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3" r:id="rId2"/>
  </p:sldMasterIdLst>
  <p:notesMasterIdLst>
    <p:notesMasterId r:id="rId47"/>
  </p:notesMasterIdLst>
  <p:sldIdLst>
    <p:sldId id="291" r:id="rId3"/>
    <p:sldId id="290" r:id="rId4"/>
    <p:sldId id="292" r:id="rId5"/>
    <p:sldId id="303" r:id="rId6"/>
    <p:sldId id="311" r:id="rId7"/>
    <p:sldId id="324" r:id="rId8"/>
    <p:sldId id="328" r:id="rId9"/>
    <p:sldId id="315" r:id="rId10"/>
    <p:sldId id="329" r:id="rId11"/>
    <p:sldId id="307" r:id="rId12"/>
    <p:sldId id="331" r:id="rId13"/>
    <p:sldId id="330" r:id="rId14"/>
    <p:sldId id="293" r:id="rId15"/>
    <p:sldId id="304" r:id="rId16"/>
    <p:sldId id="301" r:id="rId17"/>
    <p:sldId id="322" r:id="rId18"/>
    <p:sldId id="314" r:id="rId19"/>
    <p:sldId id="297" r:id="rId20"/>
    <p:sldId id="294" r:id="rId21"/>
    <p:sldId id="320" r:id="rId22"/>
    <p:sldId id="321" r:id="rId23"/>
    <p:sldId id="299" r:id="rId24"/>
    <p:sldId id="302" r:id="rId25"/>
    <p:sldId id="316" r:id="rId26"/>
    <p:sldId id="295" r:id="rId27"/>
    <p:sldId id="306" r:id="rId28"/>
    <p:sldId id="313" r:id="rId29"/>
    <p:sldId id="317" r:id="rId30"/>
    <p:sldId id="327" r:id="rId31"/>
    <p:sldId id="323" r:id="rId32"/>
    <p:sldId id="325" r:id="rId33"/>
    <p:sldId id="368" r:id="rId34"/>
    <p:sldId id="370" r:id="rId35"/>
    <p:sldId id="369" r:id="rId36"/>
    <p:sldId id="371" r:id="rId37"/>
    <p:sldId id="287" r:id="rId38"/>
    <p:sldId id="288" r:id="rId39"/>
    <p:sldId id="373" r:id="rId40"/>
    <p:sldId id="374" r:id="rId41"/>
    <p:sldId id="296" r:id="rId42"/>
    <p:sldId id="375" r:id="rId43"/>
    <p:sldId id="1744" r:id="rId44"/>
    <p:sldId id="289" r:id="rId45"/>
    <p:sldId id="1745" r:id="rId4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F"/>
    <a:srgbClr val="0CC2F4"/>
    <a:srgbClr val="4D9DD2"/>
    <a:srgbClr val="372D7D"/>
    <a:srgbClr val="274991"/>
    <a:srgbClr val="7CA82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0">
              <a:solidFill>
                <a:schemeClr val="accent2"/>
              </a:solidFill>
              <a:headEnd w="med" len="med"/>
            </a:ln>
          </c:spPr>
          <c:marker>
            <c:symbol val="x"/>
            <c:size val="6"/>
            <c:spPr>
              <a:solidFill>
                <a:schemeClr val="accent2"/>
              </a:solidFill>
              <a:ln w="44450">
                <a:noFill/>
              </a:ln>
            </c:spPr>
          </c:marker>
          <c:val>
            <c:numRef>
              <c:f>Sheet1!$B$2:$B$7</c:f>
              <c:numCache>
                <c:formatCode>General</c:formatCode>
                <c:ptCount val="6"/>
                <c:pt idx="0">
                  <c:v>1.3</c:v>
                </c:pt>
                <c:pt idx="1">
                  <c:v>0.6</c:v>
                </c:pt>
                <c:pt idx="2">
                  <c:v>0.5</c:v>
                </c:pt>
                <c:pt idx="3">
                  <c:v>1.5</c:v>
                </c:pt>
                <c:pt idx="4">
                  <c:v>1.8</c:v>
                </c:pt>
                <c:pt idx="5">
                  <c:v>0.9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1000</c:v>
                      </c:pt>
                      <c:pt idx="1">
                        <c:v>2000</c:v>
                      </c:pt>
                      <c:pt idx="2">
                        <c:v>3000</c:v>
                      </c:pt>
                      <c:pt idx="3">
                        <c:v>4000</c:v>
                      </c:pt>
                      <c:pt idx="4">
                        <c:v>5000</c:v>
                      </c:pt>
                      <c:pt idx="5">
                        <c:v>6000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B920-48AE-A806-D4B93FC33FC1}"/>
            </c:ext>
          </c:extLst>
        </c:ser>
        <c:ser>
          <c:idx val="1"/>
          <c:order val="1"/>
          <c:spPr>
            <a:ln w="31750">
              <a:solidFill>
                <a:schemeClr val="accent1"/>
              </a:solidFill>
            </a:ln>
          </c:spPr>
          <c:marker>
            <c:symbol val="square"/>
            <c:size val="8"/>
            <c:spPr>
              <a:solidFill>
                <a:schemeClr val="accent1"/>
              </a:solidFill>
              <a:ln w="44450" cap="rnd">
                <a:noFill/>
                <a:headEnd type="none"/>
                <a:tailEnd type="none"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920-48AE-A806-D4B93FC33FC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920-48AE-A806-D4B93FC33FC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920-48AE-A806-D4B93FC33FC1}"/>
              </c:ext>
            </c:extLst>
          </c:dPt>
          <c:val>
            <c:numRef>
              <c:f>Sheet1!$C$2:$C$7</c:f>
              <c:numCache>
                <c:formatCode>General</c:formatCode>
                <c:ptCount val="6"/>
                <c:pt idx="0">
                  <c:v>0.4</c:v>
                </c:pt>
                <c:pt idx="1">
                  <c:v>1.4</c:v>
                </c:pt>
                <c:pt idx="2">
                  <c:v>1.8</c:v>
                </c:pt>
                <c:pt idx="3">
                  <c:v>0.8</c:v>
                </c:pt>
                <c:pt idx="4">
                  <c:v>1.1000000000000001</c:v>
                </c:pt>
                <c:pt idx="5">
                  <c:v>1.5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1000</c:v>
                      </c:pt>
                      <c:pt idx="1">
                        <c:v>2000</c:v>
                      </c:pt>
                      <c:pt idx="2">
                        <c:v>3000</c:v>
                      </c:pt>
                      <c:pt idx="3">
                        <c:v>4000</c:v>
                      </c:pt>
                      <c:pt idx="4">
                        <c:v>5000</c:v>
                      </c:pt>
                      <c:pt idx="5">
                        <c:v>6000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B920-48AE-A806-D4B93FC33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76832"/>
        <c:axId val="53578368"/>
      </c:lineChart>
      <c:catAx>
        <c:axId val="535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578368"/>
        <c:crosses val="autoZero"/>
        <c:auto val="1"/>
        <c:lblAlgn val="ctr"/>
        <c:lblOffset val="100"/>
        <c:noMultiLvlLbl val="0"/>
      </c:catAx>
      <c:valAx>
        <c:axId val="5357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357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7408739936226E-2"/>
          <c:y val="5.9099844300008877E-2"/>
          <c:w val="0.90761630173564112"/>
          <c:h val="0.85993723596212646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val>
            <c:numRef>
              <c:f>Sheet1!$B$2:$B$12</c:f>
              <c:numCache>
                <c:formatCode>General</c:formatCode>
                <c:ptCount val="11"/>
                <c:pt idx="0">
                  <c:v>40</c:v>
                </c:pt>
                <c:pt idx="1">
                  <c:v>30</c:v>
                </c:pt>
                <c:pt idx="2">
                  <c:v>30</c:v>
                </c:pt>
                <c:pt idx="3">
                  <c:v>35</c:v>
                </c:pt>
                <c:pt idx="4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Product 01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m/d/yyyy</c:formatCode>
                      <c:ptCount val="11"/>
                      <c:pt idx="0">
                        <c:v>41760</c:v>
                      </c:pt>
                      <c:pt idx="1">
                        <c:v>41791</c:v>
                      </c:pt>
                      <c:pt idx="2">
                        <c:v>41821</c:v>
                      </c:pt>
                      <c:pt idx="3">
                        <c:v>41852</c:v>
                      </c:pt>
                      <c:pt idx="4">
                        <c:v>41883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18A6-40E4-BC25-A20410B96A18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Sheet1!$C$2:$C$12</c:f>
              <c:numCache>
                <c:formatCode>General</c:formatCode>
                <c:ptCount val="11"/>
                <c:pt idx="0">
                  <c:v>30</c:v>
                </c:pt>
                <c:pt idx="1">
                  <c:v>35</c:v>
                </c:pt>
                <c:pt idx="2">
                  <c:v>20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Product 02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m/d/yyyy</c:formatCode>
                      <c:ptCount val="11"/>
                      <c:pt idx="0">
                        <c:v>41760</c:v>
                      </c:pt>
                      <c:pt idx="1">
                        <c:v>41791</c:v>
                      </c:pt>
                      <c:pt idx="2">
                        <c:v>41821</c:v>
                      </c:pt>
                      <c:pt idx="3">
                        <c:v>41852</c:v>
                      </c:pt>
                      <c:pt idx="4">
                        <c:v>41883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18A6-40E4-BC25-A20410B96A18}"/>
            </c:ext>
          </c:extLst>
        </c:ser>
        <c:ser>
          <c:idx val="2"/>
          <c:order val="2"/>
          <c:spPr>
            <a:solidFill>
              <a:schemeClr val="accent2"/>
            </a:solidFill>
            <a:ln w="25400">
              <a:noFill/>
            </a:ln>
            <a:effectLst/>
          </c:spPr>
          <c:val>
            <c:numRef>
              <c:f>Sheet1!$D$2:$D$12</c:f>
              <c:numCache>
                <c:formatCode>General</c:formatCode>
                <c:ptCount val="11"/>
                <c:pt idx="0">
                  <c:v>25</c:v>
                </c:pt>
                <c:pt idx="1">
                  <c:v>30</c:v>
                </c:pt>
                <c:pt idx="2">
                  <c:v>20</c:v>
                </c:pt>
                <c:pt idx="3">
                  <c:v>25</c:v>
                </c:pt>
                <c:pt idx="4">
                  <c:v>35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Product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m/d/yyyy</c:formatCode>
                      <c:ptCount val="11"/>
                      <c:pt idx="0">
                        <c:v>41760</c:v>
                      </c:pt>
                      <c:pt idx="1">
                        <c:v>41791</c:v>
                      </c:pt>
                      <c:pt idx="2">
                        <c:v>41821</c:v>
                      </c:pt>
                      <c:pt idx="3">
                        <c:v>41852</c:v>
                      </c:pt>
                      <c:pt idx="4">
                        <c:v>41883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18A6-40E4-BC25-A20410B96A18}"/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  <a:effectLst/>
          </c:spPr>
          <c:val>
            <c:numRef>
              <c:f>Sheet1!$E$2:$E$12</c:f>
              <c:numCache>
                <c:formatCode>General</c:formatCode>
                <c:ptCount val="11"/>
                <c:pt idx="0">
                  <c:v>20</c:v>
                </c:pt>
                <c:pt idx="1">
                  <c:v>22</c:v>
                </c:pt>
                <c:pt idx="2">
                  <c:v>15</c:v>
                </c:pt>
                <c:pt idx="3">
                  <c:v>25</c:v>
                </c:pt>
                <c:pt idx="4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Product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m/d/yyyy</c:formatCode>
                      <c:ptCount val="11"/>
                      <c:pt idx="0">
                        <c:v>41760</c:v>
                      </c:pt>
                      <c:pt idx="1">
                        <c:v>41791</c:v>
                      </c:pt>
                      <c:pt idx="2">
                        <c:v>41821</c:v>
                      </c:pt>
                      <c:pt idx="3">
                        <c:v>41852</c:v>
                      </c:pt>
                      <c:pt idx="4">
                        <c:v>41883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18A6-40E4-BC25-A20410B96A18}"/>
            </c:ext>
          </c:extLst>
        </c:ser>
        <c:ser>
          <c:idx val="4"/>
          <c:order val="4"/>
          <c:spPr>
            <a:solidFill>
              <a:schemeClr val="accent5"/>
            </a:solidFill>
            <a:ln w="25400">
              <a:noFill/>
            </a:ln>
            <a:effectLst/>
          </c:spPr>
          <c:val>
            <c:numRef>
              <c:f>Sheet1!$F$2:$F$12</c:f>
              <c:numCache>
                <c:formatCode>General</c:formatCode>
                <c:ptCount val="11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20</c:v>
                </c:pt>
                <c:pt idx="4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Product 5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m/d/yyyy</c:formatCode>
                      <c:ptCount val="11"/>
                      <c:pt idx="0">
                        <c:v>41760</c:v>
                      </c:pt>
                      <c:pt idx="1">
                        <c:v>41791</c:v>
                      </c:pt>
                      <c:pt idx="2">
                        <c:v>41821</c:v>
                      </c:pt>
                      <c:pt idx="3">
                        <c:v>41852</c:v>
                      </c:pt>
                      <c:pt idx="4">
                        <c:v>41883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18A6-40E4-BC25-A20410B96A18}"/>
            </c:ext>
          </c:extLst>
        </c:ser>
        <c:ser>
          <c:idx val="5"/>
          <c:order val="5"/>
          <c:spPr>
            <a:solidFill>
              <a:schemeClr val="accent6"/>
            </a:solidFill>
            <a:ln w="25400">
              <a:noFill/>
            </a:ln>
            <a:effectLst/>
          </c:spPr>
          <c:val>
            <c:numRef>
              <c:f>Sheet1!$G$2:$G$12</c:f>
              <c:numCache>
                <c:formatCode>General</c:formatCode>
                <c:ptCount val="11"/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m/d/yyyy</c:formatCode>
                      <c:ptCount val="11"/>
                      <c:pt idx="0">
                        <c:v>41760</c:v>
                      </c:pt>
                      <c:pt idx="1">
                        <c:v>41791</c:v>
                      </c:pt>
                      <c:pt idx="2">
                        <c:v>41821</c:v>
                      </c:pt>
                      <c:pt idx="3">
                        <c:v>41852</c:v>
                      </c:pt>
                      <c:pt idx="4">
                        <c:v>41883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4286-49ED-A79A-E75F95B019C1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val>
            <c:numRef>
              <c:f>Sheet1!$H$2:$H$12</c:f>
              <c:numCache>
                <c:formatCode>General</c:formatCode>
                <c:ptCount val="11"/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m/d/yyyy</c:formatCode>
                      <c:ptCount val="11"/>
                      <c:pt idx="0">
                        <c:v>41760</c:v>
                      </c:pt>
                      <c:pt idx="1">
                        <c:v>41791</c:v>
                      </c:pt>
                      <c:pt idx="2">
                        <c:v>41821</c:v>
                      </c:pt>
                      <c:pt idx="3">
                        <c:v>41852</c:v>
                      </c:pt>
                      <c:pt idx="4">
                        <c:v>41883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4286-49ED-A79A-E75F95B019C1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 w="25400">
              <a:noFill/>
            </a:ln>
            <a:effectLst/>
          </c:spPr>
          <c:val>
            <c:numRef>
              <c:f>Sheet1!$I$2:$I$12</c:f>
              <c:numCache>
                <c:formatCode>General</c:formatCode>
                <c:ptCount val="11"/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m/d/yyyy</c:formatCode>
                      <c:ptCount val="11"/>
                      <c:pt idx="0">
                        <c:v>41760</c:v>
                      </c:pt>
                      <c:pt idx="1">
                        <c:v>41791</c:v>
                      </c:pt>
                      <c:pt idx="2">
                        <c:v>41821</c:v>
                      </c:pt>
                      <c:pt idx="3">
                        <c:v>41852</c:v>
                      </c:pt>
                      <c:pt idx="4">
                        <c:v>41883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4286-49ED-A79A-E75F95B019C1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 w="25400">
              <a:noFill/>
            </a:ln>
            <a:effectLst/>
          </c:spPr>
          <c:val>
            <c:numRef>
              <c:f>Sheet1!$J$2:$J$12</c:f>
              <c:numCache>
                <c:formatCode>General</c:formatCode>
                <c:ptCount val="11"/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m/d/yyyy</c:formatCode>
                      <c:ptCount val="11"/>
                      <c:pt idx="0">
                        <c:v>41760</c:v>
                      </c:pt>
                      <c:pt idx="1">
                        <c:v>41791</c:v>
                      </c:pt>
                      <c:pt idx="2">
                        <c:v>41821</c:v>
                      </c:pt>
                      <c:pt idx="3">
                        <c:v>41852</c:v>
                      </c:pt>
                      <c:pt idx="4">
                        <c:v>41883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4286-49ED-A79A-E75F95B019C1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 w="25400">
              <a:noFill/>
            </a:ln>
            <a:effectLst/>
          </c:spPr>
          <c:val>
            <c:numRef>
              <c:f>Sheet1!$K$2:$K$12</c:f>
              <c:numCache>
                <c:formatCode>General</c:formatCode>
                <c:ptCount val="11"/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m/d/yyyy</c:formatCode>
                      <c:ptCount val="11"/>
                      <c:pt idx="0">
                        <c:v>41760</c:v>
                      </c:pt>
                      <c:pt idx="1">
                        <c:v>41791</c:v>
                      </c:pt>
                      <c:pt idx="2">
                        <c:v>41821</c:v>
                      </c:pt>
                      <c:pt idx="3">
                        <c:v>41852</c:v>
                      </c:pt>
                      <c:pt idx="4">
                        <c:v>41883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4286-49ED-A79A-E75F95B019C1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 w="25400">
              <a:noFill/>
            </a:ln>
            <a:effectLst/>
          </c:spPr>
          <c:val>
            <c:numRef>
              <c:f>Sheet1!$L$2:$L$12</c:f>
              <c:numCache>
                <c:formatCode>General</c:formatCode>
                <c:ptCount val="11"/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m/d/yyyy</c:formatCode>
                      <c:ptCount val="11"/>
                      <c:pt idx="0">
                        <c:v>41760</c:v>
                      </c:pt>
                      <c:pt idx="1">
                        <c:v>41791</c:v>
                      </c:pt>
                      <c:pt idx="2">
                        <c:v>41821</c:v>
                      </c:pt>
                      <c:pt idx="3">
                        <c:v>41852</c:v>
                      </c:pt>
                      <c:pt idx="4">
                        <c:v>41883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5-4286-49ED-A79A-E75F95B01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136032"/>
        <c:axId val="2113137664"/>
      </c:areaChart>
      <c:catAx>
        <c:axId val="2113136032"/>
        <c:scaling>
          <c:orientation val="minMax"/>
        </c:scaling>
        <c:delete val="0"/>
        <c:axPos val="b"/>
        <c:numFmt formatCode="[$-409]m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137664"/>
        <c:crosses val="autoZero"/>
        <c:auto val="1"/>
        <c:lblAlgn val="ctr"/>
        <c:lblOffset val="100"/>
        <c:noMultiLvlLbl val="1"/>
      </c:catAx>
      <c:valAx>
        <c:axId val="211313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136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46AAB-EEF2-43E0-B3D5-944BB7BD9AD7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65893168-59D5-4C54-8B19-33D7789C52C7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A82FFD2C-2566-4D18-95B5-73B8ADF7105B}" type="parTrans" cxnId="{9E9180BB-B46C-4BFD-880C-2E5AA4AD0247}">
      <dgm:prSet/>
      <dgm:spPr/>
      <dgm:t>
        <a:bodyPr/>
        <a:lstStyle/>
        <a:p>
          <a:endParaRPr lang="en-US"/>
        </a:p>
      </dgm:t>
    </dgm:pt>
    <dgm:pt modelId="{D6847E8C-7A08-48BA-9EB6-0DDADA5A1CCE}" type="sibTrans" cxnId="{9E9180BB-B46C-4BFD-880C-2E5AA4AD0247}">
      <dgm:prSet/>
      <dgm:spPr/>
      <dgm:t>
        <a:bodyPr/>
        <a:lstStyle/>
        <a:p>
          <a:endParaRPr lang="en-US"/>
        </a:p>
      </dgm:t>
    </dgm:pt>
    <dgm:pt modelId="{E30C1273-F18B-44A7-BDA2-E016FC4B6A60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6A6B5A2E-CE37-4136-9DE1-E4E53264CCDF}" type="parTrans" cxnId="{30455E0A-B56C-4B11-812A-98120B944643}">
      <dgm:prSet/>
      <dgm:spPr/>
      <dgm:t>
        <a:bodyPr/>
        <a:lstStyle/>
        <a:p>
          <a:endParaRPr lang="en-US"/>
        </a:p>
      </dgm:t>
    </dgm:pt>
    <dgm:pt modelId="{4F1E1E70-E485-4D41-B67C-DACE0E42F931}" type="sibTrans" cxnId="{30455E0A-B56C-4B11-812A-98120B944643}">
      <dgm:prSet/>
      <dgm:spPr/>
      <dgm:t>
        <a:bodyPr/>
        <a:lstStyle/>
        <a:p>
          <a:endParaRPr lang="en-US"/>
        </a:p>
      </dgm:t>
    </dgm:pt>
    <dgm:pt modelId="{169DDD14-7252-4EE6-AE87-728901EB93EC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64E5038F-5757-4439-93EC-C3A4B056EC3B}" type="parTrans" cxnId="{0AFF6ABD-12D6-46E8-8C9C-BA83398E35B9}">
      <dgm:prSet/>
      <dgm:spPr/>
      <dgm:t>
        <a:bodyPr/>
        <a:lstStyle/>
        <a:p>
          <a:endParaRPr lang="en-US"/>
        </a:p>
      </dgm:t>
    </dgm:pt>
    <dgm:pt modelId="{6F11693A-3E2B-4F7C-A82C-634B89BA5BA2}" type="sibTrans" cxnId="{0AFF6ABD-12D6-46E8-8C9C-BA83398E35B9}">
      <dgm:prSet/>
      <dgm:spPr/>
      <dgm:t>
        <a:bodyPr/>
        <a:lstStyle/>
        <a:p>
          <a:endParaRPr lang="en-US"/>
        </a:p>
      </dgm:t>
    </dgm:pt>
    <dgm:pt modelId="{AB2190FE-322E-4B1C-822A-A6B322A14CA3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E92A03B9-EBE4-4144-A504-F77ABBE1BA0B}" type="parTrans" cxnId="{B4780E05-50D0-484B-9E7A-C0A6F76BB0E5}">
      <dgm:prSet/>
      <dgm:spPr/>
      <dgm:t>
        <a:bodyPr/>
        <a:lstStyle/>
        <a:p>
          <a:endParaRPr lang="en-US"/>
        </a:p>
      </dgm:t>
    </dgm:pt>
    <dgm:pt modelId="{B8D4A352-8A28-488D-BE9A-DD6FC300EEF1}" type="sibTrans" cxnId="{B4780E05-50D0-484B-9E7A-C0A6F76BB0E5}">
      <dgm:prSet/>
      <dgm:spPr/>
      <dgm:t>
        <a:bodyPr/>
        <a:lstStyle/>
        <a:p>
          <a:endParaRPr lang="en-US"/>
        </a:p>
      </dgm:t>
    </dgm:pt>
    <dgm:pt modelId="{347E7686-F1DF-4980-8F8D-A59B79053347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1D676651-E118-4228-A768-F4B563493A02}" type="sibTrans" cxnId="{18EEA6E4-723D-4B14-9AE6-58C9B8E01986}">
      <dgm:prSet/>
      <dgm:spPr/>
      <dgm:t>
        <a:bodyPr/>
        <a:lstStyle/>
        <a:p>
          <a:endParaRPr lang="en-US"/>
        </a:p>
      </dgm:t>
    </dgm:pt>
    <dgm:pt modelId="{A580EA5A-E612-420E-AC6E-B2984B731B5E}" type="parTrans" cxnId="{18EEA6E4-723D-4B14-9AE6-58C9B8E01986}">
      <dgm:prSet/>
      <dgm:spPr/>
      <dgm:t>
        <a:bodyPr/>
        <a:lstStyle/>
        <a:p>
          <a:endParaRPr lang="en-US"/>
        </a:p>
      </dgm:t>
    </dgm:pt>
    <dgm:pt modelId="{0179913D-18D3-4684-8CF6-A738BFC7B7BF}" type="pres">
      <dgm:prSet presAssocID="{67B46AAB-EEF2-43E0-B3D5-944BB7BD9AD7}" presName="compositeShape" presStyleCnt="0">
        <dgm:presLayoutVars>
          <dgm:chMax val="7"/>
          <dgm:dir/>
          <dgm:resizeHandles val="exact"/>
        </dgm:presLayoutVars>
      </dgm:prSet>
      <dgm:spPr/>
    </dgm:pt>
    <dgm:pt modelId="{A4514F13-B60B-4EDD-99EA-3D2718E5F07D}" type="pres">
      <dgm:prSet presAssocID="{67B46AAB-EEF2-43E0-B3D5-944BB7BD9AD7}" presName="wedge1" presStyleLbl="node1" presStyleIdx="0" presStyleCnt="5"/>
      <dgm:spPr/>
    </dgm:pt>
    <dgm:pt modelId="{13DA3794-CBAB-49EA-99DC-18C6FF5E2C99}" type="pres">
      <dgm:prSet presAssocID="{67B46AAB-EEF2-43E0-B3D5-944BB7BD9AD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72DDAAE-02EC-4FF8-8EB8-1063416F8DDA}" type="pres">
      <dgm:prSet presAssocID="{67B46AAB-EEF2-43E0-B3D5-944BB7BD9AD7}" presName="wedge2" presStyleLbl="node1" presStyleIdx="1" presStyleCnt="5"/>
      <dgm:spPr/>
    </dgm:pt>
    <dgm:pt modelId="{D228EC4B-F5A6-486F-B6DB-01CBEB7C77FE}" type="pres">
      <dgm:prSet presAssocID="{67B46AAB-EEF2-43E0-B3D5-944BB7BD9AD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F1F13D5-9BF9-4781-AAFF-DE20F63BBF01}" type="pres">
      <dgm:prSet presAssocID="{67B46AAB-EEF2-43E0-B3D5-944BB7BD9AD7}" presName="wedge3" presStyleLbl="node1" presStyleIdx="2" presStyleCnt="5"/>
      <dgm:spPr/>
    </dgm:pt>
    <dgm:pt modelId="{630973AC-753D-48B5-BDEC-08F0C64FDA50}" type="pres">
      <dgm:prSet presAssocID="{67B46AAB-EEF2-43E0-B3D5-944BB7BD9AD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B446166-4B3D-4862-9E1B-A6AB4919726D}" type="pres">
      <dgm:prSet presAssocID="{67B46AAB-EEF2-43E0-B3D5-944BB7BD9AD7}" presName="wedge4" presStyleLbl="node1" presStyleIdx="3" presStyleCnt="5"/>
      <dgm:spPr/>
    </dgm:pt>
    <dgm:pt modelId="{32E3092F-6BEA-470D-8E21-17F53E35FC59}" type="pres">
      <dgm:prSet presAssocID="{67B46AAB-EEF2-43E0-B3D5-944BB7BD9AD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889ADA5-FE21-407E-A95B-ECFCAEE32533}" type="pres">
      <dgm:prSet presAssocID="{67B46AAB-EEF2-43E0-B3D5-944BB7BD9AD7}" presName="wedge5" presStyleLbl="node1" presStyleIdx="4" presStyleCnt="5"/>
      <dgm:spPr/>
    </dgm:pt>
    <dgm:pt modelId="{86C0AB21-E3AB-4358-9E89-622721593C24}" type="pres">
      <dgm:prSet presAssocID="{67B46AAB-EEF2-43E0-B3D5-944BB7BD9AD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9047C00-4C7E-4410-BA52-1FF5859E4F14}" type="presOf" srcId="{E30C1273-F18B-44A7-BDA2-E016FC4B6A60}" destId="{472DDAAE-02EC-4FF8-8EB8-1063416F8DDA}" srcOrd="0" destOrd="0" presId="urn:microsoft.com/office/officeart/2005/8/layout/chart3"/>
    <dgm:cxn modelId="{B4780E05-50D0-484B-9E7A-C0A6F76BB0E5}" srcId="{67B46AAB-EEF2-43E0-B3D5-944BB7BD9AD7}" destId="{AB2190FE-322E-4B1C-822A-A6B322A14CA3}" srcOrd="4" destOrd="0" parTransId="{E92A03B9-EBE4-4144-A504-F77ABBE1BA0B}" sibTransId="{B8D4A352-8A28-488D-BE9A-DD6FC300EEF1}"/>
    <dgm:cxn modelId="{49348605-1A16-4276-B05E-1853F83F8E9C}" type="presOf" srcId="{E30C1273-F18B-44A7-BDA2-E016FC4B6A60}" destId="{D228EC4B-F5A6-486F-B6DB-01CBEB7C77FE}" srcOrd="1" destOrd="0" presId="urn:microsoft.com/office/officeart/2005/8/layout/chart3"/>
    <dgm:cxn modelId="{30455E0A-B56C-4B11-812A-98120B944643}" srcId="{67B46AAB-EEF2-43E0-B3D5-944BB7BD9AD7}" destId="{E30C1273-F18B-44A7-BDA2-E016FC4B6A60}" srcOrd="1" destOrd="0" parTransId="{6A6B5A2E-CE37-4136-9DE1-E4E53264CCDF}" sibTransId="{4F1E1E70-E485-4D41-B67C-DACE0E42F931}"/>
    <dgm:cxn modelId="{8C887F15-9968-40E9-8C39-90BB33F53291}" type="presOf" srcId="{65893168-59D5-4C54-8B19-33D7789C52C7}" destId="{13DA3794-CBAB-49EA-99DC-18C6FF5E2C99}" srcOrd="1" destOrd="0" presId="urn:microsoft.com/office/officeart/2005/8/layout/chart3"/>
    <dgm:cxn modelId="{DC4ED06E-6FDF-47EF-99FD-5CDCC2CE8D3E}" type="presOf" srcId="{169DDD14-7252-4EE6-AE87-728901EB93EC}" destId="{630973AC-753D-48B5-BDEC-08F0C64FDA50}" srcOrd="1" destOrd="0" presId="urn:microsoft.com/office/officeart/2005/8/layout/chart3"/>
    <dgm:cxn modelId="{E6026D7A-E2D7-4622-9AF2-35D243264BD1}" type="presOf" srcId="{347E7686-F1DF-4980-8F8D-A59B79053347}" destId="{32E3092F-6BEA-470D-8E21-17F53E35FC59}" srcOrd="1" destOrd="0" presId="urn:microsoft.com/office/officeart/2005/8/layout/chart3"/>
    <dgm:cxn modelId="{E659537C-F331-45A3-926F-A2D93BA40DE8}" type="presOf" srcId="{65893168-59D5-4C54-8B19-33D7789C52C7}" destId="{A4514F13-B60B-4EDD-99EA-3D2718E5F07D}" srcOrd="0" destOrd="0" presId="urn:microsoft.com/office/officeart/2005/8/layout/chart3"/>
    <dgm:cxn modelId="{230DBA96-EFB1-45CA-99E6-026B57C3BCC8}" type="presOf" srcId="{67B46AAB-EEF2-43E0-B3D5-944BB7BD9AD7}" destId="{0179913D-18D3-4684-8CF6-A738BFC7B7BF}" srcOrd="0" destOrd="0" presId="urn:microsoft.com/office/officeart/2005/8/layout/chart3"/>
    <dgm:cxn modelId="{9E9180BB-B46C-4BFD-880C-2E5AA4AD0247}" srcId="{67B46AAB-EEF2-43E0-B3D5-944BB7BD9AD7}" destId="{65893168-59D5-4C54-8B19-33D7789C52C7}" srcOrd="0" destOrd="0" parTransId="{A82FFD2C-2566-4D18-95B5-73B8ADF7105B}" sibTransId="{D6847E8C-7A08-48BA-9EB6-0DDADA5A1CCE}"/>
    <dgm:cxn modelId="{0AFF6ABD-12D6-46E8-8C9C-BA83398E35B9}" srcId="{67B46AAB-EEF2-43E0-B3D5-944BB7BD9AD7}" destId="{169DDD14-7252-4EE6-AE87-728901EB93EC}" srcOrd="2" destOrd="0" parTransId="{64E5038F-5757-4439-93EC-C3A4B056EC3B}" sibTransId="{6F11693A-3E2B-4F7C-A82C-634B89BA5BA2}"/>
    <dgm:cxn modelId="{9C5E9FC3-87B4-4EAC-808B-7E9233508B01}" type="presOf" srcId="{347E7686-F1DF-4980-8F8D-A59B79053347}" destId="{2B446166-4B3D-4862-9E1B-A6AB4919726D}" srcOrd="0" destOrd="0" presId="urn:microsoft.com/office/officeart/2005/8/layout/chart3"/>
    <dgm:cxn modelId="{DDCD63C9-0DC0-488A-AE9A-F3776A91C2B4}" type="presOf" srcId="{AB2190FE-322E-4B1C-822A-A6B322A14CA3}" destId="{A889ADA5-FE21-407E-A95B-ECFCAEE32533}" srcOrd="0" destOrd="0" presId="urn:microsoft.com/office/officeart/2005/8/layout/chart3"/>
    <dgm:cxn modelId="{F54AE3C9-922F-4B35-B98D-099CA11AD91B}" type="presOf" srcId="{AB2190FE-322E-4B1C-822A-A6B322A14CA3}" destId="{86C0AB21-E3AB-4358-9E89-622721593C24}" srcOrd="1" destOrd="0" presId="urn:microsoft.com/office/officeart/2005/8/layout/chart3"/>
    <dgm:cxn modelId="{226776D2-5719-4039-B5BA-1E83A1C93B0D}" type="presOf" srcId="{169DDD14-7252-4EE6-AE87-728901EB93EC}" destId="{7F1F13D5-9BF9-4781-AAFF-DE20F63BBF01}" srcOrd="0" destOrd="0" presId="urn:microsoft.com/office/officeart/2005/8/layout/chart3"/>
    <dgm:cxn modelId="{18EEA6E4-723D-4B14-9AE6-58C9B8E01986}" srcId="{67B46AAB-EEF2-43E0-B3D5-944BB7BD9AD7}" destId="{347E7686-F1DF-4980-8F8D-A59B79053347}" srcOrd="3" destOrd="0" parTransId="{A580EA5A-E612-420E-AC6E-B2984B731B5E}" sibTransId="{1D676651-E118-4228-A768-F4B563493A02}"/>
    <dgm:cxn modelId="{F35F433A-D8C9-4915-B39A-8CDE8E42E9E8}" type="presParOf" srcId="{0179913D-18D3-4684-8CF6-A738BFC7B7BF}" destId="{A4514F13-B60B-4EDD-99EA-3D2718E5F07D}" srcOrd="0" destOrd="0" presId="urn:microsoft.com/office/officeart/2005/8/layout/chart3"/>
    <dgm:cxn modelId="{E71E2C3F-30F5-45FA-AA50-24B245BDBDE1}" type="presParOf" srcId="{0179913D-18D3-4684-8CF6-A738BFC7B7BF}" destId="{13DA3794-CBAB-49EA-99DC-18C6FF5E2C99}" srcOrd="1" destOrd="0" presId="urn:microsoft.com/office/officeart/2005/8/layout/chart3"/>
    <dgm:cxn modelId="{B75F6DCA-9947-4DC7-A6F8-F526E8D43E4A}" type="presParOf" srcId="{0179913D-18D3-4684-8CF6-A738BFC7B7BF}" destId="{472DDAAE-02EC-4FF8-8EB8-1063416F8DDA}" srcOrd="2" destOrd="0" presId="urn:microsoft.com/office/officeart/2005/8/layout/chart3"/>
    <dgm:cxn modelId="{E5D8BDDD-B4B1-4AE0-A3CE-32D1AF297518}" type="presParOf" srcId="{0179913D-18D3-4684-8CF6-A738BFC7B7BF}" destId="{D228EC4B-F5A6-486F-B6DB-01CBEB7C77FE}" srcOrd="3" destOrd="0" presId="urn:microsoft.com/office/officeart/2005/8/layout/chart3"/>
    <dgm:cxn modelId="{599853AD-8090-4BD5-A756-773105B4A2EE}" type="presParOf" srcId="{0179913D-18D3-4684-8CF6-A738BFC7B7BF}" destId="{7F1F13D5-9BF9-4781-AAFF-DE20F63BBF01}" srcOrd="4" destOrd="0" presId="urn:microsoft.com/office/officeart/2005/8/layout/chart3"/>
    <dgm:cxn modelId="{46B1689E-C79E-418F-9545-C612D466D13A}" type="presParOf" srcId="{0179913D-18D3-4684-8CF6-A738BFC7B7BF}" destId="{630973AC-753D-48B5-BDEC-08F0C64FDA50}" srcOrd="5" destOrd="0" presId="urn:microsoft.com/office/officeart/2005/8/layout/chart3"/>
    <dgm:cxn modelId="{13FAB9FB-9872-4A69-A85A-66B9ADA11EE6}" type="presParOf" srcId="{0179913D-18D3-4684-8CF6-A738BFC7B7BF}" destId="{2B446166-4B3D-4862-9E1B-A6AB4919726D}" srcOrd="6" destOrd="0" presId="urn:microsoft.com/office/officeart/2005/8/layout/chart3"/>
    <dgm:cxn modelId="{FC58FF7B-80A0-47AA-8EEA-CC16219A7B6C}" type="presParOf" srcId="{0179913D-18D3-4684-8CF6-A738BFC7B7BF}" destId="{32E3092F-6BEA-470D-8E21-17F53E35FC59}" srcOrd="7" destOrd="0" presId="urn:microsoft.com/office/officeart/2005/8/layout/chart3"/>
    <dgm:cxn modelId="{E75DEC75-5A1F-4504-A230-626487356047}" type="presParOf" srcId="{0179913D-18D3-4684-8CF6-A738BFC7B7BF}" destId="{A889ADA5-FE21-407E-A95B-ECFCAEE32533}" srcOrd="8" destOrd="0" presId="urn:microsoft.com/office/officeart/2005/8/layout/chart3"/>
    <dgm:cxn modelId="{FD0815DC-F8C2-4411-9616-B88A4AEFA001}" type="presParOf" srcId="{0179913D-18D3-4684-8CF6-A738BFC7B7BF}" destId="{86C0AB21-E3AB-4358-9E89-622721593C24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4F13-B60B-4EDD-99EA-3D2718E5F07D}">
      <dsp:nvSpPr>
        <dsp:cNvPr id="0" name=""/>
        <dsp:cNvSpPr/>
      </dsp:nvSpPr>
      <dsp:spPr>
        <a:xfrm>
          <a:off x="335139" y="189232"/>
          <a:ext cx="2660332" cy="2660332"/>
        </a:xfrm>
        <a:prstGeom prst="pie">
          <a:avLst>
            <a:gd name="adj1" fmla="val 16200000"/>
            <a:gd name="adj2" fmla="val 2052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1698877" y="586698"/>
        <a:ext cx="902612" cy="617577"/>
      </dsp:txXfrm>
    </dsp:sp>
    <dsp:sp modelId="{472DDAAE-02EC-4FF8-8EB8-1063416F8DDA}">
      <dsp:nvSpPr>
        <dsp:cNvPr id="0" name=""/>
        <dsp:cNvSpPr/>
      </dsp:nvSpPr>
      <dsp:spPr>
        <a:xfrm>
          <a:off x="242028" y="317498"/>
          <a:ext cx="2660332" cy="2660332"/>
        </a:xfrm>
        <a:prstGeom prst="pie">
          <a:avLst>
            <a:gd name="adj1" fmla="val 20520000"/>
            <a:gd name="adj2" fmla="val 3240000"/>
          </a:avLst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1980745" y="1520982"/>
        <a:ext cx="791765" cy="668250"/>
      </dsp:txXfrm>
    </dsp:sp>
    <dsp:sp modelId="{7F1F13D5-9BF9-4781-AAFF-DE20F63BBF01}">
      <dsp:nvSpPr>
        <dsp:cNvPr id="0" name=""/>
        <dsp:cNvSpPr/>
      </dsp:nvSpPr>
      <dsp:spPr>
        <a:xfrm>
          <a:off x="242028" y="317498"/>
          <a:ext cx="2660332" cy="2660332"/>
        </a:xfrm>
        <a:prstGeom prst="pie">
          <a:avLst>
            <a:gd name="adj1" fmla="val 3240000"/>
            <a:gd name="adj2" fmla="val 756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1097135" y="2312747"/>
        <a:ext cx="950118" cy="570071"/>
      </dsp:txXfrm>
    </dsp:sp>
    <dsp:sp modelId="{2B446166-4B3D-4862-9E1B-A6AB4919726D}">
      <dsp:nvSpPr>
        <dsp:cNvPr id="0" name=""/>
        <dsp:cNvSpPr/>
      </dsp:nvSpPr>
      <dsp:spPr>
        <a:xfrm>
          <a:off x="242028" y="317498"/>
          <a:ext cx="2660332" cy="2660332"/>
        </a:xfrm>
        <a:prstGeom prst="pie">
          <a:avLst>
            <a:gd name="adj1" fmla="val 7560000"/>
            <a:gd name="adj2" fmla="val 11880000"/>
          </a:avLst>
        </a:prstGeom>
        <a:solidFill>
          <a:schemeClr val="accent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368710" y="1520982"/>
        <a:ext cx="791765" cy="668250"/>
      </dsp:txXfrm>
    </dsp:sp>
    <dsp:sp modelId="{A889ADA5-FE21-407E-A95B-ECFCAEE32533}">
      <dsp:nvSpPr>
        <dsp:cNvPr id="0" name=""/>
        <dsp:cNvSpPr/>
      </dsp:nvSpPr>
      <dsp:spPr>
        <a:xfrm>
          <a:off x="242028" y="317498"/>
          <a:ext cx="2660332" cy="2660332"/>
        </a:xfrm>
        <a:prstGeom prst="pie">
          <a:avLst>
            <a:gd name="adj1" fmla="val 11880000"/>
            <a:gd name="adj2" fmla="val 1620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629993" y="722882"/>
        <a:ext cx="902612" cy="617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8863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8C319-592B-4604-8379-677AD2D98A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68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8C319-592B-4604-8379-677AD2D98A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216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8C319-592B-4604-8379-677AD2D98A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309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6923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8C319-592B-4604-8379-677AD2D98A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786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8C319-592B-4604-8379-677AD2D98A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390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F4F2D-3052-4963-8360-B96F07BE31C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284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8C319-592B-4604-8379-677AD2D98A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96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8C319-592B-4604-8379-677AD2D98A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168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37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F4F2D-3052-4963-8360-B96F07BE31C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869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F4F2D-3052-4963-8360-B96F07BE31C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75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8C319-592B-4604-8379-677AD2D98A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81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8C319-592B-4604-8379-677AD2D98A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260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F4F2D-3052-4963-8360-B96F07BE31C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313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6341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8C319-592B-4604-8379-677AD2D98A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36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F4F2D-3052-4963-8360-B96F07BE31C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57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F4F2D-3052-4963-8360-B96F07BE31C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02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F4F2D-3052-4963-8360-B96F07BE31C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76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6116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F4F2D-3052-4963-8360-B96F07BE31C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524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76abbfc273_2_13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76abbfc273_2_13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6" name="Google Shape;12246;ge25dcd4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7" name="Google Shape;12247;ge25dcd4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0" name="Google Shape;12360;ge25dcd4b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1" name="Google Shape;12361;ge25dcd4b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5" name="Google Shape;7445;g176abbfc273_2_20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6" name="Google Shape;7446;g176abbfc273_2_20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2" name="Google Shape;7872;g176abbfc273_2_20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3" name="Google Shape;7873;g176abbfc273_2_20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5" name="Google Shape;8035;g176abbfc273_2_20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6" name="Google Shape;8036;g176abbfc273_2_20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8C319-592B-4604-8379-677AD2D98A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1274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" name="Google Shape;8437;g176abbfc273_2_2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8" name="Google Shape;8438;g176abbfc273_2_2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3" name="Google Shape;12403;ge25dcd4bc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4" name="Google Shape;12404;ge25dcd4bc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1" name="Google Shape;13881;ge25dcd4bc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2" name="Google Shape;13882;ge25dcd4bc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8C319-592B-4604-8379-677AD2D98A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0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F4F2D-3052-4963-8360-B96F07BE31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91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F4F2D-3052-4963-8360-B96F07BE31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14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F4F2D-3052-4963-8360-B96F07BE31C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570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F4F2D-3052-4963-8360-B96F07BE31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06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7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5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79359772-BBD4-46BC-9F43-A408CD129252}"/>
              </a:ext>
            </a:extLst>
          </p:cNvPr>
          <p:cNvSpPr/>
          <p:nvPr userDrawn="1"/>
        </p:nvSpPr>
        <p:spPr>
          <a:xfrm flipV="1">
            <a:off x="1411" y="4679949"/>
            <a:ext cx="9141179" cy="273043"/>
          </a:xfrm>
          <a:prstGeom prst="rect">
            <a:avLst/>
          </a:prstGeom>
          <a:solidFill>
            <a:srgbClr val="0072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8BF5BAB4-7724-475A-B20B-FF67B80B65A9}"/>
              </a:ext>
            </a:extLst>
          </p:cNvPr>
          <p:cNvSpPr/>
          <p:nvPr userDrawn="1"/>
        </p:nvSpPr>
        <p:spPr>
          <a:xfrm>
            <a:off x="8779749" y="511821"/>
            <a:ext cx="111397" cy="4631679"/>
          </a:xfrm>
          <a:prstGeom prst="rect">
            <a:avLst/>
          </a:prstGeom>
          <a:solidFill>
            <a:srgbClr val="0072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7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8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F3412142-FB63-40B8-88F1-3B830EE7A3F2}"/>
              </a:ext>
            </a:extLst>
          </p:cNvPr>
          <p:cNvSpPr/>
          <p:nvPr userDrawn="1"/>
        </p:nvSpPr>
        <p:spPr>
          <a:xfrm flipV="1">
            <a:off x="1411" y="4679949"/>
            <a:ext cx="9141179" cy="273043"/>
          </a:xfrm>
          <a:prstGeom prst="rect">
            <a:avLst/>
          </a:prstGeom>
          <a:solidFill>
            <a:srgbClr val="0072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7A115DFC-8882-4A35-A628-5A6428CB5727}"/>
              </a:ext>
            </a:extLst>
          </p:cNvPr>
          <p:cNvSpPr/>
          <p:nvPr userDrawn="1"/>
        </p:nvSpPr>
        <p:spPr>
          <a:xfrm>
            <a:off x="8779749" y="511821"/>
            <a:ext cx="111397" cy="4631679"/>
          </a:xfrm>
          <a:prstGeom prst="rect">
            <a:avLst/>
          </a:prstGeom>
          <a:solidFill>
            <a:srgbClr val="0072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4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D484F524-4B0E-4385-9989-FADD09666B1A}"/>
              </a:ext>
            </a:extLst>
          </p:cNvPr>
          <p:cNvSpPr/>
          <p:nvPr userDrawn="1"/>
        </p:nvSpPr>
        <p:spPr>
          <a:xfrm flipV="1">
            <a:off x="1411" y="4679949"/>
            <a:ext cx="9141179" cy="273043"/>
          </a:xfrm>
          <a:prstGeom prst="rect">
            <a:avLst/>
          </a:prstGeom>
          <a:solidFill>
            <a:srgbClr val="0072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734B76DE-208D-428A-BDA4-5E06935EAEB5}"/>
              </a:ext>
            </a:extLst>
          </p:cNvPr>
          <p:cNvSpPr/>
          <p:nvPr userDrawn="1"/>
        </p:nvSpPr>
        <p:spPr>
          <a:xfrm>
            <a:off x="8779749" y="511821"/>
            <a:ext cx="111397" cy="4631679"/>
          </a:xfrm>
          <a:prstGeom prst="rect">
            <a:avLst/>
          </a:prstGeom>
          <a:solidFill>
            <a:srgbClr val="0072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914126"/>
            <a:fld id="{CD74CBE9-1128-4CEF-AADF-EC6EFA3DBC2E}" type="datetimeFigureOut">
              <a:rPr lang="zh-CN" altLang="en-US" sz="1799" smtClean="0">
                <a:solidFill>
                  <a:srgbClr val="1C1C1C"/>
                </a:solidFill>
              </a:rPr>
              <a:pPr defTabSz="914126"/>
              <a:t>2023/11/15</a:t>
            </a:fld>
            <a:endParaRPr lang="zh-CN" altLang="en-US" sz="1799">
              <a:solidFill>
                <a:srgbClr val="1C1C1C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</p:spPr>
        <p:txBody>
          <a:bodyPr/>
          <a:lstStyle/>
          <a:p>
            <a:pPr defTabSz="914126"/>
            <a:endParaRPr lang="zh-CN" altLang="en-US" sz="1799">
              <a:solidFill>
                <a:srgbClr val="1C1C1C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914126"/>
            <a:fld id="{C3472C3F-B7D7-4AA3-87C9-9B3CB6B762A2}" type="slidenum">
              <a:rPr lang="zh-CN" altLang="en-US" sz="1799" smtClean="0">
                <a:solidFill>
                  <a:srgbClr val="1C1C1C"/>
                </a:solidFill>
              </a:rPr>
              <a:pPr defTabSz="914126"/>
              <a:t>‹#›</a:t>
            </a:fld>
            <a:endParaRPr lang="zh-CN" altLang="en-US" sz="1799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914126"/>
            <a:fld id="{CD74CBE9-1128-4CEF-AADF-EC6EFA3DBC2E}" type="datetimeFigureOut">
              <a:rPr lang="zh-CN" altLang="en-US" sz="1799" smtClean="0">
                <a:solidFill>
                  <a:srgbClr val="1C1C1C"/>
                </a:solidFill>
              </a:rPr>
              <a:pPr defTabSz="914126"/>
              <a:t>2023/11/15</a:t>
            </a:fld>
            <a:endParaRPr lang="zh-CN" altLang="en-US" sz="1799">
              <a:solidFill>
                <a:srgbClr val="1C1C1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</p:spPr>
        <p:txBody>
          <a:bodyPr/>
          <a:lstStyle/>
          <a:p>
            <a:pPr defTabSz="914126"/>
            <a:endParaRPr lang="zh-CN" altLang="en-US" sz="1799">
              <a:solidFill>
                <a:srgbClr val="1C1C1C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914126"/>
            <a:fld id="{C3472C3F-B7D7-4AA3-87C9-9B3CB6B762A2}" type="slidenum">
              <a:rPr lang="zh-CN" altLang="en-US" sz="1799" smtClean="0">
                <a:solidFill>
                  <a:srgbClr val="1C1C1C"/>
                </a:solidFill>
              </a:rPr>
              <a:pPr defTabSz="914126"/>
              <a:t>‹#›</a:t>
            </a:fld>
            <a:endParaRPr lang="zh-CN" altLang="en-US" sz="1799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914126"/>
            <a:fld id="{CD74CBE9-1128-4CEF-AADF-EC6EFA3DBC2E}" type="datetimeFigureOut">
              <a:rPr lang="zh-CN" altLang="en-US" sz="1799" smtClean="0">
                <a:solidFill>
                  <a:srgbClr val="1C1C1C"/>
                </a:solidFill>
              </a:rPr>
              <a:pPr defTabSz="914126"/>
              <a:t>2023/11/15</a:t>
            </a:fld>
            <a:endParaRPr lang="zh-CN" altLang="en-US" sz="1799">
              <a:solidFill>
                <a:srgbClr val="1C1C1C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</p:spPr>
        <p:txBody>
          <a:bodyPr/>
          <a:lstStyle/>
          <a:p>
            <a:pPr defTabSz="914126"/>
            <a:endParaRPr lang="zh-CN" altLang="en-US" sz="1799">
              <a:solidFill>
                <a:srgbClr val="1C1C1C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914126"/>
            <a:fld id="{C3472C3F-B7D7-4AA3-87C9-9B3CB6B762A2}" type="slidenum">
              <a:rPr lang="zh-CN" altLang="en-US" sz="1799" smtClean="0">
                <a:solidFill>
                  <a:srgbClr val="1C1C1C"/>
                </a:solidFill>
              </a:rPr>
              <a:pPr defTabSz="914126"/>
              <a:t>‹#›</a:t>
            </a:fld>
            <a:endParaRPr lang="zh-CN" altLang="en-US" sz="1799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54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F170-E651-43BF-AD44-D55A90227F68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5451-1E71-41BD-833A-70BAA62FA9F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802BB8B2-E93C-481D-9FB9-9DA253F49E53}"/>
              </a:ext>
            </a:extLst>
          </p:cNvPr>
          <p:cNvSpPr/>
          <p:nvPr userDrawn="1"/>
        </p:nvSpPr>
        <p:spPr>
          <a:xfrm flipV="1">
            <a:off x="1411" y="4679949"/>
            <a:ext cx="9141179" cy="273043"/>
          </a:xfrm>
          <a:prstGeom prst="rect">
            <a:avLst/>
          </a:prstGeom>
          <a:solidFill>
            <a:srgbClr val="0072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9">
            <a:extLst>
              <a:ext uri="{FF2B5EF4-FFF2-40B4-BE49-F238E27FC236}">
                <a16:creationId xmlns:a16="http://schemas.microsoft.com/office/drawing/2014/main" id="{977F347B-C141-4C03-B112-64FF91856A61}"/>
              </a:ext>
            </a:extLst>
          </p:cNvPr>
          <p:cNvSpPr/>
          <p:nvPr userDrawn="1"/>
        </p:nvSpPr>
        <p:spPr>
          <a:xfrm>
            <a:off x="8779749" y="511821"/>
            <a:ext cx="111397" cy="4631679"/>
          </a:xfrm>
          <a:prstGeom prst="rect">
            <a:avLst/>
          </a:prstGeom>
          <a:solidFill>
            <a:srgbClr val="0072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4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F170-E651-43BF-AD44-D55A90227F68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5451-1E71-41BD-833A-70BAA62FA9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 rot="10800000" flipH="1">
            <a:off x="1101156" y="253149"/>
            <a:ext cx="7611770" cy="2949179"/>
            <a:chOff x="404800" y="-890960"/>
            <a:chExt cx="8937149" cy="3462697"/>
          </a:xfrm>
        </p:grpSpPr>
        <p:sp>
          <p:nvSpPr>
            <p:cNvPr id="80" name="Google Shape;80;p8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 rot="10800000" flipH="1">
            <a:off x="4746823" y="3303353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 rot="10800000">
            <a:off x="270750" y="740109"/>
            <a:ext cx="8627325" cy="4089001"/>
            <a:chOff x="270750" y="253149"/>
            <a:chExt cx="8627325" cy="4089001"/>
          </a:xfrm>
        </p:grpSpPr>
        <p:sp>
          <p:nvSpPr>
            <p:cNvPr id="86" name="Google Shape;86;p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9745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5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95" name="Google Shape;295;p25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512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oogle Shape;6;p1">
            <a:extLst>
              <a:ext uri="{FF2B5EF4-FFF2-40B4-BE49-F238E27FC236}">
                <a16:creationId xmlns:a16="http://schemas.microsoft.com/office/drawing/2014/main" id="{7B36CD7A-22BD-4255-9346-D3E6A287ED5C}"/>
              </a:ext>
            </a:extLst>
          </p:cNvPr>
          <p:cNvGrpSpPr/>
          <p:nvPr userDrawn="1"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8" name="Google Shape;7;p1">
              <a:extLst>
                <a:ext uri="{FF2B5EF4-FFF2-40B4-BE49-F238E27FC236}">
                  <a16:creationId xmlns:a16="http://schemas.microsoft.com/office/drawing/2014/main" id="{98A2D4BF-5914-4E69-BF62-C3AD81F64A8E}"/>
                </a:ext>
              </a:extLst>
            </p:cNvPr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8;p1">
              <a:extLst>
                <a:ext uri="{FF2B5EF4-FFF2-40B4-BE49-F238E27FC236}">
                  <a16:creationId xmlns:a16="http://schemas.microsoft.com/office/drawing/2014/main" id="{2FAF806B-808D-4A3E-8087-55035322A825}"/>
                </a:ext>
              </a:extLst>
            </p:cNvPr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9;p1">
              <a:extLst>
                <a:ext uri="{FF2B5EF4-FFF2-40B4-BE49-F238E27FC236}">
                  <a16:creationId xmlns:a16="http://schemas.microsoft.com/office/drawing/2014/main" id="{3FD91573-8B24-41CF-9302-24DA66BC3A93}"/>
                </a:ext>
              </a:extLst>
            </p:cNvPr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0;p1">
              <a:extLst>
                <a:ext uri="{FF2B5EF4-FFF2-40B4-BE49-F238E27FC236}">
                  <a16:creationId xmlns:a16="http://schemas.microsoft.com/office/drawing/2014/main" id="{3FB658E0-9CDD-4A56-A43D-CC3FBF2FE720}"/>
                </a:ext>
              </a:extLst>
            </p:cNvPr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1;p1">
              <a:extLst>
                <a:ext uri="{FF2B5EF4-FFF2-40B4-BE49-F238E27FC236}">
                  <a16:creationId xmlns:a16="http://schemas.microsoft.com/office/drawing/2014/main" id="{836CC9ED-0350-4C31-9225-D1D93152BA60}"/>
                </a:ext>
              </a:extLst>
            </p:cNvPr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2;p1">
              <a:extLst>
                <a:ext uri="{FF2B5EF4-FFF2-40B4-BE49-F238E27FC236}">
                  <a16:creationId xmlns:a16="http://schemas.microsoft.com/office/drawing/2014/main" id="{34C30E99-1814-4EA6-8702-CF5594691ACC}"/>
                </a:ext>
              </a:extLst>
            </p:cNvPr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3;p1">
              <a:extLst>
                <a:ext uri="{FF2B5EF4-FFF2-40B4-BE49-F238E27FC236}">
                  <a16:creationId xmlns:a16="http://schemas.microsoft.com/office/drawing/2014/main" id="{1282330E-1966-4B6F-95BE-1EB221A0673F}"/>
                </a:ext>
              </a:extLst>
            </p:cNvPr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4;p1">
              <a:extLst>
                <a:ext uri="{FF2B5EF4-FFF2-40B4-BE49-F238E27FC236}">
                  <a16:creationId xmlns:a16="http://schemas.microsoft.com/office/drawing/2014/main" id="{15EABA71-65C9-4A7B-B7C5-ACCDAADAD0DD}"/>
                </a:ext>
              </a:extLst>
            </p:cNvPr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5;p1">
              <a:extLst>
                <a:ext uri="{FF2B5EF4-FFF2-40B4-BE49-F238E27FC236}">
                  <a16:creationId xmlns:a16="http://schemas.microsoft.com/office/drawing/2014/main" id="{2AA49009-EFD3-4D34-96EF-3602E35953D1}"/>
                </a:ext>
              </a:extLst>
            </p:cNvPr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6;p1">
              <a:extLst>
                <a:ext uri="{FF2B5EF4-FFF2-40B4-BE49-F238E27FC236}">
                  <a16:creationId xmlns:a16="http://schemas.microsoft.com/office/drawing/2014/main" id="{D5BF9257-69B4-440D-B6C5-5C099BE84CCF}"/>
                </a:ext>
              </a:extLst>
            </p:cNvPr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7;p1">
              <a:extLst>
                <a:ext uri="{FF2B5EF4-FFF2-40B4-BE49-F238E27FC236}">
                  <a16:creationId xmlns:a16="http://schemas.microsoft.com/office/drawing/2014/main" id="{8271E303-89B4-4CB1-BA21-6F941553F1F9}"/>
                </a:ext>
              </a:extLst>
            </p:cNvPr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8;p1">
              <a:extLst>
                <a:ext uri="{FF2B5EF4-FFF2-40B4-BE49-F238E27FC236}">
                  <a16:creationId xmlns:a16="http://schemas.microsoft.com/office/drawing/2014/main" id="{9FE41157-5366-4AB8-A917-9F8D8161FBDB}"/>
                </a:ext>
              </a:extLst>
            </p:cNvPr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9;p1">
              <a:extLst>
                <a:ext uri="{FF2B5EF4-FFF2-40B4-BE49-F238E27FC236}">
                  <a16:creationId xmlns:a16="http://schemas.microsoft.com/office/drawing/2014/main" id="{5F77A45C-D1B1-4119-8DF4-7E1CCEC6ED92}"/>
                </a:ext>
              </a:extLst>
            </p:cNvPr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0;p1">
              <a:extLst>
                <a:ext uri="{FF2B5EF4-FFF2-40B4-BE49-F238E27FC236}">
                  <a16:creationId xmlns:a16="http://schemas.microsoft.com/office/drawing/2014/main" id="{F728EDF2-0372-4695-B914-FF4C43BC5285}"/>
                </a:ext>
              </a:extLst>
            </p:cNvPr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1;p1">
              <a:extLst>
                <a:ext uri="{FF2B5EF4-FFF2-40B4-BE49-F238E27FC236}">
                  <a16:creationId xmlns:a16="http://schemas.microsoft.com/office/drawing/2014/main" id="{7183FAA6-B858-4A09-BCE2-CA8734FF5ECC}"/>
                </a:ext>
              </a:extLst>
            </p:cNvPr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2;p1">
              <a:extLst>
                <a:ext uri="{FF2B5EF4-FFF2-40B4-BE49-F238E27FC236}">
                  <a16:creationId xmlns:a16="http://schemas.microsoft.com/office/drawing/2014/main" id="{C01DF722-BE09-40CC-8008-500D5EA0C2A8}"/>
                </a:ext>
              </a:extLst>
            </p:cNvPr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3;p1">
              <a:extLst>
                <a:ext uri="{FF2B5EF4-FFF2-40B4-BE49-F238E27FC236}">
                  <a16:creationId xmlns:a16="http://schemas.microsoft.com/office/drawing/2014/main" id="{D50DB028-5EA3-4B43-906F-9B8DFF97AD1B}"/>
                </a:ext>
              </a:extLst>
            </p:cNvPr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4;p1">
              <a:extLst>
                <a:ext uri="{FF2B5EF4-FFF2-40B4-BE49-F238E27FC236}">
                  <a16:creationId xmlns:a16="http://schemas.microsoft.com/office/drawing/2014/main" id="{31EC4F91-7D0F-44DF-AA82-7C434BBD726D}"/>
                </a:ext>
              </a:extLst>
            </p:cNvPr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5;p1">
              <a:extLst>
                <a:ext uri="{FF2B5EF4-FFF2-40B4-BE49-F238E27FC236}">
                  <a16:creationId xmlns:a16="http://schemas.microsoft.com/office/drawing/2014/main" id="{FC119B53-70D3-4707-9FE5-DEDF7EBC433D}"/>
                </a:ext>
              </a:extLst>
            </p:cNvPr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6;p1">
              <a:extLst>
                <a:ext uri="{FF2B5EF4-FFF2-40B4-BE49-F238E27FC236}">
                  <a16:creationId xmlns:a16="http://schemas.microsoft.com/office/drawing/2014/main" id="{B47AF741-76E6-4242-952C-C147804567BB}"/>
                </a:ext>
              </a:extLst>
            </p:cNvPr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;p1">
              <a:extLst>
                <a:ext uri="{FF2B5EF4-FFF2-40B4-BE49-F238E27FC236}">
                  <a16:creationId xmlns:a16="http://schemas.microsoft.com/office/drawing/2014/main" id="{468BFAB2-5E5A-4A7D-AFD6-EDCB2CC48FED}"/>
                </a:ext>
              </a:extLst>
            </p:cNvPr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8;p1">
              <a:extLst>
                <a:ext uri="{FF2B5EF4-FFF2-40B4-BE49-F238E27FC236}">
                  <a16:creationId xmlns:a16="http://schemas.microsoft.com/office/drawing/2014/main" id="{64E5970F-76F8-4727-A9CF-3973C2609D24}"/>
                </a:ext>
              </a:extLst>
            </p:cNvPr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9;p1">
              <a:extLst>
                <a:ext uri="{FF2B5EF4-FFF2-40B4-BE49-F238E27FC236}">
                  <a16:creationId xmlns:a16="http://schemas.microsoft.com/office/drawing/2014/main" id="{CAE00813-4DF7-4289-BBB8-C4AD25300896}"/>
                </a:ext>
              </a:extLst>
            </p:cNvPr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;p1">
            <a:extLst>
              <a:ext uri="{FF2B5EF4-FFF2-40B4-BE49-F238E27FC236}">
                <a16:creationId xmlns:a16="http://schemas.microsoft.com/office/drawing/2014/main" id="{AA691BBB-A425-4795-9224-8A9AFB21D26B}"/>
              </a:ext>
            </a:extLst>
          </p:cNvPr>
          <p:cNvGrpSpPr/>
          <p:nvPr userDrawn="1"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3" name="Google Shape;7;p1">
              <a:extLst>
                <a:ext uri="{FF2B5EF4-FFF2-40B4-BE49-F238E27FC236}">
                  <a16:creationId xmlns:a16="http://schemas.microsoft.com/office/drawing/2014/main" id="{939D4C5E-EC1C-408F-9D31-2DF01251F24A}"/>
                </a:ext>
              </a:extLst>
            </p:cNvPr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" name="Google Shape;8;p1">
              <a:extLst>
                <a:ext uri="{FF2B5EF4-FFF2-40B4-BE49-F238E27FC236}">
                  <a16:creationId xmlns:a16="http://schemas.microsoft.com/office/drawing/2014/main" id="{96AED6BC-69EA-4E25-931B-C0A04DB5DD4C}"/>
                </a:ext>
              </a:extLst>
            </p:cNvPr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" name="Google Shape;9;p1">
              <a:extLst>
                <a:ext uri="{FF2B5EF4-FFF2-40B4-BE49-F238E27FC236}">
                  <a16:creationId xmlns:a16="http://schemas.microsoft.com/office/drawing/2014/main" id="{F040723F-75B1-4139-8A80-346F60E7BFE9}"/>
                </a:ext>
              </a:extLst>
            </p:cNvPr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10;p1">
              <a:extLst>
                <a:ext uri="{FF2B5EF4-FFF2-40B4-BE49-F238E27FC236}">
                  <a16:creationId xmlns:a16="http://schemas.microsoft.com/office/drawing/2014/main" id="{B22A8CC1-31C7-4552-840F-BCFD3506382A}"/>
                </a:ext>
              </a:extLst>
            </p:cNvPr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1;p1">
              <a:extLst>
                <a:ext uri="{FF2B5EF4-FFF2-40B4-BE49-F238E27FC236}">
                  <a16:creationId xmlns:a16="http://schemas.microsoft.com/office/drawing/2014/main" id="{51C0AD8C-4BC6-40FE-9EA7-121798DF84F8}"/>
                </a:ext>
              </a:extLst>
            </p:cNvPr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12;p1">
              <a:extLst>
                <a:ext uri="{FF2B5EF4-FFF2-40B4-BE49-F238E27FC236}">
                  <a16:creationId xmlns:a16="http://schemas.microsoft.com/office/drawing/2014/main" id="{5266004C-904B-4496-B204-59295474A00C}"/>
                </a:ext>
              </a:extLst>
            </p:cNvPr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3;p1">
              <a:extLst>
                <a:ext uri="{FF2B5EF4-FFF2-40B4-BE49-F238E27FC236}">
                  <a16:creationId xmlns:a16="http://schemas.microsoft.com/office/drawing/2014/main" id="{C317A257-0B86-4857-B0BE-980DFEC1E6CC}"/>
                </a:ext>
              </a:extLst>
            </p:cNvPr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4;p1">
              <a:extLst>
                <a:ext uri="{FF2B5EF4-FFF2-40B4-BE49-F238E27FC236}">
                  <a16:creationId xmlns:a16="http://schemas.microsoft.com/office/drawing/2014/main" id="{A491DE90-1778-4A69-BBF8-FA6D5DBC3402}"/>
                </a:ext>
              </a:extLst>
            </p:cNvPr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5;p1">
              <a:extLst>
                <a:ext uri="{FF2B5EF4-FFF2-40B4-BE49-F238E27FC236}">
                  <a16:creationId xmlns:a16="http://schemas.microsoft.com/office/drawing/2014/main" id="{A65D8319-2DD2-46BB-933B-7B8AB00587B0}"/>
                </a:ext>
              </a:extLst>
            </p:cNvPr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6;p1">
              <a:extLst>
                <a:ext uri="{FF2B5EF4-FFF2-40B4-BE49-F238E27FC236}">
                  <a16:creationId xmlns:a16="http://schemas.microsoft.com/office/drawing/2014/main" id="{E362E444-BAC2-4C1B-9A45-0FB149B1FE57}"/>
                </a:ext>
              </a:extLst>
            </p:cNvPr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7;p1">
              <a:extLst>
                <a:ext uri="{FF2B5EF4-FFF2-40B4-BE49-F238E27FC236}">
                  <a16:creationId xmlns:a16="http://schemas.microsoft.com/office/drawing/2014/main" id="{B80A538A-C67F-4935-B320-3A5929329BB6}"/>
                </a:ext>
              </a:extLst>
            </p:cNvPr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8;p1">
              <a:extLst>
                <a:ext uri="{FF2B5EF4-FFF2-40B4-BE49-F238E27FC236}">
                  <a16:creationId xmlns:a16="http://schemas.microsoft.com/office/drawing/2014/main" id="{29188A7C-456C-4B19-A562-488AF3AF3F02}"/>
                </a:ext>
              </a:extLst>
            </p:cNvPr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9;p1">
              <a:extLst>
                <a:ext uri="{FF2B5EF4-FFF2-40B4-BE49-F238E27FC236}">
                  <a16:creationId xmlns:a16="http://schemas.microsoft.com/office/drawing/2014/main" id="{2261605B-EE71-463F-97B3-3A5FFC20B7BC}"/>
                </a:ext>
              </a:extLst>
            </p:cNvPr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0;p1">
              <a:extLst>
                <a:ext uri="{FF2B5EF4-FFF2-40B4-BE49-F238E27FC236}">
                  <a16:creationId xmlns:a16="http://schemas.microsoft.com/office/drawing/2014/main" id="{CCBD040F-8C39-447A-91D9-CAC14848FE21}"/>
                </a:ext>
              </a:extLst>
            </p:cNvPr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1;p1">
              <a:extLst>
                <a:ext uri="{FF2B5EF4-FFF2-40B4-BE49-F238E27FC236}">
                  <a16:creationId xmlns:a16="http://schemas.microsoft.com/office/drawing/2014/main" id="{EE8B26B5-F5A5-4F5E-8374-9D44DB045983}"/>
                </a:ext>
              </a:extLst>
            </p:cNvPr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2;p1">
              <a:extLst>
                <a:ext uri="{FF2B5EF4-FFF2-40B4-BE49-F238E27FC236}">
                  <a16:creationId xmlns:a16="http://schemas.microsoft.com/office/drawing/2014/main" id="{46C1789C-F742-4CE3-B6CD-0B87E473D260}"/>
                </a:ext>
              </a:extLst>
            </p:cNvPr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3;p1">
              <a:extLst>
                <a:ext uri="{FF2B5EF4-FFF2-40B4-BE49-F238E27FC236}">
                  <a16:creationId xmlns:a16="http://schemas.microsoft.com/office/drawing/2014/main" id="{61A6F50E-DF9D-408B-9341-9663F910EEEA}"/>
                </a:ext>
              </a:extLst>
            </p:cNvPr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4;p1">
              <a:extLst>
                <a:ext uri="{FF2B5EF4-FFF2-40B4-BE49-F238E27FC236}">
                  <a16:creationId xmlns:a16="http://schemas.microsoft.com/office/drawing/2014/main" id="{C5CF78B9-770F-432A-9463-D8E008F53F35}"/>
                </a:ext>
              </a:extLst>
            </p:cNvPr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5;p1">
              <a:extLst>
                <a:ext uri="{FF2B5EF4-FFF2-40B4-BE49-F238E27FC236}">
                  <a16:creationId xmlns:a16="http://schemas.microsoft.com/office/drawing/2014/main" id="{A6014918-89CA-4A01-8610-E5868BF7681A}"/>
                </a:ext>
              </a:extLst>
            </p:cNvPr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;p1">
              <a:extLst>
                <a:ext uri="{FF2B5EF4-FFF2-40B4-BE49-F238E27FC236}">
                  <a16:creationId xmlns:a16="http://schemas.microsoft.com/office/drawing/2014/main" id="{2D4AA20F-46B5-42CA-BBD5-658C88883D01}"/>
                </a:ext>
              </a:extLst>
            </p:cNvPr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7;p1">
              <a:extLst>
                <a:ext uri="{FF2B5EF4-FFF2-40B4-BE49-F238E27FC236}">
                  <a16:creationId xmlns:a16="http://schemas.microsoft.com/office/drawing/2014/main" id="{AB28493C-1D46-439A-9A83-417A4740E9C1}"/>
                </a:ext>
              </a:extLst>
            </p:cNvPr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8;p1">
              <a:extLst>
                <a:ext uri="{FF2B5EF4-FFF2-40B4-BE49-F238E27FC236}">
                  <a16:creationId xmlns:a16="http://schemas.microsoft.com/office/drawing/2014/main" id="{B01ECE67-E7BF-4A98-8AB5-5F5A4DBF5A78}"/>
                </a:ext>
              </a:extLst>
            </p:cNvPr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9;p1">
              <a:extLst>
                <a:ext uri="{FF2B5EF4-FFF2-40B4-BE49-F238E27FC236}">
                  <a16:creationId xmlns:a16="http://schemas.microsoft.com/office/drawing/2014/main" id="{BFD9A26A-59CC-4800-9B30-5C9EBFD13F49}"/>
                </a:ext>
              </a:extLst>
            </p:cNvPr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5656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90" r:id="rId13"/>
    <p:sldLayoutId id="2147483691" r:id="rId14"/>
    <p:sldLayoutId id="214748369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11" y="2953570"/>
            <a:ext cx="9141179" cy="1726380"/>
          </a:xfrm>
          <a:prstGeom prst="rect">
            <a:avLst/>
          </a:prstGeom>
          <a:solidFill>
            <a:srgbClr val="0072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cs typeface="B Nazanin" panose="00000700000000000000" pitchFamily="2" charset="-78"/>
            </a:endParaRPr>
          </a:p>
        </p:txBody>
      </p:sp>
      <p:sp>
        <p:nvSpPr>
          <p:cNvPr id="4" name="TextBox 31"/>
          <p:cNvSpPr txBox="1"/>
          <p:nvPr/>
        </p:nvSpPr>
        <p:spPr>
          <a:xfrm>
            <a:off x="3072051" y="4173123"/>
            <a:ext cx="4555420" cy="238505"/>
          </a:xfrm>
          <a:prstGeom prst="rect">
            <a:avLst/>
          </a:prstGeom>
          <a:noFill/>
        </p:spPr>
        <p:txBody>
          <a:bodyPr wrap="square"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altLang="zh-CN" sz="800" dirty="0">
                <a:solidFill>
                  <a:schemeClr val="bg1"/>
                </a:solidFill>
                <a:cs typeface="B Nazanin" panose="000007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id-ID" altLang="zh-CN" sz="600" dirty="0">
              <a:solidFill>
                <a:schemeClr val="bg1"/>
              </a:solidFill>
              <a:latin typeface="Lato" pitchFamily="34" charset="0"/>
              <a:ea typeface="Clear Sans Light" pitchFamily="34" charset="0"/>
              <a:cs typeface="B Nazanin" panose="00000700000000000000" pitchFamily="2" charset="-78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2251416" y="2885514"/>
            <a:ext cx="5902834" cy="1211848"/>
          </a:xfrm>
          <a:prstGeom prst="rect">
            <a:avLst/>
          </a:prstGeom>
          <a:noFill/>
        </p:spPr>
        <p:txBody>
          <a:bodyPr wrap="square"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fa-IR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700000000000000" pitchFamily="2" charset="-78"/>
              </a:rPr>
              <a:t>مدیریت دولتی</a:t>
            </a:r>
            <a:endParaRPr lang="id-ID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700000000000000" pitchFamily="2" charset="-78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612114" y="3169527"/>
            <a:ext cx="0" cy="136773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24117" y="3686476"/>
            <a:ext cx="2250937" cy="538970"/>
            <a:chOff x="524117" y="3686476"/>
            <a:chExt cx="2250937" cy="538970"/>
          </a:xfrm>
        </p:grpSpPr>
        <p:sp>
          <p:nvSpPr>
            <p:cNvPr id="8" name="TextBox 42"/>
            <p:cNvSpPr txBox="1"/>
            <p:nvPr/>
          </p:nvSpPr>
          <p:spPr>
            <a:xfrm>
              <a:off x="612782" y="3686476"/>
              <a:ext cx="1638634" cy="315449"/>
            </a:xfrm>
            <a:prstGeom prst="rect">
              <a:avLst/>
            </a:prstGeom>
            <a:noFill/>
          </p:spPr>
          <p:txBody>
            <a:bodyPr wrap="square" lIns="68559" tIns="34279" rIns="68559" bIns="3427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rtl="1" eaLnBrk="1" hangingPunct="1"/>
              <a:r>
                <a:rPr lang="fa-IR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700000000000000" pitchFamily="2" charset="-78"/>
                </a:rPr>
                <a:t>قالب پاورپوینت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700000000000000" pitchFamily="2" charset="-78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4117" y="3994614"/>
              <a:ext cx="225093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altLang="zh-CN" sz="900" dirty="0">
                  <a:solidFill>
                    <a:schemeClr val="bg1"/>
                  </a:solidFill>
                  <a:cs typeface="B Nazanin" panose="00000700000000000000" pitchFamily="2" charset="-78"/>
                </a:rPr>
                <a:t>قالب پاورپوینت مدیریت دولتی قابل ویرایش می باشد</a:t>
              </a:r>
              <a:endParaRPr lang="zh-CN" altLang="en-US" sz="900" dirty="0">
                <a:cs typeface="B Nazanin" panose="00000700000000000000" pitchFamily="2" charset="-78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8087407" y="511821"/>
            <a:ext cx="803739" cy="4631679"/>
          </a:xfrm>
          <a:prstGeom prst="rect">
            <a:avLst/>
          </a:prstGeom>
          <a:solidFill>
            <a:srgbClr val="0072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cs typeface="B Nazanin" panose="00000700000000000000" pitchFamily="2" charset="-7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C03240-67E8-48A8-8AF0-903F1505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694" y="511822"/>
            <a:ext cx="7224713" cy="24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61" name="直接连接符 60"/>
            <p:cNvCxnSpPr>
              <a:endCxn id="62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63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137" name="그룹 31">
            <a:extLst>
              <a:ext uri="{FF2B5EF4-FFF2-40B4-BE49-F238E27FC236}">
                <a16:creationId xmlns:a16="http://schemas.microsoft.com/office/drawing/2014/main" id="{D6E47DB2-E10E-462A-867F-A9091BD2FCC6}"/>
              </a:ext>
            </a:extLst>
          </p:cNvPr>
          <p:cNvGrpSpPr/>
          <p:nvPr/>
        </p:nvGrpSpPr>
        <p:grpSpPr>
          <a:xfrm>
            <a:off x="424003" y="876211"/>
            <a:ext cx="8540245" cy="2736174"/>
            <a:chOff x="701891" y="1416378"/>
            <a:chExt cx="7702455" cy="3281791"/>
          </a:xfrm>
        </p:grpSpPr>
        <p:sp>
          <p:nvSpPr>
            <p:cNvPr id="138" name="Rectangle 3">
              <a:extLst>
                <a:ext uri="{FF2B5EF4-FFF2-40B4-BE49-F238E27FC236}">
                  <a16:creationId xmlns:a16="http://schemas.microsoft.com/office/drawing/2014/main" id="{13FB94BD-E48C-4053-9777-100A6AF54B40}"/>
                </a:ext>
              </a:extLst>
            </p:cNvPr>
            <p:cNvSpPr/>
            <p:nvPr/>
          </p:nvSpPr>
          <p:spPr>
            <a:xfrm>
              <a:off x="701891" y="3762065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9" name="Freeform 4">
              <a:extLst>
                <a:ext uri="{FF2B5EF4-FFF2-40B4-BE49-F238E27FC236}">
                  <a16:creationId xmlns:a16="http://schemas.microsoft.com/office/drawing/2014/main" id="{F3ED2EB6-3DF5-414D-92E8-B1548D32C7F8}"/>
                </a:ext>
              </a:extLst>
            </p:cNvPr>
            <p:cNvSpPr/>
            <p:nvPr/>
          </p:nvSpPr>
          <p:spPr>
            <a:xfrm>
              <a:off x="2319100" y="3144156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0" name="Rectangle 5">
              <a:extLst>
                <a:ext uri="{FF2B5EF4-FFF2-40B4-BE49-F238E27FC236}">
                  <a16:creationId xmlns:a16="http://schemas.microsoft.com/office/drawing/2014/main" id="{D96E725C-246D-40DE-ACD7-DACDB0A29A81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A736BD0B-76C1-4A55-9E7B-4A6334E19B01}"/>
                </a:ext>
              </a:extLst>
            </p:cNvPr>
            <p:cNvSpPr/>
            <p:nvPr/>
          </p:nvSpPr>
          <p:spPr>
            <a:xfrm>
              <a:off x="3923988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2" name="Rectangle 7">
              <a:extLst>
                <a:ext uri="{FF2B5EF4-FFF2-40B4-BE49-F238E27FC236}">
                  <a16:creationId xmlns:a16="http://schemas.microsoft.com/office/drawing/2014/main" id="{12022AE2-9C9A-410C-9594-7508F48C5E1E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48964EE0-D403-416D-9C5E-DDD06A48F076}"/>
                </a:ext>
              </a:extLst>
            </p:cNvPr>
            <p:cNvSpPr/>
            <p:nvPr/>
          </p:nvSpPr>
          <p:spPr>
            <a:xfrm>
              <a:off x="5532246" y="174776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4" name="Right Arrow 9">
              <a:extLst>
                <a:ext uri="{FF2B5EF4-FFF2-40B4-BE49-F238E27FC236}">
                  <a16:creationId xmlns:a16="http://schemas.microsoft.com/office/drawing/2014/main" id="{F3133EC3-4785-4171-A957-AB420D2FCD64}"/>
                </a:ext>
              </a:extLst>
            </p:cNvPr>
            <p:cNvSpPr/>
            <p:nvPr/>
          </p:nvSpPr>
          <p:spPr>
            <a:xfrm>
              <a:off x="5520835" y="1416378"/>
              <a:ext cx="2883511" cy="1492744"/>
            </a:xfrm>
            <a:prstGeom prst="rightArrow">
              <a:avLst>
                <a:gd name="adj1" fmla="val 63870"/>
                <a:gd name="adj2" fmla="val 500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45" name="TextBox 10">
            <a:extLst>
              <a:ext uri="{FF2B5EF4-FFF2-40B4-BE49-F238E27FC236}">
                <a16:creationId xmlns:a16="http://schemas.microsoft.com/office/drawing/2014/main" id="{8178932D-F4FF-4FBA-9253-49A0B749C9B0}"/>
              </a:ext>
            </a:extLst>
          </p:cNvPr>
          <p:cNvSpPr txBox="1"/>
          <p:nvPr/>
        </p:nvSpPr>
        <p:spPr>
          <a:xfrm>
            <a:off x="1205817" y="2853392"/>
            <a:ext cx="63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6" name="TextBox 11">
            <a:extLst>
              <a:ext uri="{FF2B5EF4-FFF2-40B4-BE49-F238E27FC236}">
                <a16:creationId xmlns:a16="http://schemas.microsoft.com/office/drawing/2014/main" id="{B2F020FE-E845-4CD8-B433-9B46C5CA408A}"/>
              </a:ext>
            </a:extLst>
          </p:cNvPr>
          <p:cNvSpPr txBox="1"/>
          <p:nvPr/>
        </p:nvSpPr>
        <p:spPr>
          <a:xfrm>
            <a:off x="2979368" y="2280254"/>
            <a:ext cx="63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7" name="TextBox 12">
            <a:extLst>
              <a:ext uri="{FF2B5EF4-FFF2-40B4-BE49-F238E27FC236}">
                <a16:creationId xmlns:a16="http://schemas.microsoft.com/office/drawing/2014/main" id="{F0A9F9FA-F56A-424B-95A1-F2E122C7C030}"/>
              </a:ext>
            </a:extLst>
          </p:cNvPr>
          <p:cNvSpPr txBox="1"/>
          <p:nvPr/>
        </p:nvSpPr>
        <p:spPr>
          <a:xfrm>
            <a:off x="4694477" y="1724768"/>
            <a:ext cx="63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03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8" name="TextBox 13">
            <a:extLst>
              <a:ext uri="{FF2B5EF4-FFF2-40B4-BE49-F238E27FC236}">
                <a16:creationId xmlns:a16="http://schemas.microsoft.com/office/drawing/2014/main" id="{91EFE129-9352-4C1B-A77D-FA72737A7291}"/>
              </a:ext>
            </a:extLst>
          </p:cNvPr>
          <p:cNvSpPr txBox="1"/>
          <p:nvPr/>
        </p:nvSpPr>
        <p:spPr>
          <a:xfrm>
            <a:off x="6739466" y="1122814"/>
            <a:ext cx="63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04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9" name="직사각형 113">
            <a:extLst>
              <a:ext uri="{FF2B5EF4-FFF2-40B4-BE49-F238E27FC236}">
                <a16:creationId xmlns:a16="http://schemas.microsoft.com/office/drawing/2014/main" id="{DF088F68-E3E9-44A0-95AC-667D70613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45" y="3321289"/>
            <a:ext cx="1713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0" name="직사각형 113">
            <a:extLst>
              <a:ext uri="{FF2B5EF4-FFF2-40B4-BE49-F238E27FC236}">
                <a16:creationId xmlns:a16="http://schemas.microsoft.com/office/drawing/2014/main" id="{0E39C2A5-4894-4500-BDD4-9CDABAF4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014" y="2738267"/>
            <a:ext cx="15634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1" name="직사각형 113">
            <a:extLst>
              <a:ext uri="{FF2B5EF4-FFF2-40B4-BE49-F238E27FC236}">
                <a16:creationId xmlns:a16="http://schemas.microsoft.com/office/drawing/2014/main" id="{C6A76167-2765-4113-AF36-734EB2CD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771" y="2172897"/>
            <a:ext cx="15907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2" name="직사각형 113">
            <a:extLst>
              <a:ext uri="{FF2B5EF4-FFF2-40B4-BE49-F238E27FC236}">
                <a16:creationId xmlns:a16="http://schemas.microsoft.com/office/drawing/2014/main" id="{59E1FB61-D022-491D-926B-9A7297974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101" y="1561060"/>
            <a:ext cx="1779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53" name="Group 18">
            <a:extLst>
              <a:ext uri="{FF2B5EF4-FFF2-40B4-BE49-F238E27FC236}">
                <a16:creationId xmlns:a16="http://schemas.microsoft.com/office/drawing/2014/main" id="{5E6BF8BF-33E1-4616-8295-05DAB04E9C03}"/>
              </a:ext>
            </a:extLst>
          </p:cNvPr>
          <p:cNvGrpSpPr/>
          <p:nvPr/>
        </p:nvGrpSpPr>
        <p:grpSpPr>
          <a:xfrm>
            <a:off x="4642225" y="2697916"/>
            <a:ext cx="2066073" cy="1000955"/>
            <a:chOff x="2551705" y="4283314"/>
            <a:chExt cx="1821094" cy="1200553"/>
          </a:xfrm>
        </p:grpSpPr>
        <p:sp>
          <p:nvSpPr>
            <p:cNvPr id="154" name="TextBox 19">
              <a:extLst>
                <a:ext uri="{FF2B5EF4-FFF2-40B4-BE49-F238E27FC236}">
                  <a16:creationId xmlns:a16="http://schemas.microsoft.com/office/drawing/2014/main" id="{7FE0807E-425A-4D14-8F5E-46595F60FF73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99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5" name="TextBox 20">
              <a:extLst>
                <a:ext uri="{FF2B5EF4-FFF2-40B4-BE49-F238E27FC236}">
                  <a16:creationId xmlns:a16="http://schemas.microsoft.com/office/drawing/2014/main" id="{8BDD7B7D-7FEB-44CA-95F8-03D3C5480B46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332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6" name="Group 21">
            <a:extLst>
              <a:ext uri="{FF2B5EF4-FFF2-40B4-BE49-F238E27FC236}">
                <a16:creationId xmlns:a16="http://schemas.microsoft.com/office/drawing/2014/main" id="{F24CE3A0-BBD8-4D54-A062-52B6C9C0D8B1}"/>
              </a:ext>
            </a:extLst>
          </p:cNvPr>
          <p:cNvGrpSpPr/>
          <p:nvPr/>
        </p:nvGrpSpPr>
        <p:grpSpPr>
          <a:xfrm>
            <a:off x="424004" y="3832632"/>
            <a:ext cx="2158194" cy="816289"/>
            <a:chOff x="2551705" y="4283314"/>
            <a:chExt cx="1821094" cy="979063"/>
          </a:xfrm>
        </p:grpSpPr>
        <p:sp>
          <p:nvSpPr>
            <p:cNvPr id="157" name="TextBox 22">
              <a:extLst>
                <a:ext uri="{FF2B5EF4-FFF2-40B4-BE49-F238E27FC236}">
                  <a16:creationId xmlns:a16="http://schemas.microsoft.com/office/drawing/2014/main" id="{D23EB2CD-8DA4-48C8-B4CB-3BD4B081A7BA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77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8" name="TextBox 23">
              <a:extLst>
                <a:ext uri="{FF2B5EF4-FFF2-40B4-BE49-F238E27FC236}">
                  <a16:creationId xmlns:a16="http://schemas.microsoft.com/office/drawing/2014/main" id="{4CBF5DE9-07CD-4EF5-BC71-ABC51E676F10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332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9" name="Group 24">
            <a:extLst>
              <a:ext uri="{FF2B5EF4-FFF2-40B4-BE49-F238E27FC236}">
                <a16:creationId xmlns:a16="http://schemas.microsoft.com/office/drawing/2014/main" id="{5C071D59-418D-4CA8-938D-EB7AE4C329DD}"/>
              </a:ext>
            </a:extLst>
          </p:cNvPr>
          <p:cNvGrpSpPr/>
          <p:nvPr/>
        </p:nvGrpSpPr>
        <p:grpSpPr>
          <a:xfrm>
            <a:off x="2838324" y="3266803"/>
            <a:ext cx="2066073" cy="1000955"/>
            <a:chOff x="2551705" y="4283314"/>
            <a:chExt cx="1821094" cy="1200553"/>
          </a:xfrm>
        </p:grpSpPr>
        <p:sp>
          <p:nvSpPr>
            <p:cNvPr id="160" name="TextBox 25">
              <a:extLst>
                <a:ext uri="{FF2B5EF4-FFF2-40B4-BE49-F238E27FC236}">
                  <a16:creationId xmlns:a16="http://schemas.microsoft.com/office/drawing/2014/main" id="{A55B8A43-00B6-4BF9-A399-B2FA1BFD64EF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99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1" name="TextBox 26">
              <a:extLst>
                <a:ext uri="{FF2B5EF4-FFF2-40B4-BE49-F238E27FC236}">
                  <a16:creationId xmlns:a16="http://schemas.microsoft.com/office/drawing/2014/main" id="{750B7172-F73C-4EE9-82BF-B1E861ED3619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332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2" name="Group 27">
            <a:extLst>
              <a:ext uri="{FF2B5EF4-FFF2-40B4-BE49-F238E27FC236}">
                <a16:creationId xmlns:a16="http://schemas.microsoft.com/office/drawing/2014/main" id="{70CCA63A-0C20-48F8-95C0-FBDE68C0C072}"/>
              </a:ext>
            </a:extLst>
          </p:cNvPr>
          <p:cNvGrpSpPr/>
          <p:nvPr/>
        </p:nvGrpSpPr>
        <p:grpSpPr>
          <a:xfrm>
            <a:off x="6446124" y="2129029"/>
            <a:ext cx="2066073" cy="1000955"/>
            <a:chOff x="2551705" y="4283314"/>
            <a:chExt cx="1821094" cy="1200553"/>
          </a:xfrm>
        </p:grpSpPr>
        <p:sp>
          <p:nvSpPr>
            <p:cNvPr id="163" name="TextBox 28">
              <a:extLst>
                <a:ext uri="{FF2B5EF4-FFF2-40B4-BE49-F238E27FC236}">
                  <a16:creationId xmlns:a16="http://schemas.microsoft.com/office/drawing/2014/main" id="{BCC2D9C7-DA2A-4E45-9BFB-15278B2B3999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99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4" name="TextBox 29">
              <a:extLst>
                <a:ext uri="{FF2B5EF4-FFF2-40B4-BE49-F238E27FC236}">
                  <a16:creationId xmlns:a16="http://schemas.microsoft.com/office/drawing/2014/main" id="{DE489D6E-2F31-409E-9388-9B34A6E1EA17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332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65" name="Rounded Rectangle 51">
            <a:extLst>
              <a:ext uri="{FF2B5EF4-FFF2-40B4-BE49-F238E27FC236}">
                <a16:creationId xmlns:a16="http://schemas.microsoft.com/office/drawing/2014/main" id="{04C3206F-8250-4B8A-9B2F-B86B1C0017C8}"/>
              </a:ext>
            </a:extLst>
          </p:cNvPr>
          <p:cNvSpPr/>
          <p:nvPr/>
        </p:nvSpPr>
        <p:spPr>
          <a:xfrm rot="16200000" flipH="1">
            <a:off x="7935163" y="1245250"/>
            <a:ext cx="471451" cy="44399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42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61" name="直接连接符 60"/>
            <p:cNvCxnSpPr>
              <a:endCxn id="62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63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25318D4-2C06-7BE3-5C72-4EFE7042C377}"/>
              </a:ext>
            </a:extLst>
          </p:cNvPr>
          <p:cNvGrpSpPr/>
          <p:nvPr/>
        </p:nvGrpSpPr>
        <p:grpSpPr>
          <a:xfrm>
            <a:off x="745903" y="644076"/>
            <a:ext cx="2540744" cy="1181844"/>
            <a:chOff x="745903" y="644076"/>
            <a:chExt cx="2540744" cy="1181844"/>
          </a:xfrm>
        </p:grpSpPr>
        <p:sp>
          <p:nvSpPr>
            <p:cNvPr id="38" name="Freeform 1492">
              <a:extLst>
                <a:ext uri="{FF2B5EF4-FFF2-40B4-BE49-F238E27FC236}">
                  <a16:creationId xmlns:a16="http://schemas.microsoft.com/office/drawing/2014/main" id="{685A1DB9-2DA7-4654-BBDC-299D6B954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3302" y="1423998"/>
              <a:ext cx="213345" cy="401922"/>
            </a:xfrm>
            <a:custGeom>
              <a:avLst/>
              <a:gdLst/>
              <a:ahLst/>
              <a:cxnLst>
                <a:cxn ang="0">
                  <a:pos x="1097" y="1035"/>
                </a:cxn>
                <a:cxn ang="0">
                  <a:pos x="1469" y="1061"/>
                </a:cxn>
                <a:cxn ang="0">
                  <a:pos x="1423" y="955"/>
                </a:cxn>
                <a:cxn ang="0">
                  <a:pos x="1496" y="777"/>
                </a:cxn>
                <a:cxn ang="0">
                  <a:pos x="1456" y="592"/>
                </a:cxn>
                <a:cxn ang="0">
                  <a:pos x="1269" y="581"/>
                </a:cxn>
                <a:cxn ang="0">
                  <a:pos x="1257" y="418"/>
                </a:cxn>
                <a:cxn ang="0">
                  <a:pos x="1055" y="382"/>
                </a:cxn>
                <a:cxn ang="0">
                  <a:pos x="1185" y="297"/>
                </a:cxn>
                <a:cxn ang="0">
                  <a:pos x="975" y="289"/>
                </a:cxn>
                <a:cxn ang="0">
                  <a:pos x="935" y="105"/>
                </a:cxn>
                <a:cxn ang="0">
                  <a:pos x="801" y="15"/>
                </a:cxn>
                <a:cxn ang="0">
                  <a:pos x="661" y="235"/>
                </a:cxn>
                <a:cxn ang="0">
                  <a:pos x="629" y="444"/>
                </a:cxn>
                <a:cxn ang="0">
                  <a:pos x="416" y="350"/>
                </a:cxn>
                <a:cxn ang="0">
                  <a:pos x="264" y="389"/>
                </a:cxn>
                <a:cxn ang="0">
                  <a:pos x="294" y="568"/>
                </a:cxn>
                <a:cxn ang="0">
                  <a:pos x="397" y="683"/>
                </a:cxn>
                <a:cxn ang="0">
                  <a:pos x="361" y="810"/>
                </a:cxn>
                <a:cxn ang="0">
                  <a:pos x="367" y="901"/>
                </a:cxn>
                <a:cxn ang="0">
                  <a:pos x="345" y="998"/>
                </a:cxn>
                <a:cxn ang="0">
                  <a:pos x="191" y="1145"/>
                </a:cxn>
                <a:cxn ang="0">
                  <a:pos x="267" y="1206"/>
                </a:cxn>
                <a:cxn ang="0">
                  <a:pos x="147" y="1374"/>
                </a:cxn>
                <a:cxn ang="0">
                  <a:pos x="424" y="1409"/>
                </a:cxn>
                <a:cxn ang="0">
                  <a:pos x="778" y="1265"/>
                </a:cxn>
                <a:cxn ang="0">
                  <a:pos x="269" y="1543"/>
                </a:cxn>
                <a:cxn ang="0">
                  <a:pos x="363" y="1606"/>
                </a:cxn>
                <a:cxn ang="0">
                  <a:pos x="736" y="2057"/>
                </a:cxn>
                <a:cxn ang="0">
                  <a:pos x="646" y="2098"/>
                </a:cxn>
                <a:cxn ang="0">
                  <a:pos x="625" y="2154"/>
                </a:cxn>
                <a:cxn ang="0">
                  <a:pos x="697" y="2186"/>
                </a:cxn>
                <a:cxn ang="0">
                  <a:pos x="855" y="2163"/>
                </a:cxn>
                <a:cxn ang="0">
                  <a:pos x="1001" y="2166"/>
                </a:cxn>
                <a:cxn ang="0">
                  <a:pos x="1015" y="2113"/>
                </a:cxn>
                <a:cxn ang="0">
                  <a:pos x="899" y="2070"/>
                </a:cxn>
                <a:cxn ang="0">
                  <a:pos x="1087" y="1430"/>
                </a:cxn>
                <a:cxn ang="0">
                  <a:pos x="1151" y="1330"/>
                </a:cxn>
                <a:cxn ang="0">
                  <a:pos x="1135" y="1287"/>
                </a:cxn>
                <a:cxn ang="0">
                  <a:pos x="1472" y="1318"/>
                </a:cxn>
                <a:cxn ang="0">
                  <a:pos x="1234" y="1005"/>
                </a:cxn>
                <a:cxn ang="0">
                  <a:pos x="1102" y="886"/>
                </a:cxn>
                <a:cxn ang="0">
                  <a:pos x="829" y="788"/>
                </a:cxn>
                <a:cxn ang="0">
                  <a:pos x="897" y="344"/>
                </a:cxn>
                <a:cxn ang="0">
                  <a:pos x="782" y="603"/>
                </a:cxn>
                <a:cxn ang="0">
                  <a:pos x="1085" y="730"/>
                </a:cxn>
                <a:cxn ang="0">
                  <a:pos x="954" y="675"/>
                </a:cxn>
                <a:cxn ang="0">
                  <a:pos x="1197" y="806"/>
                </a:cxn>
                <a:cxn ang="0">
                  <a:pos x="1243" y="784"/>
                </a:cxn>
                <a:cxn ang="0">
                  <a:pos x="1090" y="584"/>
                </a:cxn>
                <a:cxn ang="0">
                  <a:pos x="973" y="529"/>
                </a:cxn>
                <a:cxn ang="0">
                  <a:pos x="918" y="542"/>
                </a:cxn>
                <a:cxn ang="0">
                  <a:pos x="905" y="238"/>
                </a:cxn>
                <a:cxn ang="0">
                  <a:pos x="742" y="542"/>
                </a:cxn>
                <a:cxn ang="0">
                  <a:pos x="493" y="469"/>
                </a:cxn>
                <a:cxn ang="0">
                  <a:pos x="411" y="693"/>
                </a:cxn>
                <a:cxn ang="0">
                  <a:pos x="604" y="771"/>
                </a:cxn>
                <a:cxn ang="0">
                  <a:pos x="542" y="1049"/>
                </a:cxn>
                <a:cxn ang="0">
                  <a:pos x="406" y="1064"/>
                </a:cxn>
                <a:cxn ang="0">
                  <a:pos x="348" y="1233"/>
                </a:cxn>
                <a:cxn ang="0">
                  <a:pos x="604" y="1208"/>
                </a:cxn>
                <a:cxn ang="0">
                  <a:pos x="791" y="2165"/>
                </a:cxn>
                <a:cxn ang="0">
                  <a:pos x="989" y="1209"/>
                </a:cxn>
              </a:cxnLst>
              <a:rect l="0" t="0" r="r" b="b"/>
              <a:pathLst>
                <a:path w="1581" h="2198">
                  <a:moveTo>
                    <a:pt x="1576" y="1230"/>
                  </a:moveTo>
                  <a:cubicBezTo>
                    <a:pt x="1559" y="1233"/>
                    <a:pt x="1538" y="1234"/>
                    <a:pt x="1513" y="1232"/>
                  </a:cubicBezTo>
                  <a:cubicBezTo>
                    <a:pt x="1484" y="1230"/>
                    <a:pt x="1454" y="1225"/>
                    <a:pt x="1422" y="1219"/>
                  </a:cubicBezTo>
                  <a:cubicBezTo>
                    <a:pt x="1389" y="1214"/>
                    <a:pt x="1356" y="1209"/>
                    <a:pt x="1325" y="1206"/>
                  </a:cubicBezTo>
                  <a:cubicBezTo>
                    <a:pt x="1312" y="1205"/>
                    <a:pt x="1301" y="1205"/>
                    <a:pt x="1290" y="1205"/>
                  </a:cubicBezTo>
                  <a:cubicBezTo>
                    <a:pt x="1288" y="1205"/>
                    <a:pt x="1285" y="1205"/>
                    <a:pt x="1283" y="1206"/>
                  </a:cubicBezTo>
                  <a:cubicBezTo>
                    <a:pt x="1276" y="1206"/>
                    <a:pt x="1272" y="1207"/>
                    <a:pt x="1270" y="1203"/>
                  </a:cubicBezTo>
                  <a:cubicBezTo>
                    <a:pt x="1269" y="1201"/>
                    <a:pt x="1269" y="1201"/>
                    <a:pt x="1269" y="1201"/>
                  </a:cubicBezTo>
                  <a:cubicBezTo>
                    <a:pt x="1267" y="1201"/>
                    <a:pt x="1267" y="1201"/>
                    <a:pt x="1267" y="1201"/>
                  </a:cubicBezTo>
                  <a:cubicBezTo>
                    <a:pt x="1231" y="1205"/>
                    <a:pt x="1195" y="1205"/>
                    <a:pt x="1160" y="1203"/>
                  </a:cubicBezTo>
                  <a:cubicBezTo>
                    <a:pt x="1109" y="1199"/>
                    <a:pt x="1065" y="1189"/>
                    <a:pt x="1033" y="1173"/>
                  </a:cubicBezTo>
                  <a:cubicBezTo>
                    <a:pt x="1027" y="1170"/>
                    <a:pt x="1021" y="1164"/>
                    <a:pt x="1014" y="1159"/>
                  </a:cubicBezTo>
                  <a:cubicBezTo>
                    <a:pt x="1009" y="1154"/>
                    <a:pt x="1004" y="1150"/>
                    <a:pt x="999" y="1147"/>
                  </a:cubicBezTo>
                  <a:cubicBezTo>
                    <a:pt x="995" y="1145"/>
                    <a:pt x="992" y="1143"/>
                    <a:pt x="989" y="1141"/>
                  </a:cubicBezTo>
                  <a:cubicBezTo>
                    <a:pt x="979" y="1134"/>
                    <a:pt x="968" y="1127"/>
                    <a:pt x="964" y="1120"/>
                  </a:cubicBezTo>
                  <a:cubicBezTo>
                    <a:pt x="959" y="1111"/>
                    <a:pt x="957" y="1100"/>
                    <a:pt x="955" y="1089"/>
                  </a:cubicBezTo>
                  <a:cubicBezTo>
                    <a:pt x="953" y="1079"/>
                    <a:pt x="951" y="1068"/>
                    <a:pt x="946" y="1058"/>
                  </a:cubicBezTo>
                  <a:cubicBezTo>
                    <a:pt x="949" y="1058"/>
                    <a:pt x="952" y="1057"/>
                    <a:pt x="955" y="1056"/>
                  </a:cubicBezTo>
                  <a:cubicBezTo>
                    <a:pt x="968" y="1053"/>
                    <a:pt x="980" y="1051"/>
                    <a:pt x="990" y="1056"/>
                  </a:cubicBezTo>
                  <a:cubicBezTo>
                    <a:pt x="999" y="1061"/>
                    <a:pt x="1009" y="1069"/>
                    <a:pt x="1019" y="1077"/>
                  </a:cubicBezTo>
                  <a:cubicBezTo>
                    <a:pt x="1024" y="1081"/>
                    <a:pt x="1029" y="1085"/>
                    <a:pt x="1034" y="1089"/>
                  </a:cubicBezTo>
                  <a:cubicBezTo>
                    <a:pt x="1078" y="1121"/>
                    <a:pt x="1135" y="1129"/>
                    <a:pt x="1185" y="1133"/>
                  </a:cubicBezTo>
                  <a:cubicBezTo>
                    <a:pt x="1198" y="1134"/>
                    <a:pt x="1211" y="1134"/>
                    <a:pt x="1228" y="1135"/>
                  </a:cubicBezTo>
                  <a:cubicBezTo>
                    <a:pt x="1244" y="1150"/>
                    <a:pt x="1268" y="1162"/>
                    <a:pt x="1292" y="1173"/>
                  </a:cubicBezTo>
                  <a:cubicBezTo>
                    <a:pt x="1324" y="1188"/>
                    <a:pt x="1347" y="1196"/>
                    <a:pt x="1366" y="1196"/>
                  </a:cubicBezTo>
                  <a:cubicBezTo>
                    <a:pt x="1391" y="1197"/>
                    <a:pt x="1391" y="1197"/>
                    <a:pt x="1391" y="1197"/>
                  </a:cubicBezTo>
                  <a:cubicBezTo>
                    <a:pt x="1367" y="1189"/>
                    <a:pt x="1367" y="1189"/>
                    <a:pt x="1367" y="1189"/>
                  </a:cubicBezTo>
                  <a:cubicBezTo>
                    <a:pt x="1316" y="1173"/>
                    <a:pt x="1276" y="1157"/>
                    <a:pt x="1244" y="1134"/>
                  </a:cubicBezTo>
                  <a:cubicBezTo>
                    <a:pt x="1293" y="1137"/>
                    <a:pt x="1337" y="1147"/>
                    <a:pt x="1376" y="1157"/>
                  </a:cubicBezTo>
                  <a:cubicBezTo>
                    <a:pt x="1382" y="1158"/>
                    <a:pt x="1388" y="1160"/>
                    <a:pt x="1393" y="1161"/>
                  </a:cubicBezTo>
                  <a:cubicBezTo>
                    <a:pt x="1396" y="1154"/>
                    <a:pt x="1396" y="1154"/>
                    <a:pt x="1396" y="1154"/>
                  </a:cubicBezTo>
                  <a:cubicBezTo>
                    <a:pt x="1353" y="1135"/>
                    <a:pt x="1304" y="1130"/>
                    <a:pt x="1261" y="1127"/>
                  </a:cubicBezTo>
                  <a:cubicBezTo>
                    <a:pt x="1252" y="1126"/>
                    <a:pt x="1243" y="1126"/>
                    <a:pt x="1234" y="1125"/>
                  </a:cubicBezTo>
                  <a:cubicBezTo>
                    <a:pt x="1225" y="1124"/>
                    <a:pt x="1217" y="1124"/>
                    <a:pt x="1208" y="1123"/>
                  </a:cubicBezTo>
                  <a:cubicBezTo>
                    <a:pt x="1173" y="1121"/>
                    <a:pt x="1137" y="1117"/>
                    <a:pt x="1104" y="1107"/>
                  </a:cubicBezTo>
                  <a:cubicBezTo>
                    <a:pt x="1065" y="1095"/>
                    <a:pt x="1043" y="1076"/>
                    <a:pt x="1019" y="1056"/>
                  </a:cubicBezTo>
                  <a:cubicBezTo>
                    <a:pt x="1016" y="1054"/>
                    <a:pt x="1014" y="1052"/>
                    <a:pt x="1012" y="1049"/>
                  </a:cubicBezTo>
                  <a:cubicBezTo>
                    <a:pt x="1026" y="1048"/>
                    <a:pt x="1040" y="1045"/>
                    <a:pt x="1053" y="1042"/>
                  </a:cubicBezTo>
                  <a:cubicBezTo>
                    <a:pt x="1069" y="1038"/>
                    <a:pt x="1084" y="1034"/>
                    <a:pt x="1097" y="1035"/>
                  </a:cubicBezTo>
                  <a:cubicBezTo>
                    <a:pt x="1112" y="1036"/>
                    <a:pt x="1124" y="1043"/>
                    <a:pt x="1137" y="1050"/>
                  </a:cubicBezTo>
                  <a:cubicBezTo>
                    <a:pt x="1150" y="1057"/>
                    <a:pt x="1162" y="1063"/>
                    <a:pt x="1177" y="1066"/>
                  </a:cubicBezTo>
                  <a:cubicBezTo>
                    <a:pt x="1180" y="1070"/>
                    <a:pt x="1183" y="1074"/>
                    <a:pt x="1186" y="1078"/>
                  </a:cubicBezTo>
                  <a:cubicBezTo>
                    <a:pt x="1197" y="1094"/>
                    <a:pt x="1210" y="1112"/>
                    <a:pt x="1233" y="1110"/>
                  </a:cubicBezTo>
                  <a:cubicBezTo>
                    <a:pt x="1266" y="1108"/>
                    <a:pt x="1266" y="1108"/>
                    <a:pt x="1266" y="1108"/>
                  </a:cubicBezTo>
                  <a:cubicBezTo>
                    <a:pt x="1234" y="1103"/>
                    <a:pt x="1234" y="1103"/>
                    <a:pt x="1234" y="1103"/>
                  </a:cubicBezTo>
                  <a:cubicBezTo>
                    <a:pt x="1215" y="1100"/>
                    <a:pt x="1202" y="1085"/>
                    <a:pt x="1196" y="1074"/>
                  </a:cubicBezTo>
                  <a:cubicBezTo>
                    <a:pt x="1213" y="1079"/>
                    <a:pt x="1232" y="1085"/>
                    <a:pt x="1253" y="1086"/>
                  </a:cubicBezTo>
                  <a:cubicBezTo>
                    <a:pt x="1261" y="1087"/>
                    <a:pt x="1269" y="1087"/>
                    <a:pt x="1276" y="1086"/>
                  </a:cubicBezTo>
                  <a:cubicBezTo>
                    <a:pt x="1308" y="1082"/>
                    <a:pt x="1308" y="1082"/>
                    <a:pt x="1308" y="1082"/>
                  </a:cubicBezTo>
                  <a:cubicBezTo>
                    <a:pt x="1276" y="1078"/>
                    <a:pt x="1276" y="1078"/>
                    <a:pt x="1276" y="1078"/>
                  </a:cubicBezTo>
                  <a:cubicBezTo>
                    <a:pt x="1212" y="1072"/>
                    <a:pt x="1164" y="1052"/>
                    <a:pt x="1130" y="1033"/>
                  </a:cubicBezTo>
                  <a:cubicBezTo>
                    <a:pt x="1144" y="1033"/>
                    <a:pt x="1158" y="1030"/>
                    <a:pt x="1171" y="1028"/>
                  </a:cubicBezTo>
                  <a:cubicBezTo>
                    <a:pt x="1188" y="1025"/>
                    <a:pt x="1204" y="1022"/>
                    <a:pt x="1221" y="1025"/>
                  </a:cubicBezTo>
                  <a:cubicBezTo>
                    <a:pt x="1241" y="1027"/>
                    <a:pt x="1261" y="1040"/>
                    <a:pt x="1280" y="1051"/>
                  </a:cubicBezTo>
                  <a:cubicBezTo>
                    <a:pt x="1288" y="1056"/>
                    <a:pt x="1294" y="1060"/>
                    <a:pt x="1301" y="1064"/>
                  </a:cubicBezTo>
                  <a:cubicBezTo>
                    <a:pt x="1311" y="1069"/>
                    <a:pt x="1320" y="1074"/>
                    <a:pt x="1329" y="1080"/>
                  </a:cubicBezTo>
                  <a:cubicBezTo>
                    <a:pt x="1345" y="1090"/>
                    <a:pt x="1361" y="1099"/>
                    <a:pt x="1378" y="1106"/>
                  </a:cubicBezTo>
                  <a:cubicBezTo>
                    <a:pt x="1378" y="1108"/>
                    <a:pt x="1379" y="1110"/>
                    <a:pt x="1380" y="1111"/>
                  </a:cubicBezTo>
                  <a:cubicBezTo>
                    <a:pt x="1380" y="1112"/>
                    <a:pt x="1380" y="1112"/>
                    <a:pt x="1380" y="1113"/>
                  </a:cubicBezTo>
                  <a:cubicBezTo>
                    <a:pt x="1379" y="1115"/>
                    <a:pt x="1379" y="1115"/>
                    <a:pt x="1379" y="1115"/>
                  </a:cubicBezTo>
                  <a:cubicBezTo>
                    <a:pt x="1382" y="1117"/>
                    <a:pt x="1382" y="1117"/>
                    <a:pt x="1382" y="1117"/>
                  </a:cubicBezTo>
                  <a:cubicBezTo>
                    <a:pt x="1391" y="1121"/>
                    <a:pt x="1397" y="1128"/>
                    <a:pt x="1404" y="1135"/>
                  </a:cubicBezTo>
                  <a:cubicBezTo>
                    <a:pt x="1413" y="1144"/>
                    <a:pt x="1421" y="1153"/>
                    <a:pt x="1434" y="1158"/>
                  </a:cubicBezTo>
                  <a:cubicBezTo>
                    <a:pt x="1450" y="1164"/>
                    <a:pt x="1450" y="1164"/>
                    <a:pt x="1450" y="1164"/>
                  </a:cubicBezTo>
                  <a:cubicBezTo>
                    <a:pt x="1438" y="1152"/>
                    <a:pt x="1438" y="1152"/>
                    <a:pt x="1438" y="1152"/>
                  </a:cubicBezTo>
                  <a:cubicBezTo>
                    <a:pt x="1433" y="1147"/>
                    <a:pt x="1426" y="1141"/>
                    <a:pt x="1420" y="1136"/>
                  </a:cubicBezTo>
                  <a:cubicBezTo>
                    <a:pt x="1412" y="1130"/>
                    <a:pt x="1404" y="1123"/>
                    <a:pt x="1399" y="1116"/>
                  </a:cubicBezTo>
                  <a:cubicBezTo>
                    <a:pt x="1422" y="1128"/>
                    <a:pt x="1451" y="1138"/>
                    <a:pt x="1473" y="1141"/>
                  </a:cubicBezTo>
                  <a:cubicBezTo>
                    <a:pt x="1475" y="1134"/>
                    <a:pt x="1475" y="1134"/>
                    <a:pt x="1475" y="1134"/>
                  </a:cubicBezTo>
                  <a:cubicBezTo>
                    <a:pt x="1405" y="1114"/>
                    <a:pt x="1348" y="1080"/>
                    <a:pt x="1293" y="1049"/>
                  </a:cubicBezTo>
                  <a:cubicBezTo>
                    <a:pt x="1278" y="1040"/>
                    <a:pt x="1262" y="1031"/>
                    <a:pt x="1247" y="1022"/>
                  </a:cubicBezTo>
                  <a:cubicBezTo>
                    <a:pt x="1270" y="1019"/>
                    <a:pt x="1294" y="1018"/>
                    <a:pt x="1319" y="1020"/>
                  </a:cubicBezTo>
                  <a:cubicBezTo>
                    <a:pt x="1376" y="1024"/>
                    <a:pt x="1428" y="1042"/>
                    <a:pt x="1463" y="1069"/>
                  </a:cubicBezTo>
                  <a:cubicBezTo>
                    <a:pt x="1474" y="1088"/>
                    <a:pt x="1496" y="1097"/>
                    <a:pt x="1517" y="1106"/>
                  </a:cubicBezTo>
                  <a:cubicBezTo>
                    <a:pt x="1531" y="1111"/>
                    <a:pt x="1545" y="1117"/>
                    <a:pt x="1555" y="1125"/>
                  </a:cubicBezTo>
                  <a:cubicBezTo>
                    <a:pt x="1560" y="1120"/>
                    <a:pt x="1560" y="1120"/>
                    <a:pt x="1560" y="1120"/>
                  </a:cubicBezTo>
                  <a:cubicBezTo>
                    <a:pt x="1549" y="1107"/>
                    <a:pt x="1532" y="1100"/>
                    <a:pt x="1516" y="1094"/>
                  </a:cubicBezTo>
                  <a:cubicBezTo>
                    <a:pt x="1496" y="1085"/>
                    <a:pt x="1477" y="1077"/>
                    <a:pt x="1469" y="1061"/>
                  </a:cubicBezTo>
                  <a:cubicBezTo>
                    <a:pt x="1468" y="1060"/>
                    <a:pt x="1468" y="1060"/>
                    <a:pt x="1468" y="1060"/>
                  </a:cubicBezTo>
                  <a:cubicBezTo>
                    <a:pt x="1467" y="1059"/>
                    <a:pt x="1467" y="1059"/>
                    <a:pt x="1467" y="1059"/>
                  </a:cubicBezTo>
                  <a:cubicBezTo>
                    <a:pt x="1462" y="1056"/>
                    <a:pt x="1456" y="1053"/>
                    <a:pt x="1451" y="1050"/>
                  </a:cubicBezTo>
                  <a:cubicBezTo>
                    <a:pt x="1422" y="1035"/>
                    <a:pt x="1393" y="1019"/>
                    <a:pt x="1356" y="1010"/>
                  </a:cubicBezTo>
                  <a:cubicBezTo>
                    <a:pt x="1363" y="1008"/>
                    <a:pt x="1369" y="1006"/>
                    <a:pt x="1375" y="1003"/>
                  </a:cubicBezTo>
                  <a:cubicBezTo>
                    <a:pt x="1392" y="998"/>
                    <a:pt x="1407" y="992"/>
                    <a:pt x="1425" y="995"/>
                  </a:cubicBezTo>
                  <a:cubicBezTo>
                    <a:pt x="1441" y="997"/>
                    <a:pt x="1456" y="1003"/>
                    <a:pt x="1473" y="1010"/>
                  </a:cubicBezTo>
                  <a:cubicBezTo>
                    <a:pt x="1492" y="1018"/>
                    <a:pt x="1511" y="1026"/>
                    <a:pt x="1533" y="1027"/>
                  </a:cubicBezTo>
                  <a:cubicBezTo>
                    <a:pt x="1538" y="1028"/>
                    <a:pt x="1544" y="1028"/>
                    <a:pt x="1549" y="1027"/>
                  </a:cubicBezTo>
                  <a:cubicBezTo>
                    <a:pt x="1576" y="1025"/>
                    <a:pt x="1576" y="1025"/>
                    <a:pt x="1576" y="1025"/>
                  </a:cubicBezTo>
                  <a:cubicBezTo>
                    <a:pt x="1550" y="1020"/>
                    <a:pt x="1550" y="1020"/>
                    <a:pt x="1550" y="1020"/>
                  </a:cubicBezTo>
                  <a:cubicBezTo>
                    <a:pt x="1512" y="1014"/>
                    <a:pt x="1479" y="1002"/>
                    <a:pt x="1447" y="991"/>
                  </a:cubicBezTo>
                  <a:cubicBezTo>
                    <a:pt x="1465" y="991"/>
                    <a:pt x="1484" y="990"/>
                    <a:pt x="1502" y="986"/>
                  </a:cubicBezTo>
                  <a:cubicBezTo>
                    <a:pt x="1501" y="979"/>
                    <a:pt x="1501" y="979"/>
                    <a:pt x="1501" y="979"/>
                  </a:cubicBezTo>
                  <a:cubicBezTo>
                    <a:pt x="1491" y="980"/>
                    <a:pt x="1481" y="980"/>
                    <a:pt x="1472" y="980"/>
                  </a:cubicBezTo>
                  <a:cubicBezTo>
                    <a:pt x="1459" y="980"/>
                    <a:pt x="1447" y="980"/>
                    <a:pt x="1436" y="980"/>
                  </a:cubicBezTo>
                  <a:cubicBezTo>
                    <a:pt x="1429" y="981"/>
                    <a:pt x="1421" y="982"/>
                    <a:pt x="1414" y="983"/>
                  </a:cubicBezTo>
                  <a:cubicBezTo>
                    <a:pt x="1405" y="983"/>
                    <a:pt x="1405" y="983"/>
                    <a:pt x="1405" y="983"/>
                  </a:cubicBezTo>
                  <a:cubicBezTo>
                    <a:pt x="1409" y="985"/>
                    <a:pt x="1409" y="985"/>
                    <a:pt x="1409" y="985"/>
                  </a:cubicBezTo>
                  <a:cubicBezTo>
                    <a:pt x="1395" y="988"/>
                    <a:pt x="1383" y="992"/>
                    <a:pt x="1372" y="996"/>
                  </a:cubicBezTo>
                  <a:cubicBezTo>
                    <a:pt x="1359" y="1001"/>
                    <a:pt x="1347" y="1005"/>
                    <a:pt x="1336" y="1007"/>
                  </a:cubicBezTo>
                  <a:cubicBezTo>
                    <a:pt x="1326" y="1008"/>
                    <a:pt x="1326" y="1008"/>
                    <a:pt x="1326" y="1008"/>
                  </a:cubicBezTo>
                  <a:cubicBezTo>
                    <a:pt x="1319" y="1008"/>
                    <a:pt x="1310" y="1007"/>
                    <a:pt x="1301" y="1006"/>
                  </a:cubicBezTo>
                  <a:cubicBezTo>
                    <a:pt x="1293" y="1005"/>
                    <a:pt x="1286" y="1004"/>
                    <a:pt x="1280" y="1004"/>
                  </a:cubicBezTo>
                  <a:cubicBezTo>
                    <a:pt x="1267" y="1004"/>
                    <a:pt x="1254" y="1004"/>
                    <a:pt x="1241" y="1005"/>
                  </a:cubicBezTo>
                  <a:cubicBezTo>
                    <a:pt x="1243" y="1004"/>
                    <a:pt x="1243" y="1004"/>
                    <a:pt x="1243" y="1004"/>
                  </a:cubicBezTo>
                  <a:cubicBezTo>
                    <a:pt x="1249" y="1001"/>
                    <a:pt x="1255" y="997"/>
                    <a:pt x="1261" y="994"/>
                  </a:cubicBezTo>
                  <a:cubicBezTo>
                    <a:pt x="1287" y="979"/>
                    <a:pt x="1311" y="965"/>
                    <a:pt x="1343" y="961"/>
                  </a:cubicBezTo>
                  <a:cubicBezTo>
                    <a:pt x="1346" y="962"/>
                    <a:pt x="1349" y="961"/>
                    <a:pt x="1353" y="961"/>
                  </a:cubicBezTo>
                  <a:cubicBezTo>
                    <a:pt x="1354" y="961"/>
                    <a:pt x="1355" y="961"/>
                    <a:pt x="1357" y="961"/>
                  </a:cubicBezTo>
                  <a:cubicBezTo>
                    <a:pt x="1359" y="961"/>
                    <a:pt x="1361" y="961"/>
                    <a:pt x="1364" y="961"/>
                  </a:cubicBezTo>
                  <a:cubicBezTo>
                    <a:pt x="1364" y="953"/>
                    <a:pt x="1364" y="953"/>
                    <a:pt x="1364" y="953"/>
                  </a:cubicBezTo>
                  <a:cubicBezTo>
                    <a:pt x="1363" y="953"/>
                    <a:pt x="1363" y="953"/>
                    <a:pt x="1363" y="953"/>
                  </a:cubicBezTo>
                  <a:cubicBezTo>
                    <a:pt x="1361" y="953"/>
                    <a:pt x="1359" y="953"/>
                    <a:pt x="1356" y="953"/>
                  </a:cubicBezTo>
                  <a:cubicBezTo>
                    <a:pt x="1352" y="953"/>
                    <a:pt x="1347" y="954"/>
                    <a:pt x="1343" y="954"/>
                  </a:cubicBezTo>
                  <a:cubicBezTo>
                    <a:pt x="1342" y="954"/>
                    <a:pt x="1342" y="954"/>
                    <a:pt x="1342" y="954"/>
                  </a:cubicBezTo>
                  <a:cubicBezTo>
                    <a:pt x="1341" y="954"/>
                    <a:pt x="1341" y="954"/>
                    <a:pt x="1340" y="954"/>
                  </a:cubicBezTo>
                  <a:cubicBezTo>
                    <a:pt x="1353" y="948"/>
                    <a:pt x="1368" y="945"/>
                    <a:pt x="1386" y="946"/>
                  </a:cubicBezTo>
                  <a:cubicBezTo>
                    <a:pt x="1399" y="947"/>
                    <a:pt x="1411" y="950"/>
                    <a:pt x="1423" y="955"/>
                  </a:cubicBezTo>
                  <a:cubicBezTo>
                    <a:pt x="1436" y="960"/>
                    <a:pt x="1436" y="960"/>
                    <a:pt x="1436" y="960"/>
                  </a:cubicBezTo>
                  <a:cubicBezTo>
                    <a:pt x="1428" y="950"/>
                    <a:pt x="1428" y="950"/>
                    <a:pt x="1428" y="950"/>
                  </a:cubicBezTo>
                  <a:cubicBezTo>
                    <a:pt x="1421" y="941"/>
                    <a:pt x="1410" y="940"/>
                    <a:pt x="1401" y="939"/>
                  </a:cubicBezTo>
                  <a:cubicBezTo>
                    <a:pt x="1397" y="939"/>
                    <a:pt x="1394" y="938"/>
                    <a:pt x="1391" y="938"/>
                  </a:cubicBezTo>
                  <a:cubicBezTo>
                    <a:pt x="1350" y="929"/>
                    <a:pt x="1314" y="911"/>
                    <a:pt x="1296" y="889"/>
                  </a:cubicBezTo>
                  <a:cubicBezTo>
                    <a:pt x="1316" y="894"/>
                    <a:pt x="1338" y="896"/>
                    <a:pt x="1362" y="898"/>
                  </a:cubicBezTo>
                  <a:cubicBezTo>
                    <a:pt x="1368" y="898"/>
                    <a:pt x="1374" y="899"/>
                    <a:pt x="1380" y="899"/>
                  </a:cubicBezTo>
                  <a:cubicBezTo>
                    <a:pt x="1407" y="924"/>
                    <a:pt x="1462" y="932"/>
                    <a:pt x="1493" y="935"/>
                  </a:cubicBezTo>
                  <a:cubicBezTo>
                    <a:pt x="1494" y="928"/>
                    <a:pt x="1494" y="928"/>
                    <a:pt x="1494" y="928"/>
                  </a:cubicBezTo>
                  <a:cubicBezTo>
                    <a:pt x="1484" y="925"/>
                    <a:pt x="1473" y="923"/>
                    <a:pt x="1463" y="921"/>
                  </a:cubicBezTo>
                  <a:cubicBezTo>
                    <a:pt x="1439" y="916"/>
                    <a:pt x="1415" y="911"/>
                    <a:pt x="1399" y="900"/>
                  </a:cubicBezTo>
                  <a:cubicBezTo>
                    <a:pt x="1400" y="900"/>
                    <a:pt x="1400" y="900"/>
                    <a:pt x="1400" y="900"/>
                  </a:cubicBezTo>
                  <a:cubicBezTo>
                    <a:pt x="1410" y="901"/>
                    <a:pt x="1410" y="901"/>
                    <a:pt x="1410" y="901"/>
                  </a:cubicBezTo>
                  <a:cubicBezTo>
                    <a:pt x="1425" y="902"/>
                    <a:pt x="1441" y="903"/>
                    <a:pt x="1452" y="898"/>
                  </a:cubicBezTo>
                  <a:cubicBezTo>
                    <a:pt x="1463" y="893"/>
                    <a:pt x="1463" y="893"/>
                    <a:pt x="1463" y="893"/>
                  </a:cubicBezTo>
                  <a:cubicBezTo>
                    <a:pt x="1468" y="896"/>
                    <a:pt x="1474" y="897"/>
                    <a:pt x="1479" y="897"/>
                  </a:cubicBezTo>
                  <a:cubicBezTo>
                    <a:pt x="1493" y="896"/>
                    <a:pt x="1493" y="896"/>
                    <a:pt x="1493" y="896"/>
                  </a:cubicBezTo>
                  <a:cubicBezTo>
                    <a:pt x="1480" y="890"/>
                    <a:pt x="1480" y="890"/>
                    <a:pt x="1480" y="890"/>
                  </a:cubicBezTo>
                  <a:cubicBezTo>
                    <a:pt x="1478" y="889"/>
                    <a:pt x="1476" y="888"/>
                    <a:pt x="1474" y="887"/>
                  </a:cubicBezTo>
                  <a:cubicBezTo>
                    <a:pt x="1472" y="886"/>
                    <a:pt x="1470" y="885"/>
                    <a:pt x="1469" y="885"/>
                  </a:cubicBezTo>
                  <a:cubicBezTo>
                    <a:pt x="1476" y="886"/>
                    <a:pt x="1483" y="887"/>
                    <a:pt x="1488" y="885"/>
                  </a:cubicBezTo>
                  <a:cubicBezTo>
                    <a:pt x="1504" y="880"/>
                    <a:pt x="1504" y="880"/>
                    <a:pt x="1504" y="880"/>
                  </a:cubicBezTo>
                  <a:cubicBezTo>
                    <a:pt x="1487" y="878"/>
                    <a:pt x="1487" y="878"/>
                    <a:pt x="1487" y="878"/>
                  </a:cubicBezTo>
                  <a:cubicBezTo>
                    <a:pt x="1464" y="875"/>
                    <a:pt x="1443" y="869"/>
                    <a:pt x="1423" y="862"/>
                  </a:cubicBezTo>
                  <a:cubicBezTo>
                    <a:pt x="1426" y="858"/>
                    <a:pt x="1426" y="858"/>
                    <a:pt x="1426" y="858"/>
                  </a:cubicBezTo>
                  <a:cubicBezTo>
                    <a:pt x="1409" y="847"/>
                    <a:pt x="1398" y="830"/>
                    <a:pt x="1387" y="812"/>
                  </a:cubicBezTo>
                  <a:cubicBezTo>
                    <a:pt x="1383" y="807"/>
                    <a:pt x="1380" y="802"/>
                    <a:pt x="1376" y="797"/>
                  </a:cubicBezTo>
                  <a:cubicBezTo>
                    <a:pt x="1372" y="791"/>
                    <a:pt x="1367" y="785"/>
                    <a:pt x="1362" y="780"/>
                  </a:cubicBezTo>
                  <a:cubicBezTo>
                    <a:pt x="1354" y="771"/>
                    <a:pt x="1346" y="763"/>
                    <a:pt x="1343" y="754"/>
                  </a:cubicBezTo>
                  <a:cubicBezTo>
                    <a:pt x="1355" y="756"/>
                    <a:pt x="1367" y="759"/>
                    <a:pt x="1380" y="762"/>
                  </a:cubicBezTo>
                  <a:cubicBezTo>
                    <a:pt x="1396" y="766"/>
                    <a:pt x="1414" y="770"/>
                    <a:pt x="1431" y="773"/>
                  </a:cubicBezTo>
                  <a:cubicBezTo>
                    <a:pt x="1436" y="788"/>
                    <a:pt x="1451" y="801"/>
                    <a:pt x="1464" y="801"/>
                  </a:cubicBezTo>
                  <a:cubicBezTo>
                    <a:pt x="1472" y="801"/>
                    <a:pt x="1472" y="801"/>
                    <a:pt x="1472" y="801"/>
                  </a:cubicBezTo>
                  <a:cubicBezTo>
                    <a:pt x="1466" y="795"/>
                    <a:pt x="1466" y="795"/>
                    <a:pt x="1466" y="795"/>
                  </a:cubicBezTo>
                  <a:cubicBezTo>
                    <a:pt x="1463" y="792"/>
                    <a:pt x="1459" y="790"/>
                    <a:pt x="1456" y="788"/>
                  </a:cubicBezTo>
                  <a:cubicBezTo>
                    <a:pt x="1450" y="785"/>
                    <a:pt x="1445" y="782"/>
                    <a:pt x="1444" y="777"/>
                  </a:cubicBezTo>
                  <a:cubicBezTo>
                    <a:pt x="1451" y="779"/>
                    <a:pt x="1460" y="782"/>
                    <a:pt x="1469" y="782"/>
                  </a:cubicBezTo>
                  <a:cubicBezTo>
                    <a:pt x="1475" y="783"/>
                    <a:pt x="1480" y="782"/>
                    <a:pt x="1484" y="781"/>
                  </a:cubicBezTo>
                  <a:cubicBezTo>
                    <a:pt x="1496" y="777"/>
                    <a:pt x="1496" y="777"/>
                    <a:pt x="1496" y="777"/>
                  </a:cubicBezTo>
                  <a:cubicBezTo>
                    <a:pt x="1484" y="774"/>
                    <a:pt x="1484" y="774"/>
                    <a:pt x="1484" y="774"/>
                  </a:cubicBezTo>
                  <a:cubicBezTo>
                    <a:pt x="1457" y="768"/>
                    <a:pt x="1429" y="762"/>
                    <a:pt x="1401" y="756"/>
                  </a:cubicBezTo>
                  <a:cubicBezTo>
                    <a:pt x="1329" y="742"/>
                    <a:pt x="1254" y="727"/>
                    <a:pt x="1202" y="695"/>
                  </a:cubicBezTo>
                  <a:cubicBezTo>
                    <a:pt x="1239" y="685"/>
                    <a:pt x="1283" y="679"/>
                    <a:pt x="1340" y="679"/>
                  </a:cubicBezTo>
                  <a:cubicBezTo>
                    <a:pt x="1354" y="687"/>
                    <a:pt x="1380" y="698"/>
                    <a:pt x="1401" y="697"/>
                  </a:cubicBezTo>
                  <a:cubicBezTo>
                    <a:pt x="1420" y="696"/>
                    <a:pt x="1420" y="696"/>
                    <a:pt x="1420" y="696"/>
                  </a:cubicBezTo>
                  <a:cubicBezTo>
                    <a:pt x="1402" y="690"/>
                    <a:pt x="1402" y="690"/>
                    <a:pt x="1402" y="690"/>
                  </a:cubicBezTo>
                  <a:cubicBezTo>
                    <a:pt x="1396" y="687"/>
                    <a:pt x="1389" y="686"/>
                    <a:pt x="1383" y="685"/>
                  </a:cubicBezTo>
                  <a:cubicBezTo>
                    <a:pt x="1374" y="682"/>
                    <a:pt x="1365" y="680"/>
                    <a:pt x="1358" y="677"/>
                  </a:cubicBezTo>
                  <a:cubicBezTo>
                    <a:pt x="1362" y="677"/>
                    <a:pt x="1365" y="677"/>
                    <a:pt x="1368" y="677"/>
                  </a:cubicBezTo>
                  <a:cubicBezTo>
                    <a:pt x="1407" y="678"/>
                    <a:pt x="1437" y="696"/>
                    <a:pt x="1463" y="711"/>
                  </a:cubicBezTo>
                  <a:cubicBezTo>
                    <a:pt x="1473" y="717"/>
                    <a:pt x="1482" y="722"/>
                    <a:pt x="1491" y="727"/>
                  </a:cubicBezTo>
                  <a:cubicBezTo>
                    <a:pt x="1495" y="720"/>
                    <a:pt x="1495" y="720"/>
                    <a:pt x="1495" y="720"/>
                  </a:cubicBezTo>
                  <a:cubicBezTo>
                    <a:pt x="1469" y="702"/>
                    <a:pt x="1438" y="683"/>
                    <a:pt x="1397" y="670"/>
                  </a:cubicBezTo>
                  <a:cubicBezTo>
                    <a:pt x="1402" y="667"/>
                    <a:pt x="1406" y="665"/>
                    <a:pt x="1411" y="662"/>
                  </a:cubicBezTo>
                  <a:cubicBezTo>
                    <a:pt x="1423" y="655"/>
                    <a:pt x="1435" y="649"/>
                    <a:pt x="1451" y="646"/>
                  </a:cubicBezTo>
                  <a:cubicBezTo>
                    <a:pt x="1461" y="655"/>
                    <a:pt x="1475" y="662"/>
                    <a:pt x="1490" y="666"/>
                  </a:cubicBezTo>
                  <a:cubicBezTo>
                    <a:pt x="1503" y="669"/>
                    <a:pt x="1503" y="669"/>
                    <a:pt x="1503" y="669"/>
                  </a:cubicBezTo>
                  <a:cubicBezTo>
                    <a:pt x="1494" y="660"/>
                    <a:pt x="1494" y="660"/>
                    <a:pt x="1494" y="660"/>
                  </a:cubicBezTo>
                  <a:cubicBezTo>
                    <a:pt x="1489" y="655"/>
                    <a:pt x="1483" y="652"/>
                    <a:pt x="1476" y="650"/>
                  </a:cubicBezTo>
                  <a:cubicBezTo>
                    <a:pt x="1471" y="648"/>
                    <a:pt x="1467" y="646"/>
                    <a:pt x="1463" y="643"/>
                  </a:cubicBezTo>
                  <a:cubicBezTo>
                    <a:pt x="1466" y="643"/>
                    <a:pt x="1469" y="643"/>
                    <a:pt x="1471" y="643"/>
                  </a:cubicBezTo>
                  <a:cubicBezTo>
                    <a:pt x="1482" y="643"/>
                    <a:pt x="1493" y="643"/>
                    <a:pt x="1501" y="639"/>
                  </a:cubicBezTo>
                  <a:cubicBezTo>
                    <a:pt x="1513" y="632"/>
                    <a:pt x="1513" y="632"/>
                    <a:pt x="1513" y="632"/>
                  </a:cubicBezTo>
                  <a:cubicBezTo>
                    <a:pt x="1499" y="632"/>
                    <a:pt x="1499" y="632"/>
                    <a:pt x="1499" y="632"/>
                  </a:cubicBezTo>
                  <a:cubicBezTo>
                    <a:pt x="1464" y="632"/>
                    <a:pt x="1443" y="636"/>
                    <a:pt x="1418" y="648"/>
                  </a:cubicBezTo>
                  <a:cubicBezTo>
                    <a:pt x="1413" y="651"/>
                    <a:pt x="1407" y="654"/>
                    <a:pt x="1402" y="657"/>
                  </a:cubicBezTo>
                  <a:cubicBezTo>
                    <a:pt x="1393" y="662"/>
                    <a:pt x="1385" y="667"/>
                    <a:pt x="1378" y="668"/>
                  </a:cubicBezTo>
                  <a:cubicBezTo>
                    <a:pt x="1375" y="669"/>
                    <a:pt x="1371" y="669"/>
                    <a:pt x="1368" y="669"/>
                  </a:cubicBezTo>
                  <a:cubicBezTo>
                    <a:pt x="1362" y="669"/>
                    <a:pt x="1356" y="669"/>
                    <a:pt x="1350" y="670"/>
                  </a:cubicBezTo>
                  <a:cubicBezTo>
                    <a:pt x="1339" y="669"/>
                    <a:pt x="1328" y="668"/>
                    <a:pt x="1317" y="667"/>
                  </a:cubicBezTo>
                  <a:cubicBezTo>
                    <a:pt x="1310" y="666"/>
                    <a:pt x="1302" y="665"/>
                    <a:pt x="1295" y="664"/>
                  </a:cubicBezTo>
                  <a:cubicBezTo>
                    <a:pt x="1286" y="664"/>
                    <a:pt x="1275" y="663"/>
                    <a:pt x="1263" y="665"/>
                  </a:cubicBezTo>
                  <a:cubicBezTo>
                    <a:pt x="1285" y="649"/>
                    <a:pt x="1305" y="637"/>
                    <a:pt x="1325" y="628"/>
                  </a:cubicBezTo>
                  <a:cubicBezTo>
                    <a:pt x="1330" y="626"/>
                    <a:pt x="1336" y="622"/>
                    <a:pt x="1342" y="619"/>
                  </a:cubicBezTo>
                  <a:cubicBezTo>
                    <a:pt x="1363" y="608"/>
                    <a:pt x="1394" y="591"/>
                    <a:pt x="1409" y="591"/>
                  </a:cubicBezTo>
                  <a:cubicBezTo>
                    <a:pt x="1414" y="591"/>
                    <a:pt x="1419" y="593"/>
                    <a:pt x="1424" y="595"/>
                  </a:cubicBezTo>
                  <a:cubicBezTo>
                    <a:pt x="1428" y="596"/>
                    <a:pt x="1433" y="598"/>
                    <a:pt x="1438" y="598"/>
                  </a:cubicBezTo>
                  <a:cubicBezTo>
                    <a:pt x="1444" y="598"/>
                    <a:pt x="1450" y="596"/>
                    <a:pt x="1456" y="592"/>
                  </a:cubicBezTo>
                  <a:cubicBezTo>
                    <a:pt x="1464" y="585"/>
                    <a:pt x="1464" y="585"/>
                    <a:pt x="1464" y="585"/>
                  </a:cubicBezTo>
                  <a:cubicBezTo>
                    <a:pt x="1453" y="585"/>
                    <a:pt x="1453" y="585"/>
                    <a:pt x="1453" y="585"/>
                  </a:cubicBezTo>
                  <a:cubicBezTo>
                    <a:pt x="1450" y="586"/>
                    <a:pt x="1447" y="586"/>
                    <a:pt x="1443" y="586"/>
                  </a:cubicBezTo>
                  <a:cubicBezTo>
                    <a:pt x="1435" y="587"/>
                    <a:pt x="1426" y="588"/>
                    <a:pt x="1421" y="586"/>
                  </a:cubicBezTo>
                  <a:cubicBezTo>
                    <a:pt x="1430" y="583"/>
                    <a:pt x="1439" y="578"/>
                    <a:pt x="1447" y="574"/>
                  </a:cubicBezTo>
                  <a:cubicBezTo>
                    <a:pt x="1451" y="572"/>
                    <a:pt x="1451" y="572"/>
                    <a:pt x="1451" y="572"/>
                  </a:cubicBezTo>
                  <a:cubicBezTo>
                    <a:pt x="1453" y="571"/>
                    <a:pt x="1456" y="570"/>
                    <a:pt x="1459" y="569"/>
                  </a:cubicBezTo>
                  <a:cubicBezTo>
                    <a:pt x="1469" y="564"/>
                    <a:pt x="1479" y="560"/>
                    <a:pt x="1483" y="551"/>
                  </a:cubicBezTo>
                  <a:cubicBezTo>
                    <a:pt x="1488" y="541"/>
                    <a:pt x="1488" y="541"/>
                    <a:pt x="1488" y="541"/>
                  </a:cubicBezTo>
                  <a:cubicBezTo>
                    <a:pt x="1478" y="547"/>
                    <a:pt x="1478" y="547"/>
                    <a:pt x="1478" y="547"/>
                  </a:cubicBezTo>
                  <a:cubicBezTo>
                    <a:pt x="1443" y="566"/>
                    <a:pt x="1399" y="584"/>
                    <a:pt x="1362" y="599"/>
                  </a:cubicBezTo>
                  <a:cubicBezTo>
                    <a:pt x="1377" y="577"/>
                    <a:pt x="1395" y="553"/>
                    <a:pt x="1401" y="529"/>
                  </a:cubicBezTo>
                  <a:cubicBezTo>
                    <a:pt x="1394" y="526"/>
                    <a:pt x="1394" y="526"/>
                    <a:pt x="1394" y="526"/>
                  </a:cubicBezTo>
                  <a:cubicBezTo>
                    <a:pt x="1380" y="556"/>
                    <a:pt x="1362" y="582"/>
                    <a:pt x="1345" y="607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23" y="616"/>
                    <a:pt x="1305" y="627"/>
                    <a:pt x="1288" y="637"/>
                  </a:cubicBezTo>
                  <a:cubicBezTo>
                    <a:pt x="1273" y="646"/>
                    <a:pt x="1258" y="656"/>
                    <a:pt x="1241" y="662"/>
                  </a:cubicBezTo>
                  <a:cubicBezTo>
                    <a:pt x="1239" y="663"/>
                    <a:pt x="1239" y="663"/>
                    <a:pt x="1239" y="663"/>
                  </a:cubicBezTo>
                  <a:cubicBezTo>
                    <a:pt x="1239" y="665"/>
                    <a:pt x="1239" y="665"/>
                    <a:pt x="1239" y="665"/>
                  </a:cubicBezTo>
                  <a:cubicBezTo>
                    <a:pt x="1238" y="666"/>
                    <a:pt x="1238" y="667"/>
                    <a:pt x="1238" y="668"/>
                  </a:cubicBezTo>
                  <a:cubicBezTo>
                    <a:pt x="1200" y="676"/>
                    <a:pt x="1169" y="686"/>
                    <a:pt x="1143" y="699"/>
                  </a:cubicBezTo>
                  <a:cubicBezTo>
                    <a:pt x="1143" y="695"/>
                    <a:pt x="1142" y="691"/>
                    <a:pt x="1142" y="686"/>
                  </a:cubicBezTo>
                  <a:cubicBezTo>
                    <a:pt x="1142" y="677"/>
                    <a:pt x="1141" y="669"/>
                    <a:pt x="1142" y="658"/>
                  </a:cubicBezTo>
                  <a:cubicBezTo>
                    <a:pt x="1155" y="651"/>
                    <a:pt x="1173" y="651"/>
                    <a:pt x="1191" y="651"/>
                  </a:cubicBezTo>
                  <a:cubicBezTo>
                    <a:pt x="1211" y="651"/>
                    <a:pt x="1232" y="651"/>
                    <a:pt x="1250" y="642"/>
                  </a:cubicBezTo>
                  <a:cubicBezTo>
                    <a:pt x="1265" y="633"/>
                    <a:pt x="1265" y="633"/>
                    <a:pt x="1265" y="633"/>
                  </a:cubicBezTo>
                  <a:cubicBezTo>
                    <a:pt x="1248" y="635"/>
                    <a:pt x="1248" y="635"/>
                    <a:pt x="1248" y="635"/>
                  </a:cubicBezTo>
                  <a:cubicBezTo>
                    <a:pt x="1240" y="636"/>
                    <a:pt x="1233" y="637"/>
                    <a:pt x="1226" y="638"/>
                  </a:cubicBezTo>
                  <a:cubicBezTo>
                    <a:pt x="1214" y="640"/>
                    <a:pt x="1201" y="642"/>
                    <a:pt x="1189" y="642"/>
                  </a:cubicBezTo>
                  <a:cubicBezTo>
                    <a:pt x="1208" y="635"/>
                    <a:pt x="1236" y="623"/>
                    <a:pt x="1249" y="605"/>
                  </a:cubicBezTo>
                  <a:cubicBezTo>
                    <a:pt x="1265" y="584"/>
                    <a:pt x="1265" y="584"/>
                    <a:pt x="1265" y="584"/>
                  </a:cubicBezTo>
                  <a:cubicBezTo>
                    <a:pt x="1244" y="600"/>
                    <a:pt x="1244" y="600"/>
                    <a:pt x="1244" y="600"/>
                  </a:cubicBezTo>
                  <a:cubicBezTo>
                    <a:pt x="1217" y="621"/>
                    <a:pt x="1184" y="636"/>
                    <a:pt x="1145" y="646"/>
                  </a:cubicBezTo>
                  <a:cubicBezTo>
                    <a:pt x="1145" y="639"/>
                    <a:pt x="1146" y="633"/>
                    <a:pt x="1148" y="627"/>
                  </a:cubicBezTo>
                  <a:cubicBezTo>
                    <a:pt x="1149" y="623"/>
                    <a:pt x="1149" y="623"/>
                    <a:pt x="1149" y="623"/>
                  </a:cubicBezTo>
                  <a:cubicBezTo>
                    <a:pt x="1159" y="615"/>
                    <a:pt x="1175" y="604"/>
                    <a:pt x="1194" y="597"/>
                  </a:cubicBezTo>
                  <a:cubicBezTo>
                    <a:pt x="1198" y="595"/>
                    <a:pt x="1202" y="593"/>
                    <a:pt x="1207" y="591"/>
                  </a:cubicBezTo>
                  <a:cubicBezTo>
                    <a:pt x="1220" y="585"/>
                    <a:pt x="1236" y="578"/>
                    <a:pt x="1247" y="577"/>
                  </a:cubicBezTo>
                  <a:cubicBezTo>
                    <a:pt x="1254" y="577"/>
                    <a:pt x="1261" y="579"/>
                    <a:pt x="1269" y="581"/>
                  </a:cubicBezTo>
                  <a:cubicBezTo>
                    <a:pt x="1277" y="583"/>
                    <a:pt x="1285" y="585"/>
                    <a:pt x="1293" y="585"/>
                  </a:cubicBezTo>
                  <a:cubicBezTo>
                    <a:pt x="1301" y="585"/>
                    <a:pt x="1308" y="583"/>
                    <a:pt x="1315" y="581"/>
                  </a:cubicBezTo>
                  <a:cubicBezTo>
                    <a:pt x="1318" y="580"/>
                    <a:pt x="1321" y="580"/>
                    <a:pt x="1324" y="579"/>
                  </a:cubicBezTo>
                  <a:cubicBezTo>
                    <a:pt x="1326" y="579"/>
                    <a:pt x="1328" y="579"/>
                    <a:pt x="1330" y="578"/>
                  </a:cubicBezTo>
                  <a:cubicBezTo>
                    <a:pt x="1338" y="578"/>
                    <a:pt x="1347" y="577"/>
                    <a:pt x="1351" y="569"/>
                  </a:cubicBezTo>
                  <a:cubicBezTo>
                    <a:pt x="1354" y="562"/>
                    <a:pt x="1354" y="562"/>
                    <a:pt x="1354" y="562"/>
                  </a:cubicBezTo>
                  <a:cubicBezTo>
                    <a:pt x="1346" y="564"/>
                    <a:pt x="1346" y="564"/>
                    <a:pt x="1346" y="564"/>
                  </a:cubicBezTo>
                  <a:cubicBezTo>
                    <a:pt x="1330" y="569"/>
                    <a:pt x="1305" y="575"/>
                    <a:pt x="1281" y="573"/>
                  </a:cubicBezTo>
                  <a:cubicBezTo>
                    <a:pt x="1274" y="573"/>
                    <a:pt x="1267" y="571"/>
                    <a:pt x="1261" y="570"/>
                  </a:cubicBezTo>
                  <a:cubicBezTo>
                    <a:pt x="1281" y="559"/>
                    <a:pt x="1316" y="539"/>
                    <a:pt x="1333" y="513"/>
                  </a:cubicBezTo>
                  <a:cubicBezTo>
                    <a:pt x="1327" y="509"/>
                    <a:pt x="1327" y="509"/>
                    <a:pt x="1327" y="509"/>
                  </a:cubicBezTo>
                  <a:cubicBezTo>
                    <a:pt x="1298" y="544"/>
                    <a:pt x="1252" y="564"/>
                    <a:pt x="1207" y="582"/>
                  </a:cubicBezTo>
                  <a:cubicBezTo>
                    <a:pt x="1189" y="590"/>
                    <a:pt x="1172" y="597"/>
                    <a:pt x="1156" y="605"/>
                  </a:cubicBezTo>
                  <a:cubicBezTo>
                    <a:pt x="1159" y="598"/>
                    <a:pt x="1162" y="591"/>
                    <a:pt x="1165" y="585"/>
                  </a:cubicBezTo>
                  <a:cubicBezTo>
                    <a:pt x="1175" y="562"/>
                    <a:pt x="1184" y="542"/>
                    <a:pt x="1202" y="526"/>
                  </a:cubicBezTo>
                  <a:cubicBezTo>
                    <a:pt x="1220" y="509"/>
                    <a:pt x="1249" y="501"/>
                    <a:pt x="1276" y="494"/>
                  </a:cubicBezTo>
                  <a:cubicBezTo>
                    <a:pt x="1308" y="485"/>
                    <a:pt x="1342" y="475"/>
                    <a:pt x="1359" y="450"/>
                  </a:cubicBezTo>
                  <a:cubicBezTo>
                    <a:pt x="1375" y="428"/>
                    <a:pt x="1375" y="428"/>
                    <a:pt x="1375" y="428"/>
                  </a:cubicBezTo>
                  <a:cubicBezTo>
                    <a:pt x="1354" y="446"/>
                    <a:pt x="1354" y="446"/>
                    <a:pt x="1354" y="446"/>
                  </a:cubicBezTo>
                  <a:cubicBezTo>
                    <a:pt x="1343" y="455"/>
                    <a:pt x="1328" y="466"/>
                    <a:pt x="1314" y="470"/>
                  </a:cubicBezTo>
                  <a:cubicBezTo>
                    <a:pt x="1314" y="470"/>
                    <a:pt x="1315" y="469"/>
                    <a:pt x="1315" y="469"/>
                  </a:cubicBezTo>
                  <a:cubicBezTo>
                    <a:pt x="1322" y="460"/>
                    <a:pt x="1331" y="449"/>
                    <a:pt x="1331" y="439"/>
                  </a:cubicBezTo>
                  <a:cubicBezTo>
                    <a:pt x="1331" y="425"/>
                    <a:pt x="1331" y="425"/>
                    <a:pt x="1331" y="425"/>
                  </a:cubicBezTo>
                  <a:cubicBezTo>
                    <a:pt x="1324" y="437"/>
                    <a:pt x="1324" y="437"/>
                    <a:pt x="1324" y="437"/>
                  </a:cubicBezTo>
                  <a:cubicBezTo>
                    <a:pt x="1316" y="450"/>
                    <a:pt x="1308" y="465"/>
                    <a:pt x="1297" y="476"/>
                  </a:cubicBezTo>
                  <a:cubicBezTo>
                    <a:pt x="1269" y="486"/>
                    <a:pt x="1239" y="496"/>
                    <a:pt x="1212" y="508"/>
                  </a:cubicBezTo>
                  <a:cubicBezTo>
                    <a:pt x="1216" y="502"/>
                    <a:pt x="1220" y="496"/>
                    <a:pt x="1223" y="489"/>
                  </a:cubicBezTo>
                  <a:cubicBezTo>
                    <a:pt x="1228" y="481"/>
                    <a:pt x="1234" y="471"/>
                    <a:pt x="1239" y="463"/>
                  </a:cubicBezTo>
                  <a:cubicBezTo>
                    <a:pt x="1269" y="464"/>
                    <a:pt x="1289" y="455"/>
                    <a:pt x="1305" y="446"/>
                  </a:cubicBezTo>
                  <a:cubicBezTo>
                    <a:pt x="1325" y="435"/>
                    <a:pt x="1325" y="435"/>
                    <a:pt x="1325" y="435"/>
                  </a:cubicBezTo>
                  <a:cubicBezTo>
                    <a:pt x="1303" y="439"/>
                    <a:pt x="1303" y="439"/>
                    <a:pt x="1303" y="439"/>
                  </a:cubicBezTo>
                  <a:cubicBezTo>
                    <a:pt x="1295" y="441"/>
                    <a:pt x="1289" y="443"/>
                    <a:pt x="1282" y="445"/>
                  </a:cubicBezTo>
                  <a:cubicBezTo>
                    <a:pt x="1270" y="450"/>
                    <a:pt x="1258" y="455"/>
                    <a:pt x="1241" y="452"/>
                  </a:cubicBezTo>
                  <a:cubicBezTo>
                    <a:pt x="1248" y="432"/>
                    <a:pt x="1264" y="423"/>
                    <a:pt x="1282" y="413"/>
                  </a:cubicBezTo>
                  <a:cubicBezTo>
                    <a:pt x="1292" y="408"/>
                    <a:pt x="1303" y="401"/>
                    <a:pt x="1312" y="393"/>
                  </a:cubicBezTo>
                  <a:cubicBezTo>
                    <a:pt x="1325" y="380"/>
                    <a:pt x="1325" y="380"/>
                    <a:pt x="1325" y="380"/>
                  </a:cubicBezTo>
                  <a:cubicBezTo>
                    <a:pt x="1308" y="387"/>
                    <a:pt x="1308" y="387"/>
                    <a:pt x="1308" y="387"/>
                  </a:cubicBezTo>
                  <a:cubicBezTo>
                    <a:pt x="1296" y="392"/>
                    <a:pt x="1286" y="399"/>
                    <a:pt x="1276" y="406"/>
                  </a:cubicBezTo>
                  <a:cubicBezTo>
                    <a:pt x="1270" y="410"/>
                    <a:pt x="1264" y="414"/>
                    <a:pt x="1257" y="418"/>
                  </a:cubicBezTo>
                  <a:cubicBezTo>
                    <a:pt x="1260" y="413"/>
                    <a:pt x="1263" y="408"/>
                    <a:pt x="1266" y="403"/>
                  </a:cubicBezTo>
                  <a:cubicBezTo>
                    <a:pt x="1270" y="398"/>
                    <a:pt x="1274" y="392"/>
                    <a:pt x="1278" y="385"/>
                  </a:cubicBezTo>
                  <a:cubicBezTo>
                    <a:pt x="1283" y="376"/>
                    <a:pt x="1283" y="376"/>
                    <a:pt x="1283" y="376"/>
                  </a:cubicBezTo>
                  <a:cubicBezTo>
                    <a:pt x="1273" y="380"/>
                    <a:pt x="1273" y="380"/>
                    <a:pt x="1273" y="380"/>
                  </a:cubicBezTo>
                  <a:cubicBezTo>
                    <a:pt x="1269" y="382"/>
                    <a:pt x="1267" y="385"/>
                    <a:pt x="1265" y="388"/>
                  </a:cubicBezTo>
                  <a:cubicBezTo>
                    <a:pt x="1265" y="386"/>
                    <a:pt x="1266" y="385"/>
                    <a:pt x="1266" y="384"/>
                  </a:cubicBezTo>
                  <a:cubicBezTo>
                    <a:pt x="1275" y="366"/>
                    <a:pt x="1275" y="366"/>
                    <a:pt x="1275" y="366"/>
                  </a:cubicBezTo>
                  <a:cubicBezTo>
                    <a:pt x="1260" y="380"/>
                    <a:pt x="1260" y="380"/>
                    <a:pt x="1260" y="380"/>
                  </a:cubicBezTo>
                  <a:cubicBezTo>
                    <a:pt x="1253" y="387"/>
                    <a:pt x="1249" y="399"/>
                    <a:pt x="1246" y="410"/>
                  </a:cubicBezTo>
                  <a:cubicBezTo>
                    <a:pt x="1244" y="417"/>
                    <a:pt x="1242" y="424"/>
                    <a:pt x="1239" y="429"/>
                  </a:cubicBezTo>
                  <a:cubicBezTo>
                    <a:pt x="1209" y="443"/>
                    <a:pt x="1182" y="460"/>
                    <a:pt x="1156" y="476"/>
                  </a:cubicBezTo>
                  <a:cubicBezTo>
                    <a:pt x="1158" y="474"/>
                    <a:pt x="1159" y="471"/>
                    <a:pt x="1161" y="469"/>
                  </a:cubicBezTo>
                  <a:cubicBezTo>
                    <a:pt x="1171" y="453"/>
                    <a:pt x="1181" y="437"/>
                    <a:pt x="1181" y="422"/>
                  </a:cubicBezTo>
                  <a:cubicBezTo>
                    <a:pt x="1181" y="412"/>
                    <a:pt x="1181" y="412"/>
                    <a:pt x="1181" y="412"/>
                  </a:cubicBezTo>
                  <a:cubicBezTo>
                    <a:pt x="1175" y="419"/>
                    <a:pt x="1175" y="419"/>
                    <a:pt x="1175" y="419"/>
                  </a:cubicBezTo>
                  <a:cubicBezTo>
                    <a:pt x="1161" y="436"/>
                    <a:pt x="1151" y="456"/>
                    <a:pt x="1142" y="476"/>
                  </a:cubicBezTo>
                  <a:cubicBezTo>
                    <a:pt x="1139" y="481"/>
                    <a:pt x="1137" y="486"/>
                    <a:pt x="1134" y="490"/>
                  </a:cubicBezTo>
                  <a:cubicBezTo>
                    <a:pt x="1125" y="494"/>
                    <a:pt x="1117" y="501"/>
                    <a:pt x="1108" y="507"/>
                  </a:cubicBezTo>
                  <a:cubicBezTo>
                    <a:pt x="1102" y="511"/>
                    <a:pt x="1096" y="515"/>
                    <a:pt x="1091" y="519"/>
                  </a:cubicBezTo>
                  <a:cubicBezTo>
                    <a:pt x="1097" y="507"/>
                    <a:pt x="1102" y="493"/>
                    <a:pt x="1107" y="480"/>
                  </a:cubicBezTo>
                  <a:cubicBezTo>
                    <a:pt x="1114" y="460"/>
                    <a:pt x="1122" y="439"/>
                    <a:pt x="1134" y="425"/>
                  </a:cubicBezTo>
                  <a:cubicBezTo>
                    <a:pt x="1183" y="411"/>
                    <a:pt x="1219" y="394"/>
                    <a:pt x="1248" y="373"/>
                  </a:cubicBezTo>
                  <a:cubicBezTo>
                    <a:pt x="1245" y="366"/>
                    <a:pt x="1245" y="366"/>
                    <a:pt x="1245" y="366"/>
                  </a:cubicBezTo>
                  <a:cubicBezTo>
                    <a:pt x="1238" y="370"/>
                    <a:pt x="1231" y="373"/>
                    <a:pt x="1224" y="377"/>
                  </a:cubicBezTo>
                  <a:cubicBezTo>
                    <a:pt x="1197" y="391"/>
                    <a:pt x="1170" y="406"/>
                    <a:pt x="1142" y="412"/>
                  </a:cubicBezTo>
                  <a:cubicBezTo>
                    <a:pt x="1152" y="396"/>
                    <a:pt x="1168" y="387"/>
                    <a:pt x="1186" y="377"/>
                  </a:cubicBezTo>
                  <a:cubicBezTo>
                    <a:pt x="1195" y="372"/>
                    <a:pt x="1205" y="367"/>
                    <a:pt x="1214" y="360"/>
                  </a:cubicBezTo>
                  <a:cubicBezTo>
                    <a:pt x="1210" y="354"/>
                    <a:pt x="1210" y="354"/>
                    <a:pt x="1210" y="354"/>
                  </a:cubicBezTo>
                  <a:cubicBezTo>
                    <a:pt x="1163" y="380"/>
                    <a:pt x="1111" y="402"/>
                    <a:pt x="1062" y="423"/>
                  </a:cubicBezTo>
                  <a:cubicBezTo>
                    <a:pt x="1063" y="415"/>
                    <a:pt x="1064" y="408"/>
                    <a:pt x="1065" y="400"/>
                  </a:cubicBezTo>
                  <a:cubicBezTo>
                    <a:pt x="1068" y="385"/>
                    <a:pt x="1070" y="372"/>
                    <a:pt x="1070" y="360"/>
                  </a:cubicBezTo>
                  <a:cubicBezTo>
                    <a:pt x="1069" y="339"/>
                    <a:pt x="1069" y="339"/>
                    <a:pt x="1069" y="339"/>
                  </a:cubicBezTo>
                  <a:cubicBezTo>
                    <a:pt x="1063" y="359"/>
                    <a:pt x="1063" y="359"/>
                    <a:pt x="1063" y="359"/>
                  </a:cubicBezTo>
                  <a:cubicBezTo>
                    <a:pt x="1058" y="375"/>
                    <a:pt x="1056" y="394"/>
                    <a:pt x="1054" y="412"/>
                  </a:cubicBezTo>
                  <a:cubicBezTo>
                    <a:pt x="1053" y="417"/>
                    <a:pt x="1053" y="423"/>
                    <a:pt x="1052" y="428"/>
                  </a:cubicBezTo>
                  <a:cubicBezTo>
                    <a:pt x="1047" y="430"/>
                    <a:pt x="1043" y="432"/>
                    <a:pt x="1039" y="433"/>
                  </a:cubicBezTo>
                  <a:cubicBezTo>
                    <a:pt x="1035" y="435"/>
                    <a:pt x="1032" y="436"/>
                    <a:pt x="1028" y="438"/>
                  </a:cubicBezTo>
                  <a:cubicBezTo>
                    <a:pt x="1031" y="430"/>
                    <a:pt x="1035" y="422"/>
                    <a:pt x="1040" y="415"/>
                  </a:cubicBezTo>
                  <a:cubicBezTo>
                    <a:pt x="1046" y="403"/>
                    <a:pt x="1052" y="392"/>
                    <a:pt x="1055" y="382"/>
                  </a:cubicBezTo>
                  <a:cubicBezTo>
                    <a:pt x="1060" y="361"/>
                    <a:pt x="1060" y="361"/>
                    <a:pt x="1060" y="361"/>
                  </a:cubicBezTo>
                  <a:cubicBezTo>
                    <a:pt x="1048" y="379"/>
                    <a:pt x="1048" y="379"/>
                    <a:pt x="1048" y="379"/>
                  </a:cubicBezTo>
                  <a:cubicBezTo>
                    <a:pt x="1043" y="387"/>
                    <a:pt x="1037" y="397"/>
                    <a:pt x="1033" y="407"/>
                  </a:cubicBezTo>
                  <a:cubicBezTo>
                    <a:pt x="1019" y="434"/>
                    <a:pt x="1005" y="461"/>
                    <a:pt x="979" y="467"/>
                  </a:cubicBezTo>
                  <a:cubicBezTo>
                    <a:pt x="985" y="455"/>
                    <a:pt x="985" y="439"/>
                    <a:pt x="986" y="423"/>
                  </a:cubicBezTo>
                  <a:cubicBezTo>
                    <a:pt x="987" y="406"/>
                    <a:pt x="988" y="390"/>
                    <a:pt x="996" y="380"/>
                  </a:cubicBezTo>
                  <a:cubicBezTo>
                    <a:pt x="998" y="380"/>
                    <a:pt x="998" y="380"/>
                    <a:pt x="998" y="380"/>
                  </a:cubicBezTo>
                  <a:cubicBezTo>
                    <a:pt x="1013" y="381"/>
                    <a:pt x="1024" y="381"/>
                    <a:pt x="1029" y="376"/>
                  </a:cubicBezTo>
                  <a:cubicBezTo>
                    <a:pt x="1030" y="375"/>
                    <a:pt x="1030" y="373"/>
                    <a:pt x="1030" y="370"/>
                  </a:cubicBezTo>
                  <a:cubicBezTo>
                    <a:pt x="1029" y="365"/>
                    <a:pt x="1029" y="365"/>
                    <a:pt x="1029" y="365"/>
                  </a:cubicBezTo>
                  <a:cubicBezTo>
                    <a:pt x="1024" y="368"/>
                    <a:pt x="1024" y="368"/>
                    <a:pt x="1024" y="368"/>
                  </a:cubicBezTo>
                  <a:cubicBezTo>
                    <a:pt x="1022" y="370"/>
                    <a:pt x="1015" y="371"/>
                    <a:pt x="1007" y="370"/>
                  </a:cubicBezTo>
                  <a:cubicBezTo>
                    <a:pt x="1005" y="370"/>
                    <a:pt x="1002" y="370"/>
                    <a:pt x="1000" y="369"/>
                  </a:cubicBezTo>
                  <a:cubicBezTo>
                    <a:pt x="1019" y="340"/>
                    <a:pt x="1043" y="324"/>
                    <a:pt x="1071" y="321"/>
                  </a:cubicBezTo>
                  <a:cubicBezTo>
                    <a:pt x="1083" y="320"/>
                    <a:pt x="1083" y="320"/>
                    <a:pt x="1083" y="320"/>
                  </a:cubicBezTo>
                  <a:cubicBezTo>
                    <a:pt x="1088" y="320"/>
                    <a:pt x="1093" y="320"/>
                    <a:pt x="1098" y="321"/>
                  </a:cubicBezTo>
                  <a:cubicBezTo>
                    <a:pt x="1103" y="322"/>
                    <a:pt x="1107" y="324"/>
                    <a:pt x="1112" y="327"/>
                  </a:cubicBezTo>
                  <a:cubicBezTo>
                    <a:pt x="1116" y="329"/>
                    <a:pt x="1121" y="332"/>
                    <a:pt x="1127" y="333"/>
                  </a:cubicBezTo>
                  <a:cubicBezTo>
                    <a:pt x="1139" y="336"/>
                    <a:pt x="1154" y="335"/>
                    <a:pt x="1168" y="334"/>
                  </a:cubicBezTo>
                  <a:cubicBezTo>
                    <a:pt x="1177" y="334"/>
                    <a:pt x="1186" y="333"/>
                    <a:pt x="1194" y="334"/>
                  </a:cubicBezTo>
                  <a:cubicBezTo>
                    <a:pt x="1204" y="334"/>
                    <a:pt x="1211" y="337"/>
                    <a:pt x="1217" y="341"/>
                  </a:cubicBezTo>
                  <a:cubicBezTo>
                    <a:pt x="1219" y="343"/>
                    <a:pt x="1219" y="343"/>
                    <a:pt x="1219" y="343"/>
                  </a:cubicBezTo>
                  <a:cubicBezTo>
                    <a:pt x="1222" y="341"/>
                    <a:pt x="1222" y="341"/>
                    <a:pt x="1222" y="341"/>
                  </a:cubicBezTo>
                  <a:cubicBezTo>
                    <a:pt x="1223" y="340"/>
                    <a:pt x="1225" y="339"/>
                    <a:pt x="1228" y="339"/>
                  </a:cubicBezTo>
                  <a:cubicBezTo>
                    <a:pt x="1231" y="339"/>
                    <a:pt x="1234" y="338"/>
                    <a:pt x="1237" y="337"/>
                  </a:cubicBezTo>
                  <a:cubicBezTo>
                    <a:pt x="1243" y="333"/>
                    <a:pt x="1243" y="333"/>
                    <a:pt x="1243" y="333"/>
                  </a:cubicBezTo>
                  <a:cubicBezTo>
                    <a:pt x="1237" y="330"/>
                    <a:pt x="1237" y="330"/>
                    <a:pt x="1237" y="330"/>
                  </a:cubicBezTo>
                  <a:cubicBezTo>
                    <a:pt x="1234" y="329"/>
                    <a:pt x="1228" y="329"/>
                    <a:pt x="1222" y="329"/>
                  </a:cubicBezTo>
                  <a:cubicBezTo>
                    <a:pt x="1221" y="329"/>
                    <a:pt x="1220" y="329"/>
                    <a:pt x="1220" y="329"/>
                  </a:cubicBezTo>
                  <a:cubicBezTo>
                    <a:pt x="1221" y="328"/>
                    <a:pt x="1223" y="326"/>
                    <a:pt x="1224" y="324"/>
                  </a:cubicBezTo>
                  <a:cubicBezTo>
                    <a:pt x="1225" y="319"/>
                    <a:pt x="1225" y="319"/>
                    <a:pt x="1225" y="319"/>
                  </a:cubicBezTo>
                  <a:cubicBezTo>
                    <a:pt x="1220" y="319"/>
                    <a:pt x="1220" y="319"/>
                    <a:pt x="1220" y="319"/>
                  </a:cubicBezTo>
                  <a:cubicBezTo>
                    <a:pt x="1211" y="319"/>
                    <a:pt x="1201" y="321"/>
                    <a:pt x="1190" y="322"/>
                  </a:cubicBezTo>
                  <a:cubicBezTo>
                    <a:pt x="1174" y="324"/>
                    <a:pt x="1157" y="326"/>
                    <a:pt x="1142" y="325"/>
                  </a:cubicBezTo>
                  <a:cubicBezTo>
                    <a:pt x="1134" y="324"/>
                    <a:pt x="1128" y="323"/>
                    <a:pt x="1122" y="321"/>
                  </a:cubicBezTo>
                  <a:cubicBezTo>
                    <a:pt x="1132" y="320"/>
                    <a:pt x="1139" y="317"/>
                    <a:pt x="1147" y="315"/>
                  </a:cubicBezTo>
                  <a:cubicBezTo>
                    <a:pt x="1150" y="313"/>
                    <a:pt x="1152" y="312"/>
                    <a:pt x="1156" y="311"/>
                  </a:cubicBezTo>
                  <a:cubicBezTo>
                    <a:pt x="1159" y="311"/>
                    <a:pt x="1162" y="310"/>
                    <a:pt x="1165" y="309"/>
                  </a:cubicBezTo>
                  <a:cubicBezTo>
                    <a:pt x="1173" y="308"/>
                    <a:pt x="1183" y="306"/>
                    <a:pt x="1185" y="297"/>
                  </a:cubicBezTo>
                  <a:cubicBezTo>
                    <a:pt x="1186" y="289"/>
                    <a:pt x="1186" y="289"/>
                    <a:pt x="1186" y="289"/>
                  </a:cubicBezTo>
                  <a:cubicBezTo>
                    <a:pt x="1179" y="293"/>
                    <a:pt x="1179" y="293"/>
                    <a:pt x="1179" y="293"/>
                  </a:cubicBezTo>
                  <a:cubicBezTo>
                    <a:pt x="1160" y="305"/>
                    <a:pt x="1130" y="309"/>
                    <a:pt x="1100" y="312"/>
                  </a:cubicBezTo>
                  <a:cubicBezTo>
                    <a:pt x="1094" y="311"/>
                    <a:pt x="1094" y="311"/>
                    <a:pt x="1094" y="311"/>
                  </a:cubicBezTo>
                  <a:cubicBezTo>
                    <a:pt x="1095" y="312"/>
                    <a:pt x="1095" y="312"/>
                    <a:pt x="1095" y="312"/>
                  </a:cubicBezTo>
                  <a:cubicBezTo>
                    <a:pt x="1091" y="312"/>
                    <a:pt x="1087" y="312"/>
                    <a:pt x="1083" y="313"/>
                  </a:cubicBezTo>
                  <a:cubicBezTo>
                    <a:pt x="1078" y="313"/>
                    <a:pt x="1074" y="313"/>
                    <a:pt x="1070" y="313"/>
                  </a:cubicBezTo>
                  <a:cubicBezTo>
                    <a:pt x="1067" y="313"/>
                    <a:pt x="1067" y="313"/>
                    <a:pt x="1067" y="313"/>
                  </a:cubicBezTo>
                  <a:cubicBezTo>
                    <a:pt x="1066" y="313"/>
                    <a:pt x="1065" y="314"/>
                    <a:pt x="1064" y="314"/>
                  </a:cubicBezTo>
                  <a:cubicBezTo>
                    <a:pt x="1099" y="292"/>
                    <a:pt x="1142" y="261"/>
                    <a:pt x="1164" y="222"/>
                  </a:cubicBezTo>
                  <a:cubicBezTo>
                    <a:pt x="1178" y="197"/>
                    <a:pt x="1178" y="197"/>
                    <a:pt x="1178" y="197"/>
                  </a:cubicBezTo>
                  <a:cubicBezTo>
                    <a:pt x="1158" y="218"/>
                    <a:pt x="1158" y="218"/>
                    <a:pt x="1158" y="218"/>
                  </a:cubicBezTo>
                  <a:cubicBezTo>
                    <a:pt x="1153" y="223"/>
                    <a:pt x="1148" y="229"/>
                    <a:pt x="1143" y="236"/>
                  </a:cubicBezTo>
                  <a:cubicBezTo>
                    <a:pt x="1130" y="251"/>
                    <a:pt x="1117" y="266"/>
                    <a:pt x="1103" y="274"/>
                  </a:cubicBezTo>
                  <a:cubicBezTo>
                    <a:pt x="1105" y="265"/>
                    <a:pt x="1110" y="257"/>
                    <a:pt x="1115" y="249"/>
                  </a:cubicBezTo>
                  <a:cubicBezTo>
                    <a:pt x="1119" y="241"/>
                    <a:pt x="1124" y="233"/>
                    <a:pt x="1125" y="226"/>
                  </a:cubicBezTo>
                  <a:cubicBezTo>
                    <a:pt x="1130" y="200"/>
                    <a:pt x="1130" y="200"/>
                    <a:pt x="1130" y="200"/>
                  </a:cubicBezTo>
                  <a:cubicBezTo>
                    <a:pt x="1118" y="224"/>
                    <a:pt x="1118" y="224"/>
                    <a:pt x="1118" y="224"/>
                  </a:cubicBezTo>
                  <a:cubicBezTo>
                    <a:pt x="1116" y="228"/>
                    <a:pt x="1113" y="233"/>
                    <a:pt x="1110" y="238"/>
                  </a:cubicBezTo>
                  <a:cubicBezTo>
                    <a:pt x="1101" y="251"/>
                    <a:pt x="1092" y="265"/>
                    <a:pt x="1093" y="284"/>
                  </a:cubicBezTo>
                  <a:cubicBezTo>
                    <a:pt x="1089" y="287"/>
                    <a:pt x="1089" y="287"/>
                    <a:pt x="1089" y="287"/>
                  </a:cubicBezTo>
                  <a:cubicBezTo>
                    <a:pt x="1059" y="304"/>
                    <a:pt x="1028" y="322"/>
                    <a:pt x="1006" y="346"/>
                  </a:cubicBezTo>
                  <a:cubicBezTo>
                    <a:pt x="1003" y="349"/>
                    <a:pt x="1001" y="352"/>
                    <a:pt x="998" y="355"/>
                  </a:cubicBezTo>
                  <a:cubicBezTo>
                    <a:pt x="994" y="361"/>
                    <a:pt x="990" y="366"/>
                    <a:pt x="984" y="369"/>
                  </a:cubicBezTo>
                  <a:cubicBezTo>
                    <a:pt x="983" y="366"/>
                    <a:pt x="983" y="360"/>
                    <a:pt x="983" y="355"/>
                  </a:cubicBezTo>
                  <a:cubicBezTo>
                    <a:pt x="983" y="350"/>
                    <a:pt x="983" y="345"/>
                    <a:pt x="982" y="340"/>
                  </a:cubicBezTo>
                  <a:cubicBezTo>
                    <a:pt x="984" y="340"/>
                    <a:pt x="985" y="339"/>
                    <a:pt x="987" y="338"/>
                  </a:cubicBezTo>
                  <a:cubicBezTo>
                    <a:pt x="993" y="336"/>
                    <a:pt x="1000" y="334"/>
                    <a:pt x="1001" y="330"/>
                  </a:cubicBezTo>
                  <a:cubicBezTo>
                    <a:pt x="1002" y="328"/>
                    <a:pt x="1002" y="327"/>
                    <a:pt x="1002" y="325"/>
                  </a:cubicBezTo>
                  <a:cubicBezTo>
                    <a:pt x="1000" y="320"/>
                    <a:pt x="1000" y="320"/>
                    <a:pt x="1000" y="320"/>
                  </a:cubicBezTo>
                  <a:cubicBezTo>
                    <a:pt x="996" y="323"/>
                    <a:pt x="996" y="323"/>
                    <a:pt x="996" y="323"/>
                  </a:cubicBezTo>
                  <a:cubicBezTo>
                    <a:pt x="992" y="326"/>
                    <a:pt x="987" y="328"/>
                    <a:pt x="981" y="330"/>
                  </a:cubicBezTo>
                  <a:cubicBezTo>
                    <a:pt x="981" y="327"/>
                    <a:pt x="980" y="324"/>
                    <a:pt x="980" y="321"/>
                  </a:cubicBezTo>
                  <a:cubicBezTo>
                    <a:pt x="979" y="315"/>
                    <a:pt x="978" y="310"/>
                    <a:pt x="978" y="304"/>
                  </a:cubicBezTo>
                  <a:cubicBezTo>
                    <a:pt x="994" y="290"/>
                    <a:pt x="1012" y="276"/>
                    <a:pt x="1029" y="262"/>
                  </a:cubicBezTo>
                  <a:cubicBezTo>
                    <a:pt x="1054" y="242"/>
                    <a:pt x="1080" y="222"/>
                    <a:pt x="1099" y="200"/>
                  </a:cubicBezTo>
                  <a:cubicBezTo>
                    <a:pt x="1094" y="195"/>
                    <a:pt x="1094" y="195"/>
                    <a:pt x="1094" y="195"/>
                  </a:cubicBezTo>
                  <a:cubicBezTo>
                    <a:pt x="1065" y="220"/>
                    <a:pt x="1034" y="244"/>
                    <a:pt x="1003" y="268"/>
                  </a:cubicBezTo>
                  <a:cubicBezTo>
                    <a:pt x="994" y="275"/>
                    <a:pt x="984" y="282"/>
                    <a:pt x="975" y="289"/>
                  </a:cubicBezTo>
                  <a:cubicBezTo>
                    <a:pt x="977" y="279"/>
                    <a:pt x="978" y="268"/>
                    <a:pt x="979" y="258"/>
                  </a:cubicBezTo>
                  <a:cubicBezTo>
                    <a:pt x="982" y="222"/>
                    <a:pt x="986" y="185"/>
                    <a:pt x="999" y="158"/>
                  </a:cubicBezTo>
                  <a:cubicBezTo>
                    <a:pt x="999" y="155"/>
                    <a:pt x="1000" y="151"/>
                    <a:pt x="998" y="148"/>
                  </a:cubicBezTo>
                  <a:cubicBezTo>
                    <a:pt x="997" y="147"/>
                    <a:pt x="996" y="147"/>
                    <a:pt x="995" y="146"/>
                  </a:cubicBezTo>
                  <a:cubicBezTo>
                    <a:pt x="993" y="147"/>
                    <a:pt x="993" y="147"/>
                    <a:pt x="993" y="147"/>
                  </a:cubicBezTo>
                  <a:cubicBezTo>
                    <a:pt x="992" y="148"/>
                    <a:pt x="992" y="148"/>
                    <a:pt x="992" y="148"/>
                  </a:cubicBezTo>
                  <a:cubicBezTo>
                    <a:pt x="990" y="150"/>
                    <a:pt x="989" y="153"/>
                    <a:pt x="989" y="156"/>
                  </a:cubicBezTo>
                  <a:cubicBezTo>
                    <a:pt x="974" y="187"/>
                    <a:pt x="969" y="229"/>
                    <a:pt x="967" y="271"/>
                  </a:cubicBezTo>
                  <a:cubicBezTo>
                    <a:pt x="952" y="285"/>
                    <a:pt x="939" y="296"/>
                    <a:pt x="925" y="306"/>
                  </a:cubicBezTo>
                  <a:cubicBezTo>
                    <a:pt x="926" y="304"/>
                    <a:pt x="926" y="304"/>
                    <a:pt x="926" y="304"/>
                  </a:cubicBezTo>
                  <a:cubicBezTo>
                    <a:pt x="922" y="307"/>
                    <a:pt x="922" y="307"/>
                    <a:pt x="922" y="307"/>
                  </a:cubicBezTo>
                  <a:cubicBezTo>
                    <a:pt x="921" y="308"/>
                    <a:pt x="919" y="309"/>
                    <a:pt x="918" y="310"/>
                  </a:cubicBezTo>
                  <a:cubicBezTo>
                    <a:pt x="915" y="281"/>
                    <a:pt x="930" y="260"/>
                    <a:pt x="946" y="238"/>
                  </a:cubicBezTo>
                  <a:cubicBezTo>
                    <a:pt x="946" y="237"/>
                    <a:pt x="947" y="236"/>
                    <a:pt x="947" y="235"/>
                  </a:cubicBezTo>
                  <a:cubicBezTo>
                    <a:pt x="949" y="240"/>
                    <a:pt x="949" y="240"/>
                    <a:pt x="949" y="240"/>
                  </a:cubicBezTo>
                  <a:cubicBezTo>
                    <a:pt x="950" y="232"/>
                    <a:pt x="950" y="232"/>
                    <a:pt x="950" y="232"/>
                  </a:cubicBezTo>
                  <a:cubicBezTo>
                    <a:pt x="963" y="214"/>
                    <a:pt x="975" y="195"/>
                    <a:pt x="978" y="170"/>
                  </a:cubicBezTo>
                  <a:cubicBezTo>
                    <a:pt x="982" y="139"/>
                    <a:pt x="982" y="139"/>
                    <a:pt x="982" y="139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67" y="180"/>
                    <a:pt x="961" y="192"/>
                    <a:pt x="955" y="203"/>
                  </a:cubicBezTo>
                  <a:cubicBezTo>
                    <a:pt x="957" y="195"/>
                    <a:pt x="959" y="187"/>
                    <a:pt x="957" y="181"/>
                  </a:cubicBezTo>
                  <a:cubicBezTo>
                    <a:pt x="953" y="164"/>
                    <a:pt x="953" y="164"/>
                    <a:pt x="953" y="164"/>
                  </a:cubicBezTo>
                  <a:cubicBezTo>
                    <a:pt x="950" y="181"/>
                    <a:pt x="950" y="181"/>
                    <a:pt x="950" y="181"/>
                  </a:cubicBezTo>
                  <a:cubicBezTo>
                    <a:pt x="950" y="184"/>
                    <a:pt x="949" y="188"/>
                    <a:pt x="947" y="193"/>
                  </a:cubicBezTo>
                  <a:cubicBezTo>
                    <a:pt x="944" y="203"/>
                    <a:pt x="941" y="214"/>
                    <a:pt x="944" y="223"/>
                  </a:cubicBezTo>
                  <a:cubicBezTo>
                    <a:pt x="944" y="223"/>
                    <a:pt x="944" y="223"/>
                    <a:pt x="944" y="223"/>
                  </a:cubicBezTo>
                  <a:cubicBezTo>
                    <a:pt x="936" y="235"/>
                    <a:pt x="929" y="247"/>
                    <a:pt x="922" y="258"/>
                  </a:cubicBezTo>
                  <a:cubicBezTo>
                    <a:pt x="919" y="263"/>
                    <a:pt x="916" y="268"/>
                    <a:pt x="912" y="272"/>
                  </a:cubicBezTo>
                  <a:cubicBezTo>
                    <a:pt x="913" y="252"/>
                    <a:pt x="917" y="234"/>
                    <a:pt x="920" y="216"/>
                  </a:cubicBezTo>
                  <a:cubicBezTo>
                    <a:pt x="925" y="193"/>
                    <a:pt x="930" y="172"/>
                    <a:pt x="927" y="147"/>
                  </a:cubicBezTo>
                  <a:cubicBezTo>
                    <a:pt x="930" y="143"/>
                    <a:pt x="935" y="139"/>
                    <a:pt x="939" y="136"/>
                  </a:cubicBezTo>
                  <a:cubicBezTo>
                    <a:pt x="948" y="128"/>
                    <a:pt x="957" y="120"/>
                    <a:pt x="959" y="112"/>
                  </a:cubicBezTo>
                  <a:cubicBezTo>
                    <a:pt x="962" y="100"/>
                    <a:pt x="962" y="100"/>
                    <a:pt x="962" y="100"/>
                  </a:cubicBezTo>
                  <a:cubicBezTo>
                    <a:pt x="953" y="108"/>
                    <a:pt x="953" y="108"/>
                    <a:pt x="953" y="108"/>
                  </a:cubicBezTo>
                  <a:cubicBezTo>
                    <a:pt x="950" y="111"/>
                    <a:pt x="947" y="114"/>
                    <a:pt x="944" y="118"/>
                  </a:cubicBezTo>
                  <a:cubicBezTo>
                    <a:pt x="939" y="123"/>
                    <a:pt x="933" y="129"/>
                    <a:pt x="928" y="133"/>
                  </a:cubicBezTo>
                  <a:cubicBezTo>
                    <a:pt x="928" y="132"/>
                    <a:pt x="928" y="131"/>
                    <a:pt x="928" y="131"/>
                  </a:cubicBezTo>
                  <a:cubicBezTo>
                    <a:pt x="928" y="124"/>
                    <a:pt x="929" y="117"/>
                    <a:pt x="931" y="113"/>
                  </a:cubicBezTo>
                  <a:cubicBezTo>
                    <a:pt x="935" y="105"/>
                    <a:pt x="935" y="105"/>
                    <a:pt x="935" y="105"/>
                  </a:cubicBezTo>
                  <a:cubicBezTo>
                    <a:pt x="927" y="107"/>
                    <a:pt x="927" y="107"/>
                    <a:pt x="927" y="107"/>
                  </a:cubicBezTo>
                  <a:cubicBezTo>
                    <a:pt x="919" y="110"/>
                    <a:pt x="919" y="120"/>
                    <a:pt x="919" y="129"/>
                  </a:cubicBezTo>
                  <a:cubicBezTo>
                    <a:pt x="919" y="133"/>
                    <a:pt x="919" y="137"/>
                    <a:pt x="919" y="140"/>
                  </a:cubicBezTo>
                  <a:cubicBezTo>
                    <a:pt x="912" y="145"/>
                    <a:pt x="905" y="150"/>
                    <a:pt x="898" y="155"/>
                  </a:cubicBezTo>
                  <a:cubicBezTo>
                    <a:pt x="883" y="166"/>
                    <a:pt x="868" y="178"/>
                    <a:pt x="852" y="188"/>
                  </a:cubicBezTo>
                  <a:cubicBezTo>
                    <a:pt x="884" y="149"/>
                    <a:pt x="913" y="107"/>
                    <a:pt x="928" y="51"/>
                  </a:cubicBezTo>
                  <a:cubicBezTo>
                    <a:pt x="932" y="34"/>
                    <a:pt x="932" y="34"/>
                    <a:pt x="932" y="34"/>
                  </a:cubicBezTo>
                  <a:cubicBezTo>
                    <a:pt x="922" y="48"/>
                    <a:pt x="922" y="48"/>
                    <a:pt x="922" y="48"/>
                  </a:cubicBezTo>
                  <a:cubicBezTo>
                    <a:pt x="914" y="57"/>
                    <a:pt x="909" y="72"/>
                    <a:pt x="903" y="87"/>
                  </a:cubicBezTo>
                  <a:cubicBezTo>
                    <a:pt x="896" y="106"/>
                    <a:pt x="889" y="125"/>
                    <a:pt x="878" y="134"/>
                  </a:cubicBezTo>
                  <a:cubicBezTo>
                    <a:pt x="877" y="125"/>
                    <a:pt x="879" y="116"/>
                    <a:pt x="880" y="107"/>
                  </a:cubicBezTo>
                  <a:cubicBezTo>
                    <a:pt x="882" y="99"/>
                    <a:pt x="883" y="91"/>
                    <a:pt x="882" y="83"/>
                  </a:cubicBezTo>
                  <a:cubicBezTo>
                    <a:pt x="881" y="62"/>
                    <a:pt x="881" y="62"/>
                    <a:pt x="881" y="62"/>
                  </a:cubicBezTo>
                  <a:cubicBezTo>
                    <a:pt x="875" y="83"/>
                    <a:pt x="875" y="83"/>
                    <a:pt x="875" y="83"/>
                  </a:cubicBezTo>
                  <a:cubicBezTo>
                    <a:pt x="871" y="97"/>
                    <a:pt x="865" y="124"/>
                    <a:pt x="870" y="145"/>
                  </a:cubicBezTo>
                  <a:cubicBezTo>
                    <a:pt x="859" y="162"/>
                    <a:pt x="847" y="176"/>
                    <a:pt x="835" y="190"/>
                  </a:cubicBezTo>
                  <a:cubicBezTo>
                    <a:pt x="820" y="208"/>
                    <a:pt x="804" y="226"/>
                    <a:pt x="790" y="249"/>
                  </a:cubicBezTo>
                  <a:cubicBezTo>
                    <a:pt x="790" y="240"/>
                    <a:pt x="789" y="231"/>
                    <a:pt x="788" y="223"/>
                  </a:cubicBezTo>
                  <a:cubicBezTo>
                    <a:pt x="786" y="200"/>
                    <a:pt x="784" y="176"/>
                    <a:pt x="787" y="149"/>
                  </a:cubicBezTo>
                  <a:cubicBezTo>
                    <a:pt x="796" y="134"/>
                    <a:pt x="808" y="122"/>
                    <a:pt x="820" y="109"/>
                  </a:cubicBezTo>
                  <a:cubicBezTo>
                    <a:pt x="844" y="84"/>
                    <a:pt x="869" y="57"/>
                    <a:pt x="870" y="12"/>
                  </a:cubicBezTo>
                  <a:cubicBezTo>
                    <a:pt x="863" y="12"/>
                    <a:pt x="863" y="12"/>
                    <a:pt x="863" y="12"/>
                  </a:cubicBezTo>
                  <a:cubicBezTo>
                    <a:pt x="859" y="40"/>
                    <a:pt x="847" y="62"/>
                    <a:pt x="832" y="80"/>
                  </a:cubicBezTo>
                  <a:cubicBezTo>
                    <a:pt x="834" y="71"/>
                    <a:pt x="836" y="60"/>
                    <a:pt x="836" y="49"/>
                  </a:cubicBezTo>
                  <a:cubicBezTo>
                    <a:pt x="837" y="39"/>
                    <a:pt x="838" y="30"/>
                    <a:pt x="840" y="25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833" y="22"/>
                    <a:pt x="833" y="22"/>
                    <a:pt x="833" y="22"/>
                  </a:cubicBezTo>
                  <a:cubicBezTo>
                    <a:pt x="828" y="30"/>
                    <a:pt x="827" y="43"/>
                    <a:pt x="826" y="55"/>
                  </a:cubicBezTo>
                  <a:cubicBezTo>
                    <a:pt x="825" y="68"/>
                    <a:pt x="825" y="81"/>
                    <a:pt x="819" y="87"/>
                  </a:cubicBezTo>
                  <a:cubicBezTo>
                    <a:pt x="818" y="88"/>
                    <a:pt x="818" y="88"/>
                    <a:pt x="818" y="88"/>
                  </a:cubicBezTo>
                  <a:cubicBezTo>
                    <a:pt x="818" y="89"/>
                    <a:pt x="818" y="89"/>
                    <a:pt x="818" y="89"/>
                  </a:cubicBezTo>
                  <a:cubicBezTo>
                    <a:pt x="818" y="91"/>
                    <a:pt x="818" y="93"/>
                    <a:pt x="819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15" y="101"/>
                    <a:pt x="809" y="106"/>
                    <a:pt x="804" y="111"/>
                  </a:cubicBezTo>
                  <a:cubicBezTo>
                    <a:pt x="799" y="116"/>
                    <a:pt x="795" y="121"/>
                    <a:pt x="790" y="126"/>
                  </a:cubicBezTo>
                  <a:cubicBezTo>
                    <a:pt x="792" y="113"/>
                    <a:pt x="794" y="97"/>
                    <a:pt x="796" y="81"/>
                  </a:cubicBezTo>
                  <a:cubicBezTo>
                    <a:pt x="798" y="58"/>
                    <a:pt x="801" y="35"/>
                    <a:pt x="804" y="19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1" y="15"/>
                    <a:pt x="801" y="15"/>
                    <a:pt x="801" y="15"/>
                  </a:cubicBezTo>
                  <a:cubicBezTo>
                    <a:pt x="798" y="14"/>
                    <a:pt x="798" y="14"/>
                    <a:pt x="798" y="14"/>
                  </a:cubicBezTo>
                  <a:cubicBezTo>
                    <a:pt x="797" y="18"/>
                    <a:pt x="797" y="18"/>
                    <a:pt x="797" y="18"/>
                  </a:cubicBezTo>
                  <a:cubicBezTo>
                    <a:pt x="776" y="117"/>
                    <a:pt x="757" y="241"/>
                    <a:pt x="790" y="324"/>
                  </a:cubicBezTo>
                  <a:cubicBezTo>
                    <a:pt x="788" y="325"/>
                    <a:pt x="788" y="325"/>
                    <a:pt x="788" y="325"/>
                  </a:cubicBezTo>
                  <a:cubicBezTo>
                    <a:pt x="790" y="325"/>
                    <a:pt x="790" y="325"/>
                    <a:pt x="790" y="325"/>
                  </a:cubicBezTo>
                  <a:cubicBezTo>
                    <a:pt x="791" y="328"/>
                    <a:pt x="792" y="330"/>
                    <a:pt x="794" y="332"/>
                  </a:cubicBezTo>
                  <a:cubicBezTo>
                    <a:pt x="787" y="343"/>
                    <a:pt x="781" y="353"/>
                    <a:pt x="775" y="364"/>
                  </a:cubicBezTo>
                  <a:cubicBezTo>
                    <a:pt x="769" y="376"/>
                    <a:pt x="762" y="388"/>
                    <a:pt x="754" y="399"/>
                  </a:cubicBezTo>
                  <a:cubicBezTo>
                    <a:pt x="745" y="362"/>
                    <a:pt x="747" y="319"/>
                    <a:pt x="750" y="277"/>
                  </a:cubicBezTo>
                  <a:cubicBezTo>
                    <a:pt x="753" y="227"/>
                    <a:pt x="756" y="176"/>
                    <a:pt x="738" y="134"/>
                  </a:cubicBezTo>
                  <a:cubicBezTo>
                    <a:pt x="758" y="108"/>
                    <a:pt x="767" y="61"/>
                    <a:pt x="773" y="19"/>
                  </a:cubicBezTo>
                  <a:cubicBezTo>
                    <a:pt x="766" y="18"/>
                    <a:pt x="766" y="18"/>
                    <a:pt x="766" y="18"/>
                  </a:cubicBezTo>
                  <a:cubicBezTo>
                    <a:pt x="762" y="31"/>
                    <a:pt x="758" y="46"/>
                    <a:pt x="755" y="60"/>
                  </a:cubicBezTo>
                  <a:cubicBezTo>
                    <a:pt x="750" y="83"/>
                    <a:pt x="745" y="107"/>
                    <a:pt x="734" y="123"/>
                  </a:cubicBezTo>
                  <a:cubicBezTo>
                    <a:pt x="730" y="105"/>
                    <a:pt x="724" y="92"/>
                    <a:pt x="715" y="83"/>
                  </a:cubicBezTo>
                  <a:cubicBezTo>
                    <a:pt x="711" y="78"/>
                    <a:pt x="710" y="69"/>
                    <a:pt x="710" y="61"/>
                  </a:cubicBezTo>
                  <a:cubicBezTo>
                    <a:pt x="709" y="52"/>
                    <a:pt x="708" y="42"/>
                    <a:pt x="703" y="35"/>
                  </a:cubicBezTo>
                  <a:cubicBezTo>
                    <a:pt x="696" y="26"/>
                    <a:pt x="696" y="26"/>
                    <a:pt x="696" y="26"/>
                  </a:cubicBezTo>
                  <a:cubicBezTo>
                    <a:pt x="696" y="37"/>
                    <a:pt x="696" y="37"/>
                    <a:pt x="696" y="37"/>
                  </a:cubicBezTo>
                  <a:cubicBezTo>
                    <a:pt x="696" y="67"/>
                    <a:pt x="706" y="91"/>
                    <a:pt x="716" y="114"/>
                  </a:cubicBezTo>
                  <a:cubicBezTo>
                    <a:pt x="725" y="133"/>
                    <a:pt x="733" y="152"/>
                    <a:pt x="734" y="174"/>
                  </a:cubicBezTo>
                  <a:cubicBezTo>
                    <a:pt x="725" y="160"/>
                    <a:pt x="714" y="144"/>
                    <a:pt x="705" y="133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4" y="128"/>
                    <a:pt x="694" y="128"/>
                    <a:pt x="694" y="128"/>
                  </a:cubicBezTo>
                  <a:cubicBezTo>
                    <a:pt x="697" y="142"/>
                    <a:pt x="706" y="153"/>
                    <a:pt x="716" y="164"/>
                  </a:cubicBezTo>
                  <a:cubicBezTo>
                    <a:pt x="726" y="175"/>
                    <a:pt x="735" y="185"/>
                    <a:pt x="737" y="200"/>
                  </a:cubicBezTo>
                  <a:cubicBezTo>
                    <a:pt x="741" y="221"/>
                    <a:pt x="736" y="244"/>
                    <a:pt x="731" y="268"/>
                  </a:cubicBezTo>
                  <a:cubicBezTo>
                    <a:pt x="727" y="284"/>
                    <a:pt x="723" y="301"/>
                    <a:pt x="722" y="319"/>
                  </a:cubicBezTo>
                  <a:cubicBezTo>
                    <a:pt x="719" y="315"/>
                    <a:pt x="717" y="312"/>
                    <a:pt x="714" y="308"/>
                  </a:cubicBezTo>
                  <a:cubicBezTo>
                    <a:pt x="712" y="306"/>
                    <a:pt x="711" y="303"/>
                    <a:pt x="709" y="300"/>
                  </a:cubicBezTo>
                  <a:cubicBezTo>
                    <a:pt x="705" y="295"/>
                    <a:pt x="703" y="290"/>
                    <a:pt x="700" y="284"/>
                  </a:cubicBezTo>
                  <a:cubicBezTo>
                    <a:pt x="697" y="278"/>
                    <a:pt x="694" y="271"/>
                    <a:pt x="690" y="265"/>
                  </a:cubicBezTo>
                  <a:cubicBezTo>
                    <a:pt x="687" y="262"/>
                    <a:pt x="683" y="259"/>
                    <a:pt x="680" y="257"/>
                  </a:cubicBezTo>
                  <a:cubicBezTo>
                    <a:pt x="675" y="254"/>
                    <a:pt x="672" y="251"/>
                    <a:pt x="670" y="246"/>
                  </a:cubicBezTo>
                  <a:cubicBezTo>
                    <a:pt x="668" y="236"/>
                    <a:pt x="671" y="223"/>
                    <a:pt x="673" y="209"/>
                  </a:cubicBezTo>
                  <a:cubicBezTo>
                    <a:pt x="677" y="192"/>
                    <a:pt x="681" y="172"/>
                    <a:pt x="675" y="152"/>
                  </a:cubicBezTo>
                  <a:cubicBezTo>
                    <a:pt x="669" y="131"/>
                    <a:pt x="669" y="131"/>
                    <a:pt x="669" y="131"/>
                  </a:cubicBezTo>
                  <a:cubicBezTo>
                    <a:pt x="668" y="155"/>
                    <a:pt x="668" y="155"/>
                    <a:pt x="668" y="155"/>
                  </a:cubicBezTo>
                  <a:cubicBezTo>
                    <a:pt x="667" y="179"/>
                    <a:pt x="666" y="209"/>
                    <a:pt x="661" y="235"/>
                  </a:cubicBezTo>
                  <a:cubicBezTo>
                    <a:pt x="652" y="226"/>
                    <a:pt x="646" y="217"/>
                    <a:pt x="640" y="207"/>
                  </a:cubicBezTo>
                  <a:cubicBezTo>
                    <a:pt x="657" y="182"/>
                    <a:pt x="658" y="145"/>
                    <a:pt x="658" y="118"/>
                  </a:cubicBezTo>
                  <a:cubicBezTo>
                    <a:pt x="658" y="114"/>
                    <a:pt x="659" y="109"/>
                    <a:pt x="660" y="104"/>
                  </a:cubicBezTo>
                  <a:cubicBezTo>
                    <a:pt x="662" y="91"/>
                    <a:pt x="664" y="77"/>
                    <a:pt x="655" y="67"/>
                  </a:cubicBezTo>
                  <a:cubicBezTo>
                    <a:pt x="650" y="60"/>
                    <a:pt x="650" y="60"/>
                    <a:pt x="650" y="60"/>
                  </a:cubicBezTo>
                  <a:cubicBezTo>
                    <a:pt x="649" y="69"/>
                    <a:pt x="649" y="69"/>
                    <a:pt x="649" y="69"/>
                  </a:cubicBezTo>
                  <a:cubicBezTo>
                    <a:pt x="648" y="79"/>
                    <a:pt x="648" y="89"/>
                    <a:pt x="649" y="98"/>
                  </a:cubicBezTo>
                  <a:cubicBezTo>
                    <a:pt x="649" y="103"/>
                    <a:pt x="649" y="108"/>
                    <a:pt x="649" y="114"/>
                  </a:cubicBezTo>
                  <a:cubicBezTo>
                    <a:pt x="649" y="113"/>
                    <a:pt x="648" y="112"/>
                    <a:pt x="648" y="111"/>
                  </a:cubicBezTo>
                  <a:cubicBezTo>
                    <a:pt x="646" y="108"/>
                    <a:pt x="645" y="105"/>
                    <a:pt x="643" y="102"/>
                  </a:cubicBezTo>
                  <a:cubicBezTo>
                    <a:pt x="641" y="99"/>
                    <a:pt x="639" y="96"/>
                    <a:pt x="637" y="94"/>
                  </a:cubicBezTo>
                  <a:cubicBezTo>
                    <a:pt x="632" y="100"/>
                    <a:pt x="632" y="100"/>
                    <a:pt x="632" y="100"/>
                  </a:cubicBezTo>
                  <a:cubicBezTo>
                    <a:pt x="634" y="101"/>
                    <a:pt x="635" y="103"/>
                    <a:pt x="637" y="106"/>
                  </a:cubicBezTo>
                  <a:cubicBezTo>
                    <a:pt x="638" y="108"/>
                    <a:pt x="639" y="110"/>
                    <a:pt x="640" y="112"/>
                  </a:cubicBezTo>
                  <a:cubicBezTo>
                    <a:pt x="641" y="114"/>
                    <a:pt x="641" y="114"/>
                    <a:pt x="641" y="114"/>
                  </a:cubicBezTo>
                  <a:cubicBezTo>
                    <a:pt x="651" y="139"/>
                    <a:pt x="644" y="173"/>
                    <a:pt x="633" y="197"/>
                  </a:cubicBezTo>
                  <a:cubicBezTo>
                    <a:pt x="627" y="186"/>
                    <a:pt x="623" y="174"/>
                    <a:pt x="619" y="162"/>
                  </a:cubicBezTo>
                  <a:cubicBezTo>
                    <a:pt x="614" y="150"/>
                    <a:pt x="610" y="138"/>
                    <a:pt x="604" y="126"/>
                  </a:cubicBezTo>
                  <a:cubicBezTo>
                    <a:pt x="591" y="100"/>
                    <a:pt x="591" y="100"/>
                    <a:pt x="591" y="100"/>
                  </a:cubicBezTo>
                  <a:cubicBezTo>
                    <a:pt x="590" y="97"/>
                    <a:pt x="590" y="97"/>
                    <a:pt x="590" y="97"/>
                  </a:cubicBezTo>
                  <a:cubicBezTo>
                    <a:pt x="590" y="125"/>
                    <a:pt x="590" y="125"/>
                    <a:pt x="590" y="125"/>
                  </a:cubicBezTo>
                  <a:cubicBezTo>
                    <a:pt x="589" y="182"/>
                    <a:pt x="594" y="233"/>
                    <a:pt x="598" y="283"/>
                  </a:cubicBezTo>
                  <a:cubicBezTo>
                    <a:pt x="599" y="294"/>
                    <a:pt x="600" y="305"/>
                    <a:pt x="601" y="316"/>
                  </a:cubicBezTo>
                  <a:cubicBezTo>
                    <a:pt x="561" y="271"/>
                    <a:pt x="528" y="212"/>
                    <a:pt x="502" y="137"/>
                  </a:cubicBezTo>
                  <a:cubicBezTo>
                    <a:pt x="495" y="139"/>
                    <a:pt x="495" y="139"/>
                    <a:pt x="495" y="139"/>
                  </a:cubicBezTo>
                  <a:cubicBezTo>
                    <a:pt x="505" y="168"/>
                    <a:pt x="514" y="196"/>
                    <a:pt x="526" y="222"/>
                  </a:cubicBezTo>
                  <a:cubicBezTo>
                    <a:pt x="525" y="221"/>
                    <a:pt x="525" y="221"/>
                    <a:pt x="525" y="221"/>
                  </a:cubicBezTo>
                  <a:cubicBezTo>
                    <a:pt x="517" y="213"/>
                    <a:pt x="510" y="204"/>
                    <a:pt x="502" y="202"/>
                  </a:cubicBezTo>
                  <a:cubicBezTo>
                    <a:pt x="480" y="194"/>
                    <a:pt x="480" y="194"/>
                    <a:pt x="480" y="194"/>
                  </a:cubicBezTo>
                  <a:cubicBezTo>
                    <a:pt x="499" y="208"/>
                    <a:pt x="499" y="208"/>
                    <a:pt x="499" y="208"/>
                  </a:cubicBezTo>
                  <a:cubicBezTo>
                    <a:pt x="521" y="225"/>
                    <a:pt x="536" y="247"/>
                    <a:pt x="552" y="271"/>
                  </a:cubicBezTo>
                  <a:cubicBezTo>
                    <a:pt x="562" y="284"/>
                    <a:pt x="572" y="299"/>
                    <a:pt x="583" y="312"/>
                  </a:cubicBezTo>
                  <a:cubicBezTo>
                    <a:pt x="586" y="315"/>
                    <a:pt x="589" y="318"/>
                    <a:pt x="592" y="321"/>
                  </a:cubicBezTo>
                  <a:cubicBezTo>
                    <a:pt x="597" y="325"/>
                    <a:pt x="602" y="329"/>
                    <a:pt x="604" y="334"/>
                  </a:cubicBezTo>
                  <a:cubicBezTo>
                    <a:pt x="608" y="342"/>
                    <a:pt x="609" y="352"/>
                    <a:pt x="610" y="362"/>
                  </a:cubicBezTo>
                  <a:cubicBezTo>
                    <a:pt x="612" y="370"/>
                    <a:pt x="613" y="379"/>
                    <a:pt x="616" y="387"/>
                  </a:cubicBezTo>
                  <a:cubicBezTo>
                    <a:pt x="618" y="395"/>
                    <a:pt x="621" y="403"/>
                    <a:pt x="624" y="410"/>
                  </a:cubicBezTo>
                  <a:cubicBezTo>
                    <a:pt x="627" y="418"/>
                    <a:pt x="631" y="426"/>
                    <a:pt x="633" y="434"/>
                  </a:cubicBezTo>
                  <a:cubicBezTo>
                    <a:pt x="632" y="437"/>
                    <a:pt x="630" y="441"/>
                    <a:pt x="629" y="444"/>
                  </a:cubicBezTo>
                  <a:cubicBezTo>
                    <a:pt x="627" y="449"/>
                    <a:pt x="626" y="454"/>
                    <a:pt x="622" y="457"/>
                  </a:cubicBezTo>
                  <a:cubicBezTo>
                    <a:pt x="611" y="454"/>
                    <a:pt x="612" y="439"/>
                    <a:pt x="615" y="417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09" y="414"/>
                    <a:pt x="609" y="414"/>
                    <a:pt x="609" y="414"/>
                  </a:cubicBezTo>
                  <a:cubicBezTo>
                    <a:pt x="604" y="418"/>
                    <a:pt x="604" y="425"/>
                    <a:pt x="604" y="433"/>
                  </a:cubicBezTo>
                  <a:cubicBezTo>
                    <a:pt x="604" y="435"/>
                    <a:pt x="604" y="439"/>
                    <a:pt x="604" y="441"/>
                  </a:cubicBezTo>
                  <a:cubicBezTo>
                    <a:pt x="597" y="433"/>
                    <a:pt x="589" y="426"/>
                    <a:pt x="581" y="419"/>
                  </a:cubicBezTo>
                  <a:cubicBezTo>
                    <a:pt x="566" y="404"/>
                    <a:pt x="550" y="390"/>
                    <a:pt x="541" y="369"/>
                  </a:cubicBezTo>
                  <a:cubicBezTo>
                    <a:pt x="534" y="354"/>
                    <a:pt x="531" y="335"/>
                    <a:pt x="527" y="317"/>
                  </a:cubicBezTo>
                  <a:cubicBezTo>
                    <a:pt x="523" y="298"/>
                    <a:pt x="520" y="279"/>
                    <a:pt x="512" y="263"/>
                  </a:cubicBezTo>
                  <a:cubicBezTo>
                    <a:pt x="500" y="239"/>
                    <a:pt x="500" y="239"/>
                    <a:pt x="500" y="239"/>
                  </a:cubicBezTo>
                  <a:cubicBezTo>
                    <a:pt x="505" y="265"/>
                    <a:pt x="505" y="265"/>
                    <a:pt x="505" y="265"/>
                  </a:cubicBezTo>
                  <a:cubicBezTo>
                    <a:pt x="509" y="287"/>
                    <a:pt x="514" y="308"/>
                    <a:pt x="520" y="328"/>
                  </a:cubicBezTo>
                  <a:cubicBezTo>
                    <a:pt x="521" y="334"/>
                    <a:pt x="523" y="341"/>
                    <a:pt x="525" y="348"/>
                  </a:cubicBezTo>
                  <a:cubicBezTo>
                    <a:pt x="521" y="343"/>
                    <a:pt x="517" y="339"/>
                    <a:pt x="514" y="334"/>
                  </a:cubicBezTo>
                  <a:cubicBezTo>
                    <a:pt x="499" y="317"/>
                    <a:pt x="484" y="300"/>
                    <a:pt x="479" y="281"/>
                  </a:cubicBezTo>
                  <a:cubicBezTo>
                    <a:pt x="478" y="277"/>
                    <a:pt x="478" y="277"/>
                    <a:pt x="478" y="277"/>
                  </a:cubicBezTo>
                  <a:cubicBezTo>
                    <a:pt x="474" y="278"/>
                    <a:pt x="474" y="278"/>
                    <a:pt x="474" y="278"/>
                  </a:cubicBezTo>
                  <a:cubicBezTo>
                    <a:pt x="473" y="278"/>
                    <a:pt x="471" y="273"/>
                    <a:pt x="470" y="270"/>
                  </a:cubicBezTo>
                  <a:cubicBezTo>
                    <a:pt x="468" y="263"/>
                    <a:pt x="466" y="257"/>
                    <a:pt x="460" y="256"/>
                  </a:cubicBezTo>
                  <a:cubicBezTo>
                    <a:pt x="459" y="256"/>
                    <a:pt x="458" y="257"/>
                    <a:pt x="456" y="257"/>
                  </a:cubicBezTo>
                  <a:cubicBezTo>
                    <a:pt x="452" y="259"/>
                    <a:pt x="452" y="259"/>
                    <a:pt x="452" y="259"/>
                  </a:cubicBezTo>
                  <a:cubicBezTo>
                    <a:pt x="455" y="263"/>
                    <a:pt x="455" y="263"/>
                    <a:pt x="455" y="263"/>
                  </a:cubicBezTo>
                  <a:cubicBezTo>
                    <a:pt x="467" y="276"/>
                    <a:pt x="471" y="297"/>
                    <a:pt x="464" y="320"/>
                  </a:cubicBezTo>
                  <a:cubicBezTo>
                    <a:pt x="464" y="320"/>
                    <a:pt x="464" y="320"/>
                    <a:pt x="464" y="320"/>
                  </a:cubicBezTo>
                  <a:cubicBezTo>
                    <a:pt x="461" y="309"/>
                    <a:pt x="458" y="299"/>
                    <a:pt x="451" y="298"/>
                  </a:cubicBezTo>
                  <a:cubicBezTo>
                    <a:pt x="443" y="296"/>
                    <a:pt x="443" y="296"/>
                    <a:pt x="443" y="296"/>
                  </a:cubicBezTo>
                  <a:cubicBezTo>
                    <a:pt x="448" y="303"/>
                    <a:pt x="448" y="303"/>
                    <a:pt x="448" y="303"/>
                  </a:cubicBezTo>
                  <a:cubicBezTo>
                    <a:pt x="465" y="328"/>
                    <a:pt x="456" y="351"/>
                    <a:pt x="443" y="375"/>
                  </a:cubicBezTo>
                  <a:cubicBezTo>
                    <a:pt x="439" y="368"/>
                    <a:pt x="435" y="361"/>
                    <a:pt x="432" y="355"/>
                  </a:cubicBezTo>
                  <a:cubicBezTo>
                    <a:pt x="420" y="334"/>
                    <a:pt x="409" y="313"/>
                    <a:pt x="402" y="289"/>
                  </a:cubicBezTo>
                  <a:cubicBezTo>
                    <a:pt x="395" y="290"/>
                    <a:pt x="395" y="290"/>
                    <a:pt x="395" y="290"/>
                  </a:cubicBezTo>
                  <a:cubicBezTo>
                    <a:pt x="397" y="306"/>
                    <a:pt x="402" y="319"/>
                    <a:pt x="407" y="332"/>
                  </a:cubicBezTo>
                  <a:cubicBezTo>
                    <a:pt x="409" y="335"/>
                    <a:pt x="410" y="338"/>
                    <a:pt x="411" y="341"/>
                  </a:cubicBezTo>
                  <a:cubicBezTo>
                    <a:pt x="393" y="345"/>
                    <a:pt x="366" y="340"/>
                    <a:pt x="352" y="330"/>
                  </a:cubicBezTo>
                  <a:cubicBezTo>
                    <a:pt x="332" y="315"/>
                    <a:pt x="332" y="315"/>
                    <a:pt x="332" y="315"/>
                  </a:cubicBezTo>
                  <a:cubicBezTo>
                    <a:pt x="348" y="335"/>
                    <a:pt x="348" y="335"/>
                    <a:pt x="348" y="335"/>
                  </a:cubicBezTo>
                  <a:cubicBezTo>
                    <a:pt x="358" y="348"/>
                    <a:pt x="377" y="351"/>
                    <a:pt x="388" y="352"/>
                  </a:cubicBezTo>
                  <a:cubicBezTo>
                    <a:pt x="397" y="353"/>
                    <a:pt x="407" y="352"/>
                    <a:pt x="416" y="350"/>
                  </a:cubicBezTo>
                  <a:cubicBezTo>
                    <a:pt x="423" y="364"/>
                    <a:pt x="431" y="377"/>
                    <a:pt x="439" y="391"/>
                  </a:cubicBezTo>
                  <a:cubicBezTo>
                    <a:pt x="472" y="448"/>
                    <a:pt x="506" y="506"/>
                    <a:pt x="497" y="585"/>
                  </a:cubicBezTo>
                  <a:cubicBezTo>
                    <a:pt x="483" y="564"/>
                    <a:pt x="463" y="539"/>
                    <a:pt x="441" y="516"/>
                  </a:cubicBezTo>
                  <a:cubicBezTo>
                    <a:pt x="440" y="514"/>
                    <a:pt x="439" y="513"/>
                    <a:pt x="437" y="511"/>
                  </a:cubicBezTo>
                  <a:cubicBezTo>
                    <a:pt x="428" y="500"/>
                    <a:pt x="424" y="496"/>
                    <a:pt x="421" y="496"/>
                  </a:cubicBezTo>
                  <a:cubicBezTo>
                    <a:pt x="419" y="496"/>
                    <a:pt x="419" y="496"/>
                    <a:pt x="419" y="496"/>
                  </a:cubicBezTo>
                  <a:cubicBezTo>
                    <a:pt x="419" y="497"/>
                    <a:pt x="419" y="497"/>
                    <a:pt x="419" y="497"/>
                  </a:cubicBezTo>
                  <a:cubicBezTo>
                    <a:pt x="416" y="494"/>
                    <a:pt x="413" y="492"/>
                    <a:pt x="410" y="490"/>
                  </a:cubicBezTo>
                  <a:cubicBezTo>
                    <a:pt x="407" y="487"/>
                    <a:pt x="404" y="484"/>
                    <a:pt x="401" y="482"/>
                  </a:cubicBezTo>
                  <a:cubicBezTo>
                    <a:pt x="401" y="479"/>
                    <a:pt x="401" y="479"/>
                    <a:pt x="401" y="479"/>
                  </a:cubicBezTo>
                  <a:cubicBezTo>
                    <a:pt x="395" y="452"/>
                    <a:pt x="389" y="425"/>
                    <a:pt x="375" y="405"/>
                  </a:cubicBezTo>
                  <a:cubicBezTo>
                    <a:pt x="378" y="394"/>
                    <a:pt x="374" y="378"/>
                    <a:pt x="370" y="370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71"/>
                    <a:pt x="364" y="371"/>
                    <a:pt x="364" y="371"/>
                  </a:cubicBezTo>
                  <a:cubicBezTo>
                    <a:pt x="363" y="377"/>
                    <a:pt x="364" y="381"/>
                    <a:pt x="365" y="386"/>
                  </a:cubicBezTo>
                  <a:cubicBezTo>
                    <a:pt x="365" y="389"/>
                    <a:pt x="366" y="391"/>
                    <a:pt x="366" y="395"/>
                  </a:cubicBezTo>
                  <a:cubicBezTo>
                    <a:pt x="365" y="393"/>
                    <a:pt x="364" y="391"/>
                    <a:pt x="363" y="390"/>
                  </a:cubicBezTo>
                  <a:cubicBezTo>
                    <a:pt x="358" y="383"/>
                    <a:pt x="354" y="376"/>
                    <a:pt x="347" y="376"/>
                  </a:cubicBezTo>
                  <a:cubicBezTo>
                    <a:pt x="339" y="377"/>
                    <a:pt x="339" y="377"/>
                    <a:pt x="339" y="377"/>
                  </a:cubicBezTo>
                  <a:cubicBezTo>
                    <a:pt x="344" y="382"/>
                    <a:pt x="344" y="382"/>
                    <a:pt x="344" y="382"/>
                  </a:cubicBezTo>
                  <a:cubicBezTo>
                    <a:pt x="369" y="409"/>
                    <a:pt x="384" y="439"/>
                    <a:pt x="390" y="473"/>
                  </a:cubicBezTo>
                  <a:cubicBezTo>
                    <a:pt x="378" y="465"/>
                    <a:pt x="365" y="457"/>
                    <a:pt x="353" y="450"/>
                  </a:cubicBezTo>
                  <a:cubicBezTo>
                    <a:pt x="332" y="437"/>
                    <a:pt x="310" y="424"/>
                    <a:pt x="294" y="406"/>
                  </a:cubicBezTo>
                  <a:cubicBezTo>
                    <a:pt x="303" y="386"/>
                    <a:pt x="294" y="361"/>
                    <a:pt x="286" y="342"/>
                  </a:cubicBezTo>
                  <a:cubicBezTo>
                    <a:pt x="279" y="325"/>
                    <a:pt x="279" y="325"/>
                    <a:pt x="279" y="325"/>
                  </a:cubicBezTo>
                  <a:cubicBezTo>
                    <a:pt x="279" y="344"/>
                    <a:pt x="279" y="344"/>
                    <a:pt x="279" y="344"/>
                  </a:cubicBezTo>
                  <a:cubicBezTo>
                    <a:pt x="279" y="351"/>
                    <a:pt x="282" y="359"/>
                    <a:pt x="284" y="366"/>
                  </a:cubicBezTo>
                  <a:cubicBezTo>
                    <a:pt x="287" y="378"/>
                    <a:pt x="291" y="390"/>
                    <a:pt x="285" y="401"/>
                  </a:cubicBezTo>
                  <a:cubicBezTo>
                    <a:pt x="273" y="391"/>
                    <a:pt x="268" y="375"/>
                    <a:pt x="262" y="358"/>
                  </a:cubicBezTo>
                  <a:cubicBezTo>
                    <a:pt x="259" y="349"/>
                    <a:pt x="256" y="340"/>
                    <a:pt x="252" y="332"/>
                  </a:cubicBezTo>
                  <a:cubicBezTo>
                    <a:pt x="243" y="313"/>
                    <a:pt x="243" y="313"/>
                    <a:pt x="243" y="313"/>
                  </a:cubicBezTo>
                  <a:cubicBezTo>
                    <a:pt x="245" y="334"/>
                    <a:pt x="245" y="334"/>
                    <a:pt x="245" y="334"/>
                  </a:cubicBezTo>
                  <a:cubicBezTo>
                    <a:pt x="246" y="342"/>
                    <a:pt x="249" y="350"/>
                    <a:pt x="251" y="357"/>
                  </a:cubicBezTo>
                  <a:cubicBezTo>
                    <a:pt x="254" y="365"/>
                    <a:pt x="257" y="372"/>
                    <a:pt x="257" y="378"/>
                  </a:cubicBezTo>
                  <a:cubicBezTo>
                    <a:pt x="247" y="378"/>
                    <a:pt x="240" y="372"/>
                    <a:pt x="233" y="368"/>
                  </a:cubicBezTo>
                  <a:cubicBezTo>
                    <a:pt x="228" y="365"/>
                    <a:pt x="224" y="362"/>
                    <a:pt x="219" y="361"/>
                  </a:cubicBezTo>
                  <a:cubicBezTo>
                    <a:pt x="208" y="360"/>
                    <a:pt x="208" y="360"/>
                    <a:pt x="208" y="360"/>
                  </a:cubicBezTo>
                  <a:cubicBezTo>
                    <a:pt x="216" y="367"/>
                    <a:pt x="216" y="367"/>
                    <a:pt x="216" y="367"/>
                  </a:cubicBezTo>
                  <a:cubicBezTo>
                    <a:pt x="229" y="380"/>
                    <a:pt x="244" y="387"/>
                    <a:pt x="264" y="389"/>
                  </a:cubicBezTo>
                  <a:cubicBezTo>
                    <a:pt x="270" y="403"/>
                    <a:pt x="281" y="412"/>
                    <a:pt x="292" y="421"/>
                  </a:cubicBezTo>
                  <a:cubicBezTo>
                    <a:pt x="297" y="425"/>
                    <a:pt x="302" y="430"/>
                    <a:pt x="307" y="435"/>
                  </a:cubicBezTo>
                  <a:cubicBezTo>
                    <a:pt x="275" y="447"/>
                    <a:pt x="224" y="458"/>
                    <a:pt x="190" y="457"/>
                  </a:cubicBezTo>
                  <a:cubicBezTo>
                    <a:pt x="190" y="464"/>
                    <a:pt x="190" y="464"/>
                    <a:pt x="190" y="464"/>
                  </a:cubicBezTo>
                  <a:cubicBezTo>
                    <a:pt x="204" y="466"/>
                    <a:pt x="216" y="465"/>
                    <a:pt x="228" y="464"/>
                  </a:cubicBezTo>
                  <a:cubicBezTo>
                    <a:pt x="226" y="466"/>
                    <a:pt x="224" y="467"/>
                    <a:pt x="222" y="469"/>
                  </a:cubicBezTo>
                  <a:cubicBezTo>
                    <a:pt x="219" y="471"/>
                    <a:pt x="216" y="473"/>
                    <a:pt x="214" y="476"/>
                  </a:cubicBezTo>
                  <a:cubicBezTo>
                    <a:pt x="218" y="481"/>
                    <a:pt x="218" y="481"/>
                    <a:pt x="218" y="481"/>
                  </a:cubicBezTo>
                  <a:cubicBezTo>
                    <a:pt x="237" y="466"/>
                    <a:pt x="262" y="458"/>
                    <a:pt x="287" y="451"/>
                  </a:cubicBezTo>
                  <a:cubicBezTo>
                    <a:pt x="298" y="448"/>
                    <a:pt x="308" y="445"/>
                    <a:pt x="319" y="441"/>
                  </a:cubicBezTo>
                  <a:cubicBezTo>
                    <a:pt x="326" y="446"/>
                    <a:pt x="335" y="451"/>
                    <a:pt x="343" y="456"/>
                  </a:cubicBezTo>
                  <a:cubicBezTo>
                    <a:pt x="349" y="461"/>
                    <a:pt x="357" y="465"/>
                    <a:pt x="363" y="470"/>
                  </a:cubicBezTo>
                  <a:cubicBezTo>
                    <a:pt x="345" y="481"/>
                    <a:pt x="322" y="489"/>
                    <a:pt x="299" y="496"/>
                  </a:cubicBezTo>
                  <a:cubicBezTo>
                    <a:pt x="289" y="499"/>
                    <a:pt x="278" y="502"/>
                    <a:pt x="267" y="506"/>
                  </a:cubicBezTo>
                  <a:cubicBezTo>
                    <a:pt x="245" y="515"/>
                    <a:pt x="245" y="515"/>
                    <a:pt x="245" y="515"/>
                  </a:cubicBezTo>
                  <a:cubicBezTo>
                    <a:pt x="269" y="513"/>
                    <a:pt x="269" y="513"/>
                    <a:pt x="269" y="513"/>
                  </a:cubicBezTo>
                  <a:cubicBezTo>
                    <a:pt x="277" y="513"/>
                    <a:pt x="283" y="511"/>
                    <a:pt x="289" y="509"/>
                  </a:cubicBezTo>
                  <a:cubicBezTo>
                    <a:pt x="292" y="508"/>
                    <a:pt x="295" y="507"/>
                    <a:pt x="298" y="506"/>
                  </a:cubicBezTo>
                  <a:cubicBezTo>
                    <a:pt x="297" y="506"/>
                    <a:pt x="296" y="507"/>
                    <a:pt x="295" y="508"/>
                  </a:cubicBezTo>
                  <a:cubicBezTo>
                    <a:pt x="289" y="511"/>
                    <a:pt x="283" y="515"/>
                    <a:pt x="284" y="521"/>
                  </a:cubicBezTo>
                  <a:cubicBezTo>
                    <a:pt x="285" y="528"/>
                    <a:pt x="285" y="528"/>
                    <a:pt x="285" y="528"/>
                  </a:cubicBezTo>
                  <a:cubicBezTo>
                    <a:pt x="290" y="523"/>
                    <a:pt x="290" y="523"/>
                    <a:pt x="290" y="523"/>
                  </a:cubicBezTo>
                  <a:cubicBezTo>
                    <a:pt x="308" y="506"/>
                    <a:pt x="332" y="495"/>
                    <a:pt x="355" y="485"/>
                  </a:cubicBezTo>
                  <a:cubicBezTo>
                    <a:pt x="361" y="482"/>
                    <a:pt x="367" y="479"/>
                    <a:pt x="373" y="476"/>
                  </a:cubicBezTo>
                  <a:cubicBezTo>
                    <a:pt x="406" y="499"/>
                    <a:pt x="434" y="521"/>
                    <a:pt x="454" y="550"/>
                  </a:cubicBezTo>
                  <a:cubicBezTo>
                    <a:pt x="449" y="549"/>
                    <a:pt x="444" y="549"/>
                    <a:pt x="439" y="548"/>
                  </a:cubicBezTo>
                  <a:cubicBezTo>
                    <a:pt x="413" y="546"/>
                    <a:pt x="386" y="549"/>
                    <a:pt x="360" y="552"/>
                  </a:cubicBezTo>
                  <a:cubicBezTo>
                    <a:pt x="334" y="555"/>
                    <a:pt x="308" y="558"/>
                    <a:pt x="283" y="556"/>
                  </a:cubicBezTo>
                  <a:cubicBezTo>
                    <a:pt x="264" y="555"/>
                    <a:pt x="247" y="550"/>
                    <a:pt x="232" y="543"/>
                  </a:cubicBezTo>
                  <a:cubicBezTo>
                    <a:pt x="229" y="549"/>
                    <a:pt x="229" y="549"/>
                    <a:pt x="229" y="549"/>
                  </a:cubicBezTo>
                  <a:cubicBezTo>
                    <a:pt x="233" y="552"/>
                    <a:pt x="239" y="554"/>
                    <a:pt x="244" y="556"/>
                  </a:cubicBezTo>
                  <a:cubicBezTo>
                    <a:pt x="249" y="558"/>
                    <a:pt x="254" y="560"/>
                    <a:pt x="258" y="563"/>
                  </a:cubicBezTo>
                  <a:cubicBezTo>
                    <a:pt x="241" y="581"/>
                    <a:pt x="218" y="593"/>
                    <a:pt x="188" y="600"/>
                  </a:cubicBezTo>
                  <a:cubicBezTo>
                    <a:pt x="189" y="607"/>
                    <a:pt x="189" y="607"/>
                    <a:pt x="189" y="607"/>
                  </a:cubicBezTo>
                  <a:cubicBezTo>
                    <a:pt x="224" y="606"/>
                    <a:pt x="244" y="588"/>
                    <a:pt x="263" y="570"/>
                  </a:cubicBezTo>
                  <a:cubicBezTo>
                    <a:pt x="265" y="569"/>
                    <a:pt x="267" y="567"/>
                    <a:pt x="269" y="565"/>
                  </a:cubicBezTo>
                  <a:cubicBezTo>
                    <a:pt x="274" y="567"/>
                    <a:pt x="278" y="567"/>
                    <a:pt x="283" y="567"/>
                  </a:cubicBezTo>
                  <a:cubicBezTo>
                    <a:pt x="285" y="567"/>
                    <a:pt x="286" y="567"/>
                    <a:pt x="288" y="567"/>
                  </a:cubicBezTo>
                  <a:cubicBezTo>
                    <a:pt x="289" y="567"/>
                    <a:pt x="292" y="568"/>
                    <a:pt x="294" y="568"/>
                  </a:cubicBezTo>
                  <a:cubicBezTo>
                    <a:pt x="290" y="584"/>
                    <a:pt x="280" y="596"/>
                    <a:pt x="271" y="607"/>
                  </a:cubicBezTo>
                  <a:cubicBezTo>
                    <a:pt x="264" y="614"/>
                    <a:pt x="258" y="621"/>
                    <a:pt x="255" y="629"/>
                  </a:cubicBezTo>
                  <a:cubicBezTo>
                    <a:pt x="247" y="645"/>
                    <a:pt x="247" y="645"/>
                    <a:pt x="247" y="645"/>
                  </a:cubicBezTo>
                  <a:cubicBezTo>
                    <a:pt x="260" y="633"/>
                    <a:pt x="260" y="633"/>
                    <a:pt x="260" y="633"/>
                  </a:cubicBezTo>
                  <a:cubicBezTo>
                    <a:pt x="280" y="614"/>
                    <a:pt x="296" y="589"/>
                    <a:pt x="308" y="567"/>
                  </a:cubicBezTo>
                  <a:cubicBezTo>
                    <a:pt x="325" y="566"/>
                    <a:pt x="342" y="564"/>
                    <a:pt x="358" y="562"/>
                  </a:cubicBezTo>
                  <a:cubicBezTo>
                    <a:pt x="383" y="560"/>
                    <a:pt x="409" y="557"/>
                    <a:pt x="436" y="559"/>
                  </a:cubicBezTo>
                  <a:cubicBezTo>
                    <a:pt x="445" y="559"/>
                    <a:pt x="454" y="561"/>
                    <a:pt x="463" y="563"/>
                  </a:cubicBezTo>
                  <a:cubicBezTo>
                    <a:pt x="480" y="584"/>
                    <a:pt x="495" y="607"/>
                    <a:pt x="509" y="630"/>
                  </a:cubicBezTo>
                  <a:cubicBezTo>
                    <a:pt x="463" y="633"/>
                    <a:pt x="422" y="646"/>
                    <a:pt x="383" y="658"/>
                  </a:cubicBezTo>
                  <a:cubicBezTo>
                    <a:pt x="343" y="671"/>
                    <a:pt x="303" y="683"/>
                    <a:pt x="257" y="686"/>
                  </a:cubicBezTo>
                  <a:cubicBezTo>
                    <a:pt x="252" y="686"/>
                    <a:pt x="246" y="686"/>
                    <a:pt x="241" y="685"/>
                  </a:cubicBezTo>
                  <a:cubicBezTo>
                    <a:pt x="228" y="685"/>
                    <a:pt x="215" y="684"/>
                    <a:pt x="203" y="690"/>
                  </a:cubicBezTo>
                  <a:cubicBezTo>
                    <a:pt x="192" y="695"/>
                    <a:pt x="192" y="695"/>
                    <a:pt x="192" y="695"/>
                  </a:cubicBezTo>
                  <a:cubicBezTo>
                    <a:pt x="204" y="697"/>
                    <a:pt x="204" y="697"/>
                    <a:pt x="204" y="697"/>
                  </a:cubicBezTo>
                  <a:cubicBezTo>
                    <a:pt x="209" y="697"/>
                    <a:pt x="214" y="698"/>
                    <a:pt x="220" y="698"/>
                  </a:cubicBezTo>
                  <a:cubicBezTo>
                    <a:pt x="249" y="701"/>
                    <a:pt x="281" y="698"/>
                    <a:pt x="313" y="690"/>
                  </a:cubicBezTo>
                  <a:cubicBezTo>
                    <a:pt x="266" y="720"/>
                    <a:pt x="207" y="738"/>
                    <a:pt x="181" y="745"/>
                  </a:cubicBezTo>
                  <a:cubicBezTo>
                    <a:pt x="181" y="745"/>
                    <a:pt x="179" y="745"/>
                    <a:pt x="178" y="745"/>
                  </a:cubicBezTo>
                  <a:cubicBezTo>
                    <a:pt x="173" y="745"/>
                    <a:pt x="164" y="746"/>
                    <a:pt x="163" y="755"/>
                  </a:cubicBezTo>
                  <a:cubicBezTo>
                    <a:pt x="162" y="760"/>
                    <a:pt x="162" y="760"/>
                    <a:pt x="162" y="760"/>
                  </a:cubicBezTo>
                  <a:cubicBezTo>
                    <a:pt x="167" y="759"/>
                    <a:pt x="167" y="759"/>
                    <a:pt x="167" y="759"/>
                  </a:cubicBezTo>
                  <a:cubicBezTo>
                    <a:pt x="189" y="753"/>
                    <a:pt x="212" y="746"/>
                    <a:pt x="236" y="738"/>
                  </a:cubicBezTo>
                  <a:cubicBezTo>
                    <a:pt x="226" y="755"/>
                    <a:pt x="209" y="765"/>
                    <a:pt x="192" y="776"/>
                  </a:cubicBezTo>
                  <a:cubicBezTo>
                    <a:pt x="180" y="783"/>
                    <a:pt x="168" y="790"/>
                    <a:pt x="160" y="799"/>
                  </a:cubicBezTo>
                  <a:cubicBezTo>
                    <a:pt x="138" y="825"/>
                    <a:pt x="138" y="825"/>
                    <a:pt x="138" y="825"/>
                  </a:cubicBezTo>
                  <a:cubicBezTo>
                    <a:pt x="165" y="805"/>
                    <a:pt x="165" y="805"/>
                    <a:pt x="165" y="805"/>
                  </a:cubicBezTo>
                  <a:cubicBezTo>
                    <a:pt x="173" y="799"/>
                    <a:pt x="182" y="793"/>
                    <a:pt x="191" y="788"/>
                  </a:cubicBezTo>
                  <a:cubicBezTo>
                    <a:pt x="214" y="774"/>
                    <a:pt x="238" y="760"/>
                    <a:pt x="249" y="731"/>
                  </a:cubicBezTo>
                  <a:cubicBezTo>
                    <a:pt x="264" y="728"/>
                    <a:pt x="276" y="721"/>
                    <a:pt x="288" y="715"/>
                  </a:cubicBezTo>
                  <a:cubicBezTo>
                    <a:pt x="292" y="713"/>
                    <a:pt x="295" y="711"/>
                    <a:pt x="299" y="709"/>
                  </a:cubicBezTo>
                  <a:cubicBezTo>
                    <a:pt x="307" y="705"/>
                    <a:pt x="313" y="700"/>
                    <a:pt x="320" y="696"/>
                  </a:cubicBezTo>
                  <a:cubicBezTo>
                    <a:pt x="328" y="690"/>
                    <a:pt x="336" y="684"/>
                    <a:pt x="344" y="681"/>
                  </a:cubicBezTo>
                  <a:cubicBezTo>
                    <a:pt x="356" y="676"/>
                    <a:pt x="369" y="674"/>
                    <a:pt x="383" y="672"/>
                  </a:cubicBezTo>
                  <a:cubicBezTo>
                    <a:pt x="394" y="670"/>
                    <a:pt x="405" y="668"/>
                    <a:pt x="416" y="665"/>
                  </a:cubicBezTo>
                  <a:cubicBezTo>
                    <a:pt x="412" y="671"/>
                    <a:pt x="409" y="675"/>
                    <a:pt x="401" y="675"/>
                  </a:cubicBezTo>
                  <a:cubicBezTo>
                    <a:pt x="396" y="674"/>
                    <a:pt x="396" y="674"/>
                    <a:pt x="396" y="674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396" y="679"/>
                    <a:pt x="396" y="682"/>
                    <a:pt x="397" y="683"/>
                  </a:cubicBezTo>
                  <a:cubicBezTo>
                    <a:pt x="398" y="684"/>
                    <a:pt x="398" y="685"/>
                    <a:pt x="400" y="685"/>
                  </a:cubicBezTo>
                  <a:cubicBezTo>
                    <a:pt x="397" y="688"/>
                    <a:pt x="394" y="692"/>
                    <a:pt x="391" y="695"/>
                  </a:cubicBezTo>
                  <a:cubicBezTo>
                    <a:pt x="381" y="707"/>
                    <a:pt x="371" y="720"/>
                    <a:pt x="357" y="725"/>
                  </a:cubicBezTo>
                  <a:cubicBezTo>
                    <a:pt x="349" y="728"/>
                    <a:pt x="341" y="729"/>
                    <a:pt x="332" y="731"/>
                  </a:cubicBezTo>
                  <a:cubicBezTo>
                    <a:pt x="322" y="733"/>
                    <a:pt x="311" y="736"/>
                    <a:pt x="301" y="740"/>
                  </a:cubicBezTo>
                  <a:cubicBezTo>
                    <a:pt x="276" y="751"/>
                    <a:pt x="253" y="763"/>
                    <a:pt x="230" y="775"/>
                  </a:cubicBezTo>
                  <a:cubicBezTo>
                    <a:pt x="213" y="784"/>
                    <a:pt x="197" y="793"/>
                    <a:pt x="181" y="800"/>
                  </a:cubicBezTo>
                  <a:cubicBezTo>
                    <a:pt x="184" y="807"/>
                    <a:pt x="184" y="807"/>
                    <a:pt x="184" y="807"/>
                  </a:cubicBezTo>
                  <a:cubicBezTo>
                    <a:pt x="186" y="806"/>
                    <a:pt x="189" y="805"/>
                    <a:pt x="191" y="803"/>
                  </a:cubicBezTo>
                  <a:cubicBezTo>
                    <a:pt x="193" y="803"/>
                    <a:pt x="195" y="802"/>
                    <a:pt x="197" y="801"/>
                  </a:cubicBezTo>
                  <a:cubicBezTo>
                    <a:pt x="193" y="805"/>
                    <a:pt x="189" y="810"/>
                    <a:pt x="185" y="814"/>
                  </a:cubicBezTo>
                  <a:cubicBezTo>
                    <a:pt x="182" y="817"/>
                    <a:pt x="180" y="818"/>
                    <a:pt x="180" y="821"/>
                  </a:cubicBezTo>
                  <a:cubicBezTo>
                    <a:pt x="181" y="823"/>
                    <a:pt x="181" y="823"/>
                    <a:pt x="181" y="823"/>
                  </a:cubicBezTo>
                  <a:cubicBezTo>
                    <a:pt x="184" y="824"/>
                    <a:pt x="184" y="824"/>
                    <a:pt x="184" y="824"/>
                  </a:cubicBezTo>
                  <a:cubicBezTo>
                    <a:pt x="187" y="824"/>
                    <a:pt x="193" y="819"/>
                    <a:pt x="194" y="818"/>
                  </a:cubicBezTo>
                  <a:cubicBezTo>
                    <a:pt x="196" y="815"/>
                    <a:pt x="199" y="813"/>
                    <a:pt x="201" y="811"/>
                  </a:cubicBezTo>
                  <a:cubicBezTo>
                    <a:pt x="207" y="806"/>
                    <a:pt x="212" y="801"/>
                    <a:pt x="215" y="793"/>
                  </a:cubicBezTo>
                  <a:cubicBezTo>
                    <a:pt x="235" y="787"/>
                    <a:pt x="253" y="777"/>
                    <a:pt x="271" y="769"/>
                  </a:cubicBezTo>
                  <a:cubicBezTo>
                    <a:pt x="284" y="762"/>
                    <a:pt x="297" y="755"/>
                    <a:pt x="310" y="750"/>
                  </a:cubicBezTo>
                  <a:cubicBezTo>
                    <a:pt x="295" y="783"/>
                    <a:pt x="267" y="802"/>
                    <a:pt x="237" y="821"/>
                  </a:cubicBezTo>
                  <a:cubicBezTo>
                    <a:pt x="233" y="824"/>
                    <a:pt x="229" y="826"/>
                    <a:pt x="225" y="829"/>
                  </a:cubicBezTo>
                  <a:cubicBezTo>
                    <a:pt x="229" y="835"/>
                    <a:pt x="229" y="835"/>
                    <a:pt x="229" y="835"/>
                  </a:cubicBezTo>
                  <a:cubicBezTo>
                    <a:pt x="261" y="819"/>
                    <a:pt x="297" y="797"/>
                    <a:pt x="318" y="757"/>
                  </a:cubicBezTo>
                  <a:cubicBezTo>
                    <a:pt x="328" y="755"/>
                    <a:pt x="336" y="750"/>
                    <a:pt x="345" y="745"/>
                  </a:cubicBezTo>
                  <a:cubicBezTo>
                    <a:pt x="351" y="741"/>
                    <a:pt x="358" y="736"/>
                    <a:pt x="365" y="734"/>
                  </a:cubicBezTo>
                  <a:cubicBezTo>
                    <a:pt x="362" y="753"/>
                    <a:pt x="362" y="753"/>
                    <a:pt x="362" y="753"/>
                  </a:cubicBezTo>
                  <a:cubicBezTo>
                    <a:pt x="372" y="733"/>
                    <a:pt x="372" y="733"/>
                    <a:pt x="372" y="733"/>
                  </a:cubicBezTo>
                  <a:cubicBezTo>
                    <a:pt x="375" y="732"/>
                    <a:pt x="379" y="732"/>
                    <a:pt x="383" y="733"/>
                  </a:cubicBezTo>
                  <a:cubicBezTo>
                    <a:pt x="380" y="738"/>
                    <a:pt x="372" y="746"/>
                    <a:pt x="367" y="751"/>
                  </a:cubicBezTo>
                  <a:cubicBezTo>
                    <a:pt x="359" y="758"/>
                    <a:pt x="356" y="761"/>
                    <a:pt x="358" y="764"/>
                  </a:cubicBezTo>
                  <a:cubicBezTo>
                    <a:pt x="358" y="766"/>
                    <a:pt x="360" y="767"/>
                    <a:pt x="361" y="767"/>
                  </a:cubicBezTo>
                  <a:cubicBezTo>
                    <a:pt x="363" y="767"/>
                    <a:pt x="363" y="767"/>
                    <a:pt x="363" y="767"/>
                  </a:cubicBezTo>
                  <a:cubicBezTo>
                    <a:pt x="364" y="766"/>
                    <a:pt x="364" y="766"/>
                    <a:pt x="364" y="766"/>
                  </a:cubicBezTo>
                  <a:cubicBezTo>
                    <a:pt x="375" y="756"/>
                    <a:pt x="386" y="745"/>
                    <a:pt x="398" y="731"/>
                  </a:cubicBezTo>
                  <a:cubicBezTo>
                    <a:pt x="412" y="731"/>
                    <a:pt x="426" y="730"/>
                    <a:pt x="439" y="730"/>
                  </a:cubicBezTo>
                  <a:cubicBezTo>
                    <a:pt x="451" y="729"/>
                    <a:pt x="463" y="728"/>
                    <a:pt x="475" y="729"/>
                  </a:cubicBezTo>
                  <a:cubicBezTo>
                    <a:pt x="449" y="764"/>
                    <a:pt x="409" y="783"/>
                    <a:pt x="361" y="803"/>
                  </a:cubicBezTo>
                  <a:cubicBezTo>
                    <a:pt x="353" y="807"/>
                    <a:pt x="353" y="807"/>
                    <a:pt x="353" y="807"/>
                  </a:cubicBezTo>
                  <a:cubicBezTo>
                    <a:pt x="361" y="810"/>
                    <a:pt x="361" y="810"/>
                    <a:pt x="361" y="810"/>
                  </a:cubicBezTo>
                  <a:cubicBezTo>
                    <a:pt x="363" y="811"/>
                    <a:pt x="366" y="811"/>
                    <a:pt x="368" y="810"/>
                  </a:cubicBezTo>
                  <a:cubicBezTo>
                    <a:pt x="362" y="818"/>
                    <a:pt x="353" y="823"/>
                    <a:pt x="344" y="828"/>
                  </a:cubicBezTo>
                  <a:cubicBezTo>
                    <a:pt x="339" y="831"/>
                    <a:pt x="333" y="835"/>
                    <a:pt x="328" y="839"/>
                  </a:cubicBezTo>
                  <a:cubicBezTo>
                    <a:pt x="310" y="853"/>
                    <a:pt x="310" y="853"/>
                    <a:pt x="310" y="853"/>
                  </a:cubicBezTo>
                  <a:cubicBezTo>
                    <a:pt x="332" y="845"/>
                    <a:pt x="332" y="845"/>
                    <a:pt x="332" y="845"/>
                  </a:cubicBezTo>
                  <a:cubicBezTo>
                    <a:pt x="356" y="836"/>
                    <a:pt x="372" y="822"/>
                    <a:pt x="383" y="803"/>
                  </a:cubicBezTo>
                  <a:cubicBezTo>
                    <a:pt x="430" y="791"/>
                    <a:pt x="461" y="760"/>
                    <a:pt x="491" y="730"/>
                  </a:cubicBezTo>
                  <a:cubicBezTo>
                    <a:pt x="491" y="730"/>
                    <a:pt x="491" y="730"/>
                    <a:pt x="491" y="730"/>
                  </a:cubicBezTo>
                  <a:cubicBezTo>
                    <a:pt x="529" y="734"/>
                    <a:pt x="558" y="745"/>
                    <a:pt x="586" y="757"/>
                  </a:cubicBezTo>
                  <a:cubicBezTo>
                    <a:pt x="550" y="770"/>
                    <a:pt x="518" y="787"/>
                    <a:pt x="487" y="803"/>
                  </a:cubicBezTo>
                  <a:cubicBezTo>
                    <a:pt x="449" y="823"/>
                    <a:pt x="411" y="843"/>
                    <a:pt x="367" y="857"/>
                  </a:cubicBezTo>
                  <a:cubicBezTo>
                    <a:pt x="365" y="858"/>
                    <a:pt x="363" y="859"/>
                    <a:pt x="363" y="863"/>
                  </a:cubicBezTo>
                  <a:cubicBezTo>
                    <a:pt x="354" y="865"/>
                    <a:pt x="345" y="867"/>
                    <a:pt x="335" y="869"/>
                  </a:cubicBezTo>
                  <a:cubicBezTo>
                    <a:pt x="338" y="867"/>
                    <a:pt x="338" y="867"/>
                    <a:pt x="338" y="867"/>
                  </a:cubicBezTo>
                  <a:cubicBezTo>
                    <a:pt x="333" y="870"/>
                    <a:pt x="333" y="870"/>
                    <a:pt x="333" y="870"/>
                  </a:cubicBezTo>
                  <a:cubicBezTo>
                    <a:pt x="326" y="871"/>
                    <a:pt x="319" y="873"/>
                    <a:pt x="312" y="875"/>
                  </a:cubicBezTo>
                  <a:cubicBezTo>
                    <a:pt x="287" y="881"/>
                    <a:pt x="261" y="887"/>
                    <a:pt x="238" y="892"/>
                  </a:cubicBezTo>
                  <a:cubicBezTo>
                    <a:pt x="238" y="899"/>
                    <a:pt x="238" y="899"/>
                    <a:pt x="238" y="899"/>
                  </a:cubicBezTo>
                  <a:cubicBezTo>
                    <a:pt x="253" y="898"/>
                    <a:pt x="269" y="895"/>
                    <a:pt x="283" y="893"/>
                  </a:cubicBezTo>
                  <a:cubicBezTo>
                    <a:pt x="292" y="891"/>
                    <a:pt x="300" y="889"/>
                    <a:pt x="308" y="888"/>
                  </a:cubicBezTo>
                  <a:cubicBezTo>
                    <a:pt x="303" y="892"/>
                    <a:pt x="299" y="896"/>
                    <a:pt x="294" y="901"/>
                  </a:cubicBezTo>
                  <a:cubicBezTo>
                    <a:pt x="285" y="908"/>
                    <a:pt x="275" y="914"/>
                    <a:pt x="265" y="920"/>
                  </a:cubicBezTo>
                  <a:cubicBezTo>
                    <a:pt x="254" y="926"/>
                    <a:pt x="244" y="932"/>
                    <a:pt x="237" y="938"/>
                  </a:cubicBezTo>
                  <a:cubicBezTo>
                    <a:pt x="241" y="944"/>
                    <a:pt x="241" y="944"/>
                    <a:pt x="241" y="944"/>
                  </a:cubicBezTo>
                  <a:cubicBezTo>
                    <a:pt x="249" y="939"/>
                    <a:pt x="261" y="933"/>
                    <a:pt x="269" y="930"/>
                  </a:cubicBezTo>
                  <a:cubicBezTo>
                    <a:pt x="267" y="933"/>
                    <a:pt x="264" y="936"/>
                    <a:pt x="261" y="938"/>
                  </a:cubicBezTo>
                  <a:cubicBezTo>
                    <a:pt x="257" y="943"/>
                    <a:pt x="252" y="948"/>
                    <a:pt x="252" y="954"/>
                  </a:cubicBezTo>
                  <a:cubicBezTo>
                    <a:pt x="252" y="963"/>
                    <a:pt x="252" y="963"/>
                    <a:pt x="252" y="963"/>
                  </a:cubicBezTo>
                  <a:cubicBezTo>
                    <a:pt x="258" y="956"/>
                    <a:pt x="258" y="956"/>
                    <a:pt x="258" y="956"/>
                  </a:cubicBezTo>
                  <a:cubicBezTo>
                    <a:pt x="267" y="948"/>
                    <a:pt x="274" y="938"/>
                    <a:pt x="281" y="929"/>
                  </a:cubicBezTo>
                  <a:cubicBezTo>
                    <a:pt x="287" y="921"/>
                    <a:pt x="293" y="913"/>
                    <a:pt x="299" y="906"/>
                  </a:cubicBezTo>
                  <a:cubicBezTo>
                    <a:pt x="307" y="901"/>
                    <a:pt x="313" y="895"/>
                    <a:pt x="317" y="890"/>
                  </a:cubicBezTo>
                  <a:cubicBezTo>
                    <a:pt x="321" y="888"/>
                    <a:pt x="324" y="886"/>
                    <a:pt x="327" y="884"/>
                  </a:cubicBezTo>
                  <a:cubicBezTo>
                    <a:pt x="339" y="878"/>
                    <a:pt x="353" y="874"/>
                    <a:pt x="368" y="871"/>
                  </a:cubicBezTo>
                  <a:cubicBezTo>
                    <a:pt x="379" y="869"/>
                    <a:pt x="391" y="866"/>
                    <a:pt x="401" y="862"/>
                  </a:cubicBezTo>
                  <a:cubicBezTo>
                    <a:pt x="412" y="858"/>
                    <a:pt x="422" y="853"/>
                    <a:pt x="431" y="848"/>
                  </a:cubicBezTo>
                  <a:cubicBezTo>
                    <a:pt x="439" y="843"/>
                    <a:pt x="448" y="839"/>
                    <a:pt x="456" y="836"/>
                  </a:cubicBezTo>
                  <a:cubicBezTo>
                    <a:pt x="438" y="856"/>
                    <a:pt x="414" y="872"/>
                    <a:pt x="388" y="888"/>
                  </a:cubicBezTo>
                  <a:cubicBezTo>
                    <a:pt x="367" y="901"/>
                    <a:pt x="367" y="901"/>
                    <a:pt x="367" y="901"/>
                  </a:cubicBezTo>
                  <a:cubicBezTo>
                    <a:pt x="391" y="895"/>
                    <a:pt x="391" y="895"/>
                    <a:pt x="391" y="895"/>
                  </a:cubicBezTo>
                  <a:cubicBezTo>
                    <a:pt x="391" y="895"/>
                    <a:pt x="391" y="894"/>
                    <a:pt x="392" y="894"/>
                  </a:cubicBezTo>
                  <a:cubicBezTo>
                    <a:pt x="389" y="897"/>
                    <a:pt x="386" y="899"/>
                    <a:pt x="383" y="901"/>
                  </a:cubicBezTo>
                  <a:cubicBezTo>
                    <a:pt x="383" y="902"/>
                    <a:pt x="383" y="902"/>
                    <a:pt x="383" y="902"/>
                  </a:cubicBezTo>
                  <a:cubicBezTo>
                    <a:pt x="387" y="908"/>
                    <a:pt x="387" y="908"/>
                    <a:pt x="387" y="908"/>
                  </a:cubicBezTo>
                  <a:cubicBezTo>
                    <a:pt x="390" y="906"/>
                    <a:pt x="393" y="904"/>
                    <a:pt x="396" y="902"/>
                  </a:cubicBezTo>
                  <a:cubicBezTo>
                    <a:pt x="398" y="900"/>
                    <a:pt x="401" y="898"/>
                    <a:pt x="404" y="897"/>
                  </a:cubicBezTo>
                  <a:cubicBezTo>
                    <a:pt x="401" y="901"/>
                    <a:pt x="397" y="906"/>
                    <a:pt x="393" y="910"/>
                  </a:cubicBezTo>
                  <a:cubicBezTo>
                    <a:pt x="388" y="915"/>
                    <a:pt x="383" y="920"/>
                    <a:pt x="382" y="925"/>
                  </a:cubicBezTo>
                  <a:cubicBezTo>
                    <a:pt x="377" y="942"/>
                    <a:pt x="377" y="942"/>
                    <a:pt x="377" y="942"/>
                  </a:cubicBezTo>
                  <a:cubicBezTo>
                    <a:pt x="388" y="928"/>
                    <a:pt x="388" y="928"/>
                    <a:pt x="388" y="928"/>
                  </a:cubicBezTo>
                  <a:cubicBezTo>
                    <a:pt x="391" y="925"/>
                    <a:pt x="394" y="922"/>
                    <a:pt x="397" y="919"/>
                  </a:cubicBezTo>
                  <a:cubicBezTo>
                    <a:pt x="406" y="911"/>
                    <a:pt x="415" y="903"/>
                    <a:pt x="417" y="887"/>
                  </a:cubicBezTo>
                  <a:cubicBezTo>
                    <a:pt x="435" y="875"/>
                    <a:pt x="463" y="869"/>
                    <a:pt x="490" y="871"/>
                  </a:cubicBezTo>
                  <a:cubicBezTo>
                    <a:pt x="504" y="872"/>
                    <a:pt x="523" y="875"/>
                    <a:pt x="537" y="886"/>
                  </a:cubicBezTo>
                  <a:cubicBezTo>
                    <a:pt x="524" y="895"/>
                    <a:pt x="508" y="900"/>
                    <a:pt x="493" y="905"/>
                  </a:cubicBezTo>
                  <a:cubicBezTo>
                    <a:pt x="480" y="909"/>
                    <a:pt x="466" y="914"/>
                    <a:pt x="454" y="920"/>
                  </a:cubicBezTo>
                  <a:cubicBezTo>
                    <a:pt x="433" y="932"/>
                    <a:pt x="433" y="932"/>
                    <a:pt x="433" y="932"/>
                  </a:cubicBezTo>
                  <a:cubicBezTo>
                    <a:pt x="457" y="927"/>
                    <a:pt x="457" y="927"/>
                    <a:pt x="457" y="927"/>
                  </a:cubicBezTo>
                  <a:cubicBezTo>
                    <a:pt x="464" y="926"/>
                    <a:pt x="470" y="923"/>
                    <a:pt x="476" y="921"/>
                  </a:cubicBezTo>
                  <a:cubicBezTo>
                    <a:pt x="482" y="919"/>
                    <a:pt x="487" y="917"/>
                    <a:pt x="493" y="916"/>
                  </a:cubicBezTo>
                  <a:cubicBezTo>
                    <a:pt x="493" y="916"/>
                    <a:pt x="492" y="917"/>
                    <a:pt x="492" y="917"/>
                  </a:cubicBezTo>
                  <a:cubicBezTo>
                    <a:pt x="489" y="921"/>
                    <a:pt x="484" y="927"/>
                    <a:pt x="488" y="932"/>
                  </a:cubicBezTo>
                  <a:cubicBezTo>
                    <a:pt x="492" y="938"/>
                    <a:pt x="492" y="938"/>
                    <a:pt x="492" y="938"/>
                  </a:cubicBezTo>
                  <a:cubicBezTo>
                    <a:pt x="494" y="931"/>
                    <a:pt x="494" y="931"/>
                    <a:pt x="494" y="931"/>
                  </a:cubicBezTo>
                  <a:cubicBezTo>
                    <a:pt x="501" y="912"/>
                    <a:pt x="519" y="905"/>
                    <a:pt x="538" y="898"/>
                  </a:cubicBezTo>
                  <a:cubicBezTo>
                    <a:pt x="541" y="896"/>
                    <a:pt x="545" y="895"/>
                    <a:pt x="548" y="893"/>
                  </a:cubicBezTo>
                  <a:cubicBezTo>
                    <a:pt x="554" y="899"/>
                    <a:pt x="561" y="902"/>
                    <a:pt x="567" y="906"/>
                  </a:cubicBezTo>
                  <a:cubicBezTo>
                    <a:pt x="575" y="910"/>
                    <a:pt x="583" y="914"/>
                    <a:pt x="588" y="920"/>
                  </a:cubicBezTo>
                  <a:cubicBezTo>
                    <a:pt x="565" y="931"/>
                    <a:pt x="536" y="934"/>
                    <a:pt x="508" y="938"/>
                  </a:cubicBezTo>
                  <a:cubicBezTo>
                    <a:pt x="490" y="940"/>
                    <a:pt x="470" y="943"/>
                    <a:pt x="453" y="947"/>
                  </a:cubicBezTo>
                  <a:cubicBezTo>
                    <a:pt x="454" y="954"/>
                    <a:pt x="454" y="954"/>
                    <a:pt x="454" y="954"/>
                  </a:cubicBezTo>
                  <a:cubicBezTo>
                    <a:pt x="470" y="953"/>
                    <a:pt x="486" y="951"/>
                    <a:pt x="501" y="949"/>
                  </a:cubicBezTo>
                  <a:cubicBezTo>
                    <a:pt x="511" y="948"/>
                    <a:pt x="521" y="947"/>
                    <a:pt x="531" y="946"/>
                  </a:cubicBezTo>
                  <a:cubicBezTo>
                    <a:pt x="529" y="948"/>
                    <a:pt x="527" y="950"/>
                    <a:pt x="524" y="951"/>
                  </a:cubicBezTo>
                  <a:cubicBezTo>
                    <a:pt x="522" y="952"/>
                    <a:pt x="522" y="952"/>
                    <a:pt x="522" y="952"/>
                  </a:cubicBezTo>
                  <a:cubicBezTo>
                    <a:pt x="466" y="952"/>
                    <a:pt x="415" y="960"/>
                    <a:pt x="380" y="977"/>
                  </a:cubicBezTo>
                  <a:cubicBezTo>
                    <a:pt x="375" y="980"/>
                    <a:pt x="370" y="983"/>
                    <a:pt x="365" y="987"/>
                  </a:cubicBezTo>
                  <a:cubicBezTo>
                    <a:pt x="358" y="992"/>
                    <a:pt x="352" y="997"/>
                    <a:pt x="345" y="998"/>
                  </a:cubicBezTo>
                  <a:cubicBezTo>
                    <a:pt x="325" y="988"/>
                    <a:pt x="304" y="982"/>
                    <a:pt x="281" y="980"/>
                  </a:cubicBezTo>
                  <a:cubicBezTo>
                    <a:pt x="231" y="977"/>
                    <a:pt x="182" y="993"/>
                    <a:pt x="134" y="1009"/>
                  </a:cubicBezTo>
                  <a:cubicBezTo>
                    <a:pt x="112" y="1017"/>
                    <a:pt x="91" y="1024"/>
                    <a:pt x="70" y="1029"/>
                  </a:cubicBezTo>
                  <a:cubicBezTo>
                    <a:pt x="72" y="1036"/>
                    <a:pt x="72" y="1036"/>
                    <a:pt x="72" y="1036"/>
                  </a:cubicBezTo>
                  <a:cubicBezTo>
                    <a:pt x="85" y="1034"/>
                    <a:pt x="97" y="1030"/>
                    <a:pt x="108" y="1027"/>
                  </a:cubicBezTo>
                  <a:cubicBezTo>
                    <a:pt x="122" y="1022"/>
                    <a:pt x="137" y="1018"/>
                    <a:pt x="153" y="1016"/>
                  </a:cubicBezTo>
                  <a:cubicBezTo>
                    <a:pt x="141" y="1038"/>
                    <a:pt x="118" y="1047"/>
                    <a:pt x="94" y="1057"/>
                  </a:cubicBezTo>
                  <a:cubicBezTo>
                    <a:pt x="87" y="1060"/>
                    <a:pt x="81" y="1062"/>
                    <a:pt x="75" y="1065"/>
                  </a:cubicBezTo>
                  <a:cubicBezTo>
                    <a:pt x="59" y="1072"/>
                    <a:pt x="59" y="1072"/>
                    <a:pt x="59" y="1072"/>
                  </a:cubicBezTo>
                  <a:cubicBezTo>
                    <a:pt x="77" y="1072"/>
                    <a:pt x="77" y="1072"/>
                    <a:pt x="77" y="1072"/>
                  </a:cubicBezTo>
                  <a:cubicBezTo>
                    <a:pt x="87" y="1072"/>
                    <a:pt x="96" y="1067"/>
                    <a:pt x="104" y="1063"/>
                  </a:cubicBezTo>
                  <a:cubicBezTo>
                    <a:pt x="109" y="1061"/>
                    <a:pt x="114" y="1059"/>
                    <a:pt x="118" y="1058"/>
                  </a:cubicBezTo>
                  <a:cubicBezTo>
                    <a:pt x="116" y="1065"/>
                    <a:pt x="113" y="1071"/>
                    <a:pt x="108" y="1076"/>
                  </a:cubicBezTo>
                  <a:cubicBezTo>
                    <a:pt x="100" y="1085"/>
                    <a:pt x="100" y="1085"/>
                    <a:pt x="100" y="1085"/>
                  </a:cubicBezTo>
                  <a:cubicBezTo>
                    <a:pt x="112" y="1082"/>
                    <a:pt x="112" y="1082"/>
                    <a:pt x="112" y="1082"/>
                  </a:cubicBezTo>
                  <a:cubicBezTo>
                    <a:pt x="124" y="1079"/>
                    <a:pt x="127" y="1066"/>
                    <a:pt x="128" y="1053"/>
                  </a:cubicBezTo>
                  <a:cubicBezTo>
                    <a:pt x="145" y="1046"/>
                    <a:pt x="157" y="1032"/>
                    <a:pt x="166" y="1011"/>
                  </a:cubicBezTo>
                  <a:cubicBezTo>
                    <a:pt x="170" y="1010"/>
                    <a:pt x="170" y="1010"/>
                    <a:pt x="170" y="1010"/>
                  </a:cubicBezTo>
                  <a:cubicBezTo>
                    <a:pt x="193" y="1001"/>
                    <a:pt x="222" y="991"/>
                    <a:pt x="250" y="991"/>
                  </a:cubicBezTo>
                  <a:cubicBezTo>
                    <a:pt x="241" y="998"/>
                    <a:pt x="234" y="1006"/>
                    <a:pt x="226" y="1015"/>
                  </a:cubicBezTo>
                  <a:cubicBezTo>
                    <a:pt x="215" y="1028"/>
                    <a:pt x="205" y="1040"/>
                    <a:pt x="189" y="1046"/>
                  </a:cubicBezTo>
                  <a:cubicBezTo>
                    <a:pt x="190" y="1053"/>
                    <a:pt x="190" y="1053"/>
                    <a:pt x="190" y="1053"/>
                  </a:cubicBezTo>
                  <a:cubicBezTo>
                    <a:pt x="211" y="1049"/>
                    <a:pt x="224" y="1034"/>
                    <a:pt x="236" y="1019"/>
                  </a:cubicBezTo>
                  <a:cubicBezTo>
                    <a:pt x="247" y="1007"/>
                    <a:pt x="257" y="995"/>
                    <a:pt x="271" y="992"/>
                  </a:cubicBezTo>
                  <a:cubicBezTo>
                    <a:pt x="284" y="989"/>
                    <a:pt x="284" y="989"/>
                    <a:pt x="284" y="989"/>
                  </a:cubicBezTo>
                  <a:cubicBezTo>
                    <a:pt x="302" y="992"/>
                    <a:pt x="316" y="997"/>
                    <a:pt x="332" y="1004"/>
                  </a:cubicBezTo>
                  <a:cubicBezTo>
                    <a:pt x="325" y="1008"/>
                    <a:pt x="317" y="1013"/>
                    <a:pt x="309" y="1018"/>
                  </a:cubicBezTo>
                  <a:cubicBezTo>
                    <a:pt x="284" y="1033"/>
                    <a:pt x="259" y="1049"/>
                    <a:pt x="233" y="1063"/>
                  </a:cubicBezTo>
                  <a:cubicBezTo>
                    <a:pt x="233" y="1061"/>
                    <a:pt x="233" y="1061"/>
                    <a:pt x="233" y="1061"/>
                  </a:cubicBezTo>
                  <a:cubicBezTo>
                    <a:pt x="232" y="1064"/>
                    <a:pt x="232" y="1064"/>
                    <a:pt x="232" y="1064"/>
                  </a:cubicBezTo>
                  <a:cubicBezTo>
                    <a:pt x="187" y="1089"/>
                    <a:pt x="140" y="1112"/>
                    <a:pt x="86" y="1130"/>
                  </a:cubicBezTo>
                  <a:cubicBezTo>
                    <a:pt x="88" y="1137"/>
                    <a:pt x="88" y="1137"/>
                    <a:pt x="88" y="1137"/>
                  </a:cubicBezTo>
                  <a:cubicBezTo>
                    <a:pt x="139" y="1127"/>
                    <a:pt x="182" y="1107"/>
                    <a:pt x="222" y="1084"/>
                  </a:cubicBezTo>
                  <a:cubicBezTo>
                    <a:pt x="217" y="1095"/>
                    <a:pt x="212" y="1106"/>
                    <a:pt x="208" y="1118"/>
                  </a:cubicBezTo>
                  <a:cubicBezTo>
                    <a:pt x="205" y="1127"/>
                    <a:pt x="202" y="1136"/>
                    <a:pt x="198" y="1145"/>
                  </a:cubicBezTo>
                  <a:cubicBezTo>
                    <a:pt x="198" y="1142"/>
                    <a:pt x="198" y="1142"/>
                    <a:pt x="198" y="1142"/>
                  </a:cubicBezTo>
                  <a:cubicBezTo>
                    <a:pt x="197" y="1147"/>
                    <a:pt x="197" y="1147"/>
                    <a:pt x="197" y="1147"/>
                  </a:cubicBezTo>
                  <a:cubicBezTo>
                    <a:pt x="196" y="1149"/>
                    <a:pt x="195" y="1151"/>
                    <a:pt x="194" y="1153"/>
                  </a:cubicBezTo>
                  <a:cubicBezTo>
                    <a:pt x="191" y="1145"/>
                    <a:pt x="191" y="1145"/>
                    <a:pt x="191" y="1145"/>
                  </a:cubicBezTo>
                  <a:cubicBezTo>
                    <a:pt x="192" y="1157"/>
                    <a:pt x="192" y="1157"/>
                    <a:pt x="192" y="1157"/>
                  </a:cubicBezTo>
                  <a:cubicBezTo>
                    <a:pt x="188" y="1165"/>
                    <a:pt x="183" y="1173"/>
                    <a:pt x="177" y="1179"/>
                  </a:cubicBezTo>
                  <a:cubicBezTo>
                    <a:pt x="171" y="1186"/>
                    <a:pt x="163" y="1191"/>
                    <a:pt x="156" y="1196"/>
                  </a:cubicBezTo>
                  <a:cubicBezTo>
                    <a:pt x="146" y="1202"/>
                    <a:pt x="137" y="1208"/>
                    <a:pt x="131" y="1218"/>
                  </a:cubicBezTo>
                  <a:cubicBezTo>
                    <a:pt x="119" y="1238"/>
                    <a:pt x="119" y="1238"/>
                    <a:pt x="119" y="1238"/>
                  </a:cubicBezTo>
                  <a:cubicBezTo>
                    <a:pt x="136" y="1222"/>
                    <a:pt x="136" y="1222"/>
                    <a:pt x="136" y="1222"/>
                  </a:cubicBezTo>
                  <a:cubicBezTo>
                    <a:pt x="142" y="1217"/>
                    <a:pt x="150" y="1212"/>
                    <a:pt x="157" y="1208"/>
                  </a:cubicBezTo>
                  <a:cubicBezTo>
                    <a:pt x="165" y="1202"/>
                    <a:pt x="173" y="1197"/>
                    <a:pt x="180" y="1190"/>
                  </a:cubicBezTo>
                  <a:cubicBezTo>
                    <a:pt x="182" y="1188"/>
                    <a:pt x="184" y="1185"/>
                    <a:pt x="186" y="1182"/>
                  </a:cubicBezTo>
                  <a:cubicBezTo>
                    <a:pt x="189" y="1178"/>
                    <a:pt x="191" y="1175"/>
                    <a:pt x="194" y="1174"/>
                  </a:cubicBezTo>
                  <a:cubicBezTo>
                    <a:pt x="194" y="1175"/>
                    <a:pt x="194" y="1175"/>
                    <a:pt x="194" y="1175"/>
                  </a:cubicBezTo>
                  <a:cubicBezTo>
                    <a:pt x="193" y="1178"/>
                    <a:pt x="192" y="1182"/>
                    <a:pt x="190" y="1185"/>
                  </a:cubicBezTo>
                  <a:cubicBezTo>
                    <a:pt x="188" y="1191"/>
                    <a:pt x="185" y="1196"/>
                    <a:pt x="187" y="1200"/>
                  </a:cubicBezTo>
                  <a:cubicBezTo>
                    <a:pt x="189" y="1204"/>
                    <a:pt x="189" y="1204"/>
                    <a:pt x="189" y="1204"/>
                  </a:cubicBezTo>
                  <a:cubicBezTo>
                    <a:pt x="193" y="1201"/>
                    <a:pt x="193" y="1201"/>
                    <a:pt x="193" y="1201"/>
                  </a:cubicBezTo>
                  <a:cubicBezTo>
                    <a:pt x="194" y="1200"/>
                    <a:pt x="195" y="1199"/>
                    <a:pt x="196" y="1198"/>
                  </a:cubicBezTo>
                  <a:cubicBezTo>
                    <a:pt x="197" y="1208"/>
                    <a:pt x="197" y="1208"/>
                    <a:pt x="197" y="1208"/>
                  </a:cubicBezTo>
                  <a:cubicBezTo>
                    <a:pt x="199" y="1193"/>
                    <a:pt x="199" y="1193"/>
                    <a:pt x="199" y="1193"/>
                  </a:cubicBezTo>
                  <a:cubicBezTo>
                    <a:pt x="200" y="1192"/>
                    <a:pt x="200" y="1190"/>
                    <a:pt x="201" y="1189"/>
                  </a:cubicBezTo>
                  <a:cubicBezTo>
                    <a:pt x="203" y="1195"/>
                    <a:pt x="203" y="1195"/>
                    <a:pt x="203" y="1195"/>
                  </a:cubicBezTo>
                  <a:cubicBezTo>
                    <a:pt x="202" y="1178"/>
                    <a:pt x="202" y="1178"/>
                    <a:pt x="202" y="1178"/>
                  </a:cubicBezTo>
                  <a:cubicBezTo>
                    <a:pt x="201" y="1177"/>
                    <a:pt x="201" y="1176"/>
                    <a:pt x="201" y="1175"/>
                  </a:cubicBezTo>
                  <a:cubicBezTo>
                    <a:pt x="201" y="1173"/>
                    <a:pt x="201" y="1171"/>
                    <a:pt x="201" y="1169"/>
                  </a:cubicBezTo>
                  <a:cubicBezTo>
                    <a:pt x="200" y="1168"/>
                    <a:pt x="200" y="1168"/>
                    <a:pt x="200" y="1168"/>
                  </a:cubicBezTo>
                  <a:cubicBezTo>
                    <a:pt x="200" y="1167"/>
                    <a:pt x="200" y="1166"/>
                    <a:pt x="200" y="1166"/>
                  </a:cubicBezTo>
                  <a:cubicBezTo>
                    <a:pt x="201" y="1159"/>
                    <a:pt x="206" y="1149"/>
                    <a:pt x="210" y="1139"/>
                  </a:cubicBezTo>
                  <a:cubicBezTo>
                    <a:pt x="213" y="1133"/>
                    <a:pt x="215" y="1128"/>
                    <a:pt x="217" y="1123"/>
                  </a:cubicBezTo>
                  <a:cubicBezTo>
                    <a:pt x="219" y="1118"/>
                    <a:pt x="221" y="1113"/>
                    <a:pt x="223" y="1108"/>
                  </a:cubicBezTo>
                  <a:cubicBezTo>
                    <a:pt x="228" y="1098"/>
                    <a:pt x="232" y="1089"/>
                    <a:pt x="232" y="1078"/>
                  </a:cubicBezTo>
                  <a:cubicBezTo>
                    <a:pt x="244" y="1072"/>
                    <a:pt x="255" y="1065"/>
                    <a:pt x="267" y="1058"/>
                  </a:cubicBezTo>
                  <a:cubicBezTo>
                    <a:pt x="296" y="1040"/>
                    <a:pt x="326" y="1022"/>
                    <a:pt x="359" y="1007"/>
                  </a:cubicBezTo>
                  <a:cubicBezTo>
                    <a:pt x="343" y="1027"/>
                    <a:pt x="330" y="1050"/>
                    <a:pt x="317" y="1072"/>
                  </a:cubicBezTo>
                  <a:cubicBezTo>
                    <a:pt x="301" y="1100"/>
                    <a:pt x="285" y="1129"/>
                    <a:pt x="264" y="1150"/>
                  </a:cubicBezTo>
                  <a:cubicBezTo>
                    <a:pt x="257" y="1157"/>
                    <a:pt x="257" y="1157"/>
                    <a:pt x="257" y="1157"/>
                  </a:cubicBezTo>
                  <a:cubicBezTo>
                    <a:pt x="267" y="1156"/>
                    <a:pt x="267" y="1156"/>
                    <a:pt x="267" y="1156"/>
                  </a:cubicBezTo>
                  <a:cubicBezTo>
                    <a:pt x="273" y="1156"/>
                    <a:pt x="277" y="1150"/>
                    <a:pt x="281" y="1145"/>
                  </a:cubicBezTo>
                  <a:cubicBezTo>
                    <a:pt x="281" y="1144"/>
                    <a:pt x="282" y="1143"/>
                    <a:pt x="283" y="1142"/>
                  </a:cubicBezTo>
                  <a:cubicBezTo>
                    <a:pt x="282" y="1155"/>
                    <a:pt x="278" y="1168"/>
                    <a:pt x="274" y="1179"/>
                  </a:cubicBezTo>
                  <a:cubicBezTo>
                    <a:pt x="271" y="1188"/>
                    <a:pt x="268" y="1197"/>
                    <a:pt x="267" y="1206"/>
                  </a:cubicBezTo>
                  <a:cubicBezTo>
                    <a:pt x="266" y="1209"/>
                    <a:pt x="266" y="1209"/>
                    <a:pt x="266" y="1209"/>
                  </a:cubicBezTo>
                  <a:cubicBezTo>
                    <a:pt x="251" y="1220"/>
                    <a:pt x="235" y="1230"/>
                    <a:pt x="220" y="1240"/>
                  </a:cubicBezTo>
                  <a:cubicBezTo>
                    <a:pt x="211" y="1245"/>
                    <a:pt x="211" y="1245"/>
                    <a:pt x="211" y="1245"/>
                  </a:cubicBezTo>
                  <a:cubicBezTo>
                    <a:pt x="170" y="1245"/>
                    <a:pt x="148" y="1265"/>
                    <a:pt x="126" y="1285"/>
                  </a:cubicBezTo>
                  <a:cubicBezTo>
                    <a:pt x="121" y="1289"/>
                    <a:pt x="117" y="1294"/>
                    <a:pt x="112" y="1297"/>
                  </a:cubicBezTo>
                  <a:cubicBezTo>
                    <a:pt x="110" y="1299"/>
                    <a:pt x="110" y="1299"/>
                    <a:pt x="110" y="1299"/>
                  </a:cubicBezTo>
                  <a:cubicBezTo>
                    <a:pt x="109" y="1300"/>
                    <a:pt x="106" y="1301"/>
                    <a:pt x="105" y="1303"/>
                  </a:cubicBezTo>
                  <a:cubicBezTo>
                    <a:pt x="86" y="1320"/>
                    <a:pt x="86" y="1320"/>
                    <a:pt x="86" y="1320"/>
                  </a:cubicBezTo>
                  <a:cubicBezTo>
                    <a:pt x="107" y="1308"/>
                    <a:pt x="107" y="1308"/>
                    <a:pt x="107" y="1308"/>
                  </a:cubicBezTo>
                  <a:cubicBezTo>
                    <a:pt x="108" y="1308"/>
                    <a:pt x="108" y="1308"/>
                    <a:pt x="108" y="1308"/>
                  </a:cubicBezTo>
                  <a:cubicBezTo>
                    <a:pt x="108" y="1311"/>
                    <a:pt x="108" y="1311"/>
                    <a:pt x="108" y="1311"/>
                  </a:cubicBezTo>
                  <a:cubicBezTo>
                    <a:pt x="111" y="1308"/>
                    <a:pt x="111" y="1308"/>
                    <a:pt x="111" y="1308"/>
                  </a:cubicBezTo>
                  <a:cubicBezTo>
                    <a:pt x="113" y="1308"/>
                    <a:pt x="116" y="1306"/>
                    <a:pt x="117" y="1303"/>
                  </a:cubicBezTo>
                  <a:cubicBezTo>
                    <a:pt x="126" y="1298"/>
                    <a:pt x="135" y="1291"/>
                    <a:pt x="143" y="1284"/>
                  </a:cubicBezTo>
                  <a:cubicBezTo>
                    <a:pt x="159" y="1270"/>
                    <a:pt x="174" y="1258"/>
                    <a:pt x="195" y="1257"/>
                  </a:cubicBezTo>
                  <a:cubicBezTo>
                    <a:pt x="196" y="1261"/>
                    <a:pt x="199" y="1261"/>
                    <a:pt x="200" y="1262"/>
                  </a:cubicBezTo>
                  <a:cubicBezTo>
                    <a:pt x="203" y="1262"/>
                    <a:pt x="205" y="1260"/>
                    <a:pt x="208" y="1258"/>
                  </a:cubicBezTo>
                  <a:cubicBezTo>
                    <a:pt x="210" y="1257"/>
                    <a:pt x="212" y="1255"/>
                    <a:pt x="215" y="1254"/>
                  </a:cubicBezTo>
                  <a:cubicBezTo>
                    <a:pt x="219" y="1254"/>
                    <a:pt x="224" y="1254"/>
                    <a:pt x="230" y="1254"/>
                  </a:cubicBezTo>
                  <a:cubicBezTo>
                    <a:pt x="242" y="1255"/>
                    <a:pt x="255" y="1258"/>
                    <a:pt x="265" y="1261"/>
                  </a:cubicBezTo>
                  <a:cubicBezTo>
                    <a:pt x="221" y="1274"/>
                    <a:pt x="178" y="1289"/>
                    <a:pt x="144" y="1318"/>
                  </a:cubicBezTo>
                  <a:cubicBezTo>
                    <a:pt x="123" y="1335"/>
                    <a:pt x="102" y="1345"/>
                    <a:pt x="75" y="1357"/>
                  </a:cubicBezTo>
                  <a:cubicBezTo>
                    <a:pt x="68" y="1360"/>
                    <a:pt x="60" y="1363"/>
                    <a:pt x="53" y="1365"/>
                  </a:cubicBezTo>
                  <a:cubicBezTo>
                    <a:pt x="38" y="1370"/>
                    <a:pt x="23" y="1374"/>
                    <a:pt x="15" y="1385"/>
                  </a:cubicBezTo>
                  <a:cubicBezTo>
                    <a:pt x="0" y="1405"/>
                    <a:pt x="0" y="1405"/>
                    <a:pt x="0" y="1405"/>
                  </a:cubicBezTo>
                  <a:cubicBezTo>
                    <a:pt x="20" y="1390"/>
                    <a:pt x="20" y="1390"/>
                    <a:pt x="20" y="1390"/>
                  </a:cubicBezTo>
                  <a:cubicBezTo>
                    <a:pt x="31" y="1382"/>
                    <a:pt x="47" y="1378"/>
                    <a:pt x="62" y="1374"/>
                  </a:cubicBezTo>
                  <a:cubicBezTo>
                    <a:pt x="67" y="1373"/>
                    <a:pt x="73" y="1371"/>
                    <a:pt x="79" y="1369"/>
                  </a:cubicBezTo>
                  <a:cubicBezTo>
                    <a:pt x="75" y="1373"/>
                    <a:pt x="71" y="1376"/>
                    <a:pt x="67" y="1379"/>
                  </a:cubicBezTo>
                  <a:cubicBezTo>
                    <a:pt x="58" y="1386"/>
                    <a:pt x="50" y="1393"/>
                    <a:pt x="47" y="1400"/>
                  </a:cubicBezTo>
                  <a:cubicBezTo>
                    <a:pt x="40" y="1415"/>
                    <a:pt x="40" y="1415"/>
                    <a:pt x="40" y="1415"/>
                  </a:cubicBezTo>
                  <a:cubicBezTo>
                    <a:pt x="52" y="1404"/>
                    <a:pt x="52" y="1404"/>
                    <a:pt x="52" y="1404"/>
                  </a:cubicBezTo>
                  <a:cubicBezTo>
                    <a:pt x="57" y="1400"/>
                    <a:pt x="62" y="1396"/>
                    <a:pt x="67" y="1392"/>
                  </a:cubicBezTo>
                  <a:cubicBezTo>
                    <a:pt x="80" y="1381"/>
                    <a:pt x="93" y="1370"/>
                    <a:pt x="104" y="1358"/>
                  </a:cubicBezTo>
                  <a:cubicBezTo>
                    <a:pt x="127" y="1351"/>
                    <a:pt x="145" y="1338"/>
                    <a:pt x="163" y="1325"/>
                  </a:cubicBezTo>
                  <a:cubicBezTo>
                    <a:pt x="180" y="1312"/>
                    <a:pt x="197" y="1300"/>
                    <a:pt x="217" y="1295"/>
                  </a:cubicBezTo>
                  <a:cubicBezTo>
                    <a:pt x="201" y="1315"/>
                    <a:pt x="182" y="1332"/>
                    <a:pt x="163" y="1349"/>
                  </a:cubicBezTo>
                  <a:cubicBezTo>
                    <a:pt x="156" y="1356"/>
                    <a:pt x="149" y="1362"/>
                    <a:pt x="142" y="1369"/>
                  </a:cubicBezTo>
                  <a:cubicBezTo>
                    <a:pt x="147" y="1374"/>
                    <a:pt x="147" y="1374"/>
                    <a:pt x="147" y="1374"/>
                  </a:cubicBezTo>
                  <a:cubicBezTo>
                    <a:pt x="153" y="1368"/>
                    <a:pt x="160" y="1364"/>
                    <a:pt x="167" y="1359"/>
                  </a:cubicBezTo>
                  <a:cubicBezTo>
                    <a:pt x="177" y="1352"/>
                    <a:pt x="187" y="1344"/>
                    <a:pt x="197" y="1334"/>
                  </a:cubicBezTo>
                  <a:cubicBezTo>
                    <a:pt x="203" y="1328"/>
                    <a:pt x="208" y="1321"/>
                    <a:pt x="213" y="1313"/>
                  </a:cubicBezTo>
                  <a:cubicBezTo>
                    <a:pt x="221" y="1303"/>
                    <a:pt x="228" y="1293"/>
                    <a:pt x="237" y="1287"/>
                  </a:cubicBezTo>
                  <a:cubicBezTo>
                    <a:pt x="258" y="1274"/>
                    <a:pt x="282" y="1271"/>
                    <a:pt x="313" y="1268"/>
                  </a:cubicBezTo>
                  <a:cubicBezTo>
                    <a:pt x="314" y="1268"/>
                    <a:pt x="315" y="1268"/>
                    <a:pt x="316" y="1268"/>
                  </a:cubicBezTo>
                  <a:cubicBezTo>
                    <a:pt x="314" y="1269"/>
                    <a:pt x="312" y="1270"/>
                    <a:pt x="309" y="1271"/>
                  </a:cubicBezTo>
                  <a:cubicBezTo>
                    <a:pt x="302" y="1274"/>
                    <a:pt x="295" y="1278"/>
                    <a:pt x="294" y="1284"/>
                  </a:cubicBezTo>
                  <a:cubicBezTo>
                    <a:pt x="294" y="1293"/>
                    <a:pt x="294" y="1293"/>
                    <a:pt x="294" y="1293"/>
                  </a:cubicBezTo>
                  <a:cubicBezTo>
                    <a:pt x="300" y="1287"/>
                    <a:pt x="300" y="1287"/>
                    <a:pt x="300" y="1287"/>
                  </a:cubicBezTo>
                  <a:cubicBezTo>
                    <a:pt x="323" y="1268"/>
                    <a:pt x="361" y="1262"/>
                    <a:pt x="394" y="1272"/>
                  </a:cubicBezTo>
                  <a:cubicBezTo>
                    <a:pt x="378" y="1281"/>
                    <a:pt x="363" y="1291"/>
                    <a:pt x="349" y="1300"/>
                  </a:cubicBezTo>
                  <a:cubicBezTo>
                    <a:pt x="326" y="1315"/>
                    <a:pt x="303" y="1331"/>
                    <a:pt x="278" y="1343"/>
                  </a:cubicBezTo>
                  <a:cubicBezTo>
                    <a:pt x="266" y="1348"/>
                    <a:pt x="253" y="1352"/>
                    <a:pt x="240" y="1356"/>
                  </a:cubicBezTo>
                  <a:cubicBezTo>
                    <a:pt x="222" y="1360"/>
                    <a:pt x="204" y="1365"/>
                    <a:pt x="189" y="1376"/>
                  </a:cubicBezTo>
                  <a:cubicBezTo>
                    <a:pt x="164" y="1392"/>
                    <a:pt x="164" y="1392"/>
                    <a:pt x="164" y="1392"/>
                  </a:cubicBezTo>
                  <a:cubicBezTo>
                    <a:pt x="192" y="1382"/>
                    <a:pt x="192" y="1382"/>
                    <a:pt x="192" y="1382"/>
                  </a:cubicBezTo>
                  <a:cubicBezTo>
                    <a:pt x="205" y="1377"/>
                    <a:pt x="220" y="1373"/>
                    <a:pt x="234" y="1369"/>
                  </a:cubicBezTo>
                  <a:cubicBezTo>
                    <a:pt x="257" y="1362"/>
                    <a:pt x="281" y="1355"/>
                    <a:pt x="300" y="1345"/>
                  </a:cubicBezTo>
                  <a:cubicBezTo>
                    <a:pt x="299" y="1347"/>
                    <a:pt x="298" y="1349"/>
                    <a:pt x="297" y="1351"/>
                  </a:cubicBezTo>
                  <a:cubicBezTo>
                    <a:pt x="284" y="1371"/>
                    <a:pt x="271" y="1390"/>
                    <a:pt x="252" y="1402"/>
                  </a:cubicBezTo>
                  <a:cubicBezTo>
                    <a:pt x="255" y="1408"/>
                    <a:pt x="255" y="1408"/>
                    <a:pt x="255" y="1408"/>
                  </a:cubicBezTo>
                  <a:cubicBezTo>
                    <a:pt x="269" y="1403"/>
                    <a:pt x="280" y="1395"/>
                    <a:pt x="289" y="1386"/>
                  </a:cubicBezTo>
                  <a:cubicBezTo>
                    <a:pt x="298" y="1378"/>
                    <a:pt x="303" y="1367"/>
                    <a:pt x="308" y="1356"/>
                  </a:cubicBezTo>
                  <a:cubicBezTo>
                    <a:pt x="313" y="1345"/>
                    <a:pt x="318" y="1335"/>
                    <a:pt x="325" y="1328"/>
                  </a:cubicBezTo>
                  <a:cubicBezTo>
                    <a:pt x="335" y="1318"/>
                    <a:pt x="353" y="1311"/>
                    <a:pt x="370" y="1304"/>
                  </a:cubicBezTo>
                  <a:cubicBezTo>
                    <a:pt x="376" y="1301"/>
                    <a:pt x="381" y="1299"/>
                    <a:pt x="387" y="1296"/>
                  </a:cubicBezTo>
                  <a:cubicBezTo>
                    <a:pt x="417" y="1283"/>
                    <a:pt x="462" y="1267"/>
                    <a:pt x="510" y="1265"/>
                  </a:cubicBezTo>
                  <a:cubicBezTo>
                    <a:pt x="468" y="1321"/>
                    <a:pt x="424" y="1365"/>
                    <a:pt x="375" y="1399"/>
                  </a:cubicBezTo>
                  <a:cubicBezTo>
                    <a:pt x="348" y="1419"/>
                    <a:pt x="348" y="1419"/>
                    <a:pt x="348" y="1419"/>
                  </a:cubicBezTo>
                  <a:cubicBezTo>
                    <a:pt x="379" y="1406"/>
                    <a:pt x="379" y="1406"/>
                    <a:pt x="379" y="1406"/>
                  </a:cubicBezTo>
                  <a:cubicBezTo>
                    <a:pt x="393" y="1399"/>
                    <a:pt x="406" y="1389"/>
                    <a:pt x="419" y="1379"/>
                  </a:cubicBezTo>
                  <a:cubicBezTo>
                    <a:pt x="428" y="1372"/>
                    <a:pt x="436" y="1366"/>
                    <a:pt x="445" y="1361"/>
                  </a:cubicBezTo>
                  <a:cubicBezTo>
                    <a:pt x="444" y="1362"/>
                    <a:pt x="444" y="1362"/>
                    <a:pt x="444" y="1362"/>
                  </a:cubicBezTo>
                  <a:cubicBezTo>
                    <a:pt x="443" y="1367"/>
                    <a:pt x="443" y="1367"/>
                    <a:pt x="443" y="1367"/>
                  </a:cubicBezTo>
                  <a:cubicBezTo>
                    <a:pt x="440" y="1374"/>
                    <a:pt x="435" y="1380"/>
                    <a:pt x="430" y="1386"/>
                  </a:cubicBezTo>
                  <a:cubicBezTo>
                    <a:pt x="425" y="1393"/>
                    <a:pt x="421" y="1398"/>
                    <a:pt x="419" y="1404"/>
                  </a:cubicBezTo>
                  <a:cubicBezTo>
                    <a:pt x="416" y="1414"/>
                    <a:pt x="416" y="1414"/>
                    <a:pt x="416" y="1414"/>
                  </a:cubicBezTo>
                  <a:cubicBezTo>
                    <a:pt x="424" y="1409"/>
                    <a:pt x="424" y="1409"/>
                    <a:pt x="424" y="1409"/>
                  </a:cubicBezTo>
                  <a:cubicBezTo>
                    <a:pt x="438" y="1399"/>
                    <a:pt x="444" y="1384"/>
                    <a:pt x="449" y="1369"/>
                  </a:cubicBezTo>
                  <a:cubicBezTo>
                    <a:pt x="450" y="1368"/>
                    <a:pt x="451" y="1366"/>
                    <a:pt x="451" y="1364"/>
                  </a:cubicBezTo>
                  <a:cubicBezTo>
                    <a:pt x="453" y="1360"/>
                    <a:pt x="455" y="1355"/>
                    <a:pt x="457" y="1351"/>
                  </a:cubicBezTo>
                  <a:cubicBezTo>
                    <a:pt x="460" y="1346"/>
                    <a:pt x="465" y="1341"/>
                    <a:pt x="470" y="1337"/>
                  </a:cubicBezTo>
                  <a:cubicBezTo>
                    <a:pt x="474" y="1333"/>
                    <a:pt x="478" y="1330"/>
                    <a:pt x="482" y="1326"/>
                  </a:cubicBezTo>
                  <a:cubicBezTo>
                    <a:pt x="489" y="1318"/>
                    <a:pt x="495" y="1309"/>
                    <a:pt x="501" y="1301"/>
                  </a:cubicBezTo>
                  <a:cubicBezTo>
                    <a:pt x="509" y="1289"/>
                    <a:pt x="516" y="1277"/>
                    <a:pt x="526" y="1271"/>
                  </a:cubicBezTo>
                  <a:cubicBezTo>
                    <a:pt x="522" y="1283"/>
                    <a:pt x="514" y="1295"/>
                    <a:pt x="508" y="1305"/>
                  </a:cubicBezTo>
                  <a:cubicBezTo>
                    <a:pt x="503" y="1313"/>
                    <a:pt x="498" y="1321"/>
                    <a:pt x="495" y="1327"/>
                  </a:cubicBezTo>
                  <a:cubicBezTo>
                    <a:pt x="483" y="1354"/>
                    <a:pt x="483" y="1354"/>
                    <a:pt x="483" y="1354"/>
                  </a:cubicBezTo>
                  <a:cubicBezTo>
                    <a:pt x="504" y="1328"/>
                    <a:pt x="504" y="1328"/>
                    <a:pt x="504" y="1328"/>
                  </a:cubicBezTo>
                  <a:cubicBezTo>
                    <a:pt x="506" y="1326"/>
                    <a:pt x="507" y="1324"/>
                    <a:pt x="509" y="1321"/>
                  </a:cubicBezTo>
                  <a:cubicBezTo>
                    <a:pt x="507" y="1327"/>
                    <a:pt x="504" y="1332"/>
                    <a:pt x="501" y="1337"/>
                  </a:cubicBezTo>
                  <a:cubicBezTo>
                    <a:pt x="498" y="1342"/>
                    <a:pt x="496" y="1346"/>
                    <a:pt x="494" y="1351"/>
                  </a:cubicBezTo>
                  <a:cubicBezTo>
                    <a:pt x="484" y="1371"/>
                    <a:pt x="484" y="1371"/>
                    <a:pt x="484" y="1371"/>
                  </a:cubicBezTo>
                  <a:cubicBezTo>
                    <a:pt x="500" y="1355"/>
                    <a:pt x="500" y="1355"/>
                    <a:pt x="500" y="1355"/>
                  </a:cubicBezTo>
                  <a:cubicBezTo>
                    <a:pt x="514" y="1340"/>
                    <a:pt x="522" y="1317"/>
                    <a:pt x="529" y="1295"/>
                  </a:cubicBezTo>
                  <a:cubicBezTo>
                    <a:pt x="534" y="1283"/>
                    <a:pt x="538" y="1269"/>
                    <a:pt x="544" y="1258"/>
                  </a:cubicBezTo>
                  <a:cubicBezTo>
                    <a:pt x="563" y="1249"/>
                    <a:pt x="585" y="1243"/>
                    <a:pt x="611" y="1240"/>
                  </a:cubicBezTo>
                  <a:cubicBezTo>
                    <a:pt x="596" y="1258"/>
                    <a:pt x="583" y="1279"/>
                    <a:pt x="571" y="1300"/>
                  </a:cubicBezTo>
                  <a:cubicBezTo>
                    <a:pt x="551" y="1334"/>
                    <a:pt x="530" y="1369"/>
                    <a:pt x="498" y="1391"/>
                  </a:cubicBezTo>
                  <a:cubicBezTo>
                    <a:pt x="501" y="1397"/>
                    <a:pt x="501" y="1397"/>
                    <a:pt x="501" y="1397"/>
                  </a:cubicBezTo>
                  <a:cubicBezTo>
                    <a:pt x="531" y="1382"/>
                    <a:pt x="550" y="1355"/>
                    <a:pt x="568" y="1328"/>
                  </a:cubicBezTo>
                  <a:cubicBezTo>
                    <a:pt x="570" y="1326"/>
                    <a:pt x="571" y="1325"/>
                    <a:pt x="572" y="1323"/>
                  </a:cubicBezTo>
                  <a:cubicBezTo>
                    <a:pt x="567" y="1348"/>
                    <a:pt x="561" y="1369"/>
                    <a:pt x="547" y="1381"/>
                  </a:cubicBezTo>
                  <a:cubicBezTo>
                    <a:pt x="538" y="1389"/>
                    <a:pt x="538" y="1389"/>
                    <a:pt x="538" y="1389"/>
                  </a:cubicBezTo>
                  <a:cubicBezTo>
                    <a:pt x="550" y="1387"/>
                    <a:pt x="550" y="1387"/>
                    <a:pt x="550" y="1387"/>
                  </a:cubicBezTo>
                  <a:cubicBezTo>
                    <a:pt x="560" y="1386"/>
                    <a:pt x="563" y="1378"/>
                    <a:pt x="567" y="1372"/>
                  </a:cubicBezTo>
                  <a:cubicBezTo>
                    <a:pt x="567" y="1371"/>
                    <a:pt x="568" y="1370"/>
                    <a:pt x="568" y="1370"/>
                  </a:cubicBezTo>
                  <a:cubicBezTo>
                    <a:pt x="568" y="1373"/>
                    <a:pt x="568" y="1377"/>
                    <a:pt x="567" y="1381"/>
                  </a:cubicBezTo>
                  <a:cubicBezTo>
                    <a:pt x="567" y="1385"/>
                    <a:pt x="567" y="1389"/>
                    <a:pt x="567" y="1391"/>
                  </a:cubicBezTo>
                  <a:cubicBezTo>
                    <a:pt x="574" y="1391"/>
                    <a:pt x="574" y="1391"/>
                    <a:pt x="574" y="1391"/>
                  </a:cubicBezTo>
                  <a:cubicBezTo>
                    <a:pt x="575" y="1386"/>
                    <a:pt x="575" y="1380"/>
                    <a:pt x="576" y="1375"/>
                  </a:cubicBezTo>
                  <a:cubicBezTo>
                    <a:pt x="579" y="1349"/>
                    <a:pt x="581" y="1322"/>
                    <a:pt x="589" y="1292"/>
                  </a:cubicBezTo>
                  <a:cubicBezTo>
                    <a:pt x="593" y="1287"/>
                    <a:pt x="596" y="1282"/>
                    <a:pt x="600" y="1277"/>
                  </a:cubicBezTo>
                  <a:cubicBezTo>
                    <a:pt x="614" y="1256"/>
                    <a:pt x="626" y="1239"/>
                    <a:pt x="657" y="1236"/>
                  </a:cubicBezTo>
                  <a:cubicBezTo>
                    <a:pt x="704" y="1232"/>
                    <a:pt x="744" y="1237"/>
                    <a:pt x="771" y="1250"/>
                  </a:cubicBezTo>
                  <a:cubicBezTo>
                    <a:pt x="775" y="1253"/>
                    <a:pt x="775" y="1254"/>
                    <a:pt x="775" y="1256"/>
                  </a:cubicBezTo>
                  <a:cubicBezTo>
                    <a:pt x="775" y="1259"/>
                    <a:pt x="775" y="1262"/>
                    <a:pt x="778" y="1265"/>
                  </a:cubicBezTo>
                  <a:cubicBezTo>
                    <a:pt x="777" y="1280"/>
                    <a:pt x="777" y="1292"/>
                    <a:pt x="776" y="1303"/>
                  </a:cubicBezTo>
                  <a:cubicBezTo>
                    <a:pt x="776" y="1312"/>
                    <a:pt x="776" y="1321"/>
                    <a:pt x="775" y="1333"/>
                  </a:cubicBezTo>
                  <a:cubicBezTo>
                    <a:pt x="755" y="1329"/>
                    <a:pt x="733" y="1331"/>
                    <a:pt x="712" y="1339"/>
                  </a:cubicBezTo>
                  <a:cubicBezTo>
                    <a:pt x="674" y="1354"/>
                    <a:pt x="642" y="1380"/>
                    <a:pt x="611" y="1405"/>
                  </a:cubicBezTo>
                  <a:cubicBezTo>
                    <a:pt x="571" y="1437"/>
                    <a:pt x="529" y="1471"/>
                    <a:pt x="474" y="1481"/>
                  </a:cubicBezTo>
                  <a:cubicBezTo>
                    <a:pt x="470" y="1483"/>
                    <a:pt x="470" y="1483"/>
                    <a:pt x="470" y="1483"/>
                  </a:cubicBezTo>
                  <a:cubicBezTo>
                    <a:pt x="451" y="1491"/>
                    <a:pt x="407" y="1510"/>
                    <a:pt x="389" y="1509"/>
                  </a:cubicBezTo>
                  <a:cubicBezTo>
                    <a:pt x="379" y="1509"/>
                    <a:pt x="367" y="1504"/>
                    <a:pt x="354" y="1499"/>
                  </a:cubicBezTo>
                  <a:cubicBezTo>
                    <a:pt x="342" y="1495"/>
                    <a:pt x="331" y="1491"/>
                    <a:pt x="319" y="1488"/>
                  </a:cubicBezTo>
                  <a:cubicBezTo>
                    <a:pt x="303" y="1485"/>
                    <a:pt x="287" y="1483"/>
                    <a:pt x="269" y="1482"/>
                  </a:cubicBezTo>
                  <a:cubicBezTo>
                    <a:pt x="256" y="1481"/>
                    <a:pt x="244" y="1480"/>
                    <a:pt x="234" y="1480"/>
                  </a:cubicBezTo>
                  <a:cubicBezTo>
                    <a:pt x="215" y="1480"/>
                    <a:pt x="215" y="1480"/>
                    <a:pt x="215" y="1480"/>
                  </a:cubicBezTo>
                  <a:cubicBezTo>
                    <a:pt x="233" y="1487"/>
                    <a:pt x="233" y="1487"/>
                    <a:pt x="233" y="1487"/>
                  </a:cubicBezTo>
                  <a:cubicBezTo>
                    <a:pt x="239" y="1490"/>
                    <a:pt x="247" y="1491"/>
                    <a:pt x="257" y="1492"/>
                  </a:cubicBezTo>
                  <a:cubicBezTo>
                    <a:pt x="252" y="1492"/>
                    <a:pt x="247" y="1493"/>
                    <a:pt x="242" y="1495"/>
                  </a:cubicBezTo>
                  <a:cubicBezTo>
                    <a:pt x="219" y="1502"/>
                    <a:pt x="219" y="1502"/>
                    <a:pt x="219" y="1502"/>
                  </a:cubicBezTo>
                  <a:cubicBezTo>
                    <a:pt x="243" y="1502"/>
                    <a:pt x="243" y="1502"/>
                    <a:pt x="243" y="1502"/>
                  </a:cubicBezTo>
                  <a:cubicBezTo>
                    <a:pt x="250" y="1502"/>
                    <a:pt x="257" y="1501"/>
                    <a:pt x="263" y="1501"/>
                  </a:cubicBezTo>
                  <a:cubicBezTo>
                    <a:pt x="283" y="1501"/>
                    <a:pt x="301" y="1500"/>
                    <a:pt x="318" y="1501"/>
                  </a:cubicBezTo>
                  <a:cubicBezTo>
                    <a:pt x="340" y="1503"/>
                    <a:pt x="357" y="1507"/>
                    <a:pt x="372" y="1515"/>
                  </a:cubicBezTo>
                  <a:cubicBezTo>
                    <a:pt x="319" y="1525"/>
                    <a:pt x="256" y="1527"/>
                    <a:pt x="194" y="1528"/>
                  </a:cubicBezTo>
                  <a:cubicBezTo>
                    <a:pt x="149" y="1529"/>
                    <a:pt x="106" y="1530"/>
                    <a:pt x="67" y="1535"/>
                  </a:cubicBezTo>
                  <a:cubicBezTo>
                    <a:pt x="34" y="1538"/>
                    <a:pt x="34" y="1538"/>
                    <a:pt x="34" y="1538"/>
                  </a:cubicBezTo>
                  <a:cubicBezTo>
                    <a:pt x="67" y="1542"/>
                    <a:pt x="67" y="1542"/>
                    <a:pt x="67" y="1542"/>
                  </a:cubicBezTo>
                  <a:cubicBezTo>
                    <a:pt x="81" y="1543"/>
                    <a:pt x="97" y="1543"/>
                    <a:pt x="113" y="1542"/>
                  </a:cubicBezTo>
                  <a:cubicBezTo>
                    <a:pt x="132" y="1541"/>
                    <a:pt x="150" y="1540"/>
                    <a:pt x="161" y="1543"/>
                  </a:cubicBezTo>
                  <a:cubicBezTo>
                    <a:pt x="150" y="1548"/>
                    <a:pt x="139" y="1553"/>
                    <a:pt x="128" y="1557"/>
                  </a:cubicBezTo>
                  <a:cubicBezTo>
                    <a:pt x="114" y="1563"/>
                    <a:pt x="100" y="1569"/>
                    <a:pt x="86" y="1576"/>
                  </a:cubicBezTo>
                  <a:cubicBezTo>
                    <a:pt x="63" y="1587"/>
                    <a:pt x="63" y="1587"/>
                    <a:pt x="63" y="1587"/>
                  </a:cubicBezTo>
                  <a:cubicBezTo>
                    <a:pt x="89" y="1583"/>
                    <a:pt x="89" y="1583"/>
                    <a:pt x="89" y="1583"/>
                  </a:cubicBezTo>
                  <a:cubicBezTo>
                    <a:pt x="110" y="1579"/>
                    <a:pt x="128" y="1570"/>
                    <a:pt x="146" y="1562"/>
                  </a:cubicBezTo>
                  <a:cubicBezTo>
                    <a:pt x="173" y="1549"/>
                    <a:pt x="199" y="1537"/>
                    <a:pt x="234" y="1539"/>
                  </a:cubicBezTo>
                  <a:cubicBezTo>
                    <a:pt x="236" y="1540"/>
                    <a:pt x="238" y="1540"/>
                    <a:pt x="240" y="1540"/>
                  </a:cubicBezTo>
                  <a:cubicBezTo>
                    <a:pt x="240" y="1541"/>
                    <a:pt x="241" y="1543"/>
                    <a:pt x="244" y="1545"/>
                  </a:cubicBezTo>
                  <a:cubicBezTo>
                    <a:pt x="245" y="1545"/>
                    <a:pt x="245" y="1545"/>
                    <a:pt x="245" y="1545"/>
                  </a:cubicBezTo>
                  <a:cubicBezTo>
                    <a:pt x="246" y="1545"/>
                    <a:pt x="246" y="1545"/>
                    <a:pt x="246" y="1545"/>
                  </a:cubicBezTo>
                  <a:cubicBezTo>
                    <a:pt x="251" y="1544"/>
                    <a:pt x="255" y="1544"/>
                    <a:pt x="260" y="1544"/>
                  </a:cubicBezTo>
                  <a:cubicBezTo>
                    <a:pt x="276" y="1547"/>
                    <a:pt x="276" y="1547"/>
                    <a:pt x="276" y="1547"/>
                  </a:cubicBezTo>
                  <a:cubicBezTo>
                    <a:pt x="269" y="1543"/>
                    <a:pt x="269" y="1543"/>
                    <a:pt x="269" y="1543"/>
                  </a:cubicBezTo>
                  <a:cubicBezTo>
                    <a:pt x="272" y="1543"/>
                    <a:pt x="275" y="1542"/>
                    <a:pt x="278" y="1542"/>
                  </a:cubicBezTo>
                  <a:cubicBezTo>
                    <a:pt x="283" y="1542"/>
                    <a:pt x="288" y="1541"/>
                    <a:pt x="293" y="1541"/>
                  </a:cubicBezTo>
                  <a:cubicBezTo>
                    <a:pt x="289" y="1545"/>
                    <a:pt x="285" y="1549"/>
                    <a:pt x="281" y="1553"/>
                  </a:cubicBezTo>
                  <a:cubicBezTo>
                    <a:pt x="277" y="1557"/>
                    <a:pt x="274" y="1561"/>
                    <a:pt x="270" y="1564"/>
                  </a:cubicBezTo>
                  <a:cubicBezTo>
                    <a:pt x="265" y="1569"/>
                    <a:pt x="265" y="1569"/>
                    <a:pt x="265" y="1569"/>
                  </a:cubicBezTo>
                  <a:cubicBezTo>
                    <a:pt x="260" y="1573"/>
                    <a:pt x="255" y="1576"/>
                    <a:pt x="249" y="1578"/>
                  </a:cubicBezTo>
                  <a:cubicBezTo>
                    <a:pt x="241" y="1581"/>
                    <a:pt x="232" y="1581"/>
                    <a:pt x="222" y="1582"/>
                  </a:cubicBezTo>
                  <a:cubicBezTo>
                    <a:pt x="210" y="1583"/>
                    <a:pt x="198" y="1584"/>
                    <a:pt x="186" y="1589"/>
                  </a:cubicBezTo>
                  <a:cubicBezTo>
                    <a:pt x="172" y="1595"/>
                    <a:pt x="172" y="1595"/>
                    <a:pt x="172" y="1595"/>
                  </a:cubicBezTo>
                  <a:cubicBezTo>
                    <a:pt x="187" y="1596"/>
                    <a:pt x="187" y="1596"/>
                    <a:pt x="187" y="1596"/>
                  </a:cubicBezTo>
                  <a:cubicBezTo>
                    <a:pt x="197" y="1596"/>
                    <a:pt x="208" y="1595"/>
                    <a:pt x="218" y="1594"/>
                  </a:cubicBezTo>
                  <a:cubicBezTo>
                    <a:pt x="220" y="1593"/>
                    <a:pt x="221" y="1593"/>
                    <a:pt x="222" y="1593"/>
                  </a:cubicBezTo>
                  <a:cubicBezTo>
                    <a:pt x="213" y="1596"/>
                    <a:pt x="205" y="1600"/>
                    <a:pt x="204" y="1607"/>
                  </a:cubicBezTo>
                  <a:cubicBezTo>
                    <a:pt x="203" y="1610"/>
                    <a:pt x="203" y="1610"/>
                    <a:pt x="203" y="1610"/>
                  </a:cubicBezTo>
                  <a:cubicBezTo>
                    <a:pt x="194" y="1618"/>
                    <a:pt x="194" y="1618"/>
                    <a:pt x="194" y="1618"/>
                  </a:cubicBezTo>
                  <a:cubicBezTo>
                    <a:pt x="202" y="1616"/>
                    <a:pt x="202" y="1616"/>
                    <a:pt x="202" y="1616"/>
                  </a:cubicBezTo>
                  <a:cubicBezTo>
                    <a:pt x="201" y="1619"/>
                    <a:pt x="201" y="1619"/>
                    <a:pt x="201" y="1619"/>
                  </a:cubicBezTo>
                  <a:cubicBezTo>
                    <a:pt x="205" y="1614"/>
                    <a:pt x="205" y="1614"/>
                    <a:pt x="205" y="1614"/>
                  </a:cubicBezTo>
                  <a:cubicBezTo>
                    <a:pt x="210" y="1613"/>
                    <a:pt x="210" y="1613"/>
                    <a:pt x="210" y="1613"/>
                  </a:cubicBezTo>
                  <a:cubicBezTo>
                    <a:pt x="234" y="1606"/>
                    <a:pt x="251" y="1591"/>
                    <a:pt x="270" y="1574"/>
                  </a:cubicBezTo>
                  <a:cubicBezTo>
                    <a:pt x="271" y="1573"/>
                    <a:pt x="273" y="1571"/>
                    <a:pt x="275" y="1569"/>
                  </a:cubicBezTo>
                  <a:cubicBezTo>
                    <a:pt x="284" y="1562"/>
                    <a:pt x="294" y="1554"/>
                    <a:pt x="304" y="1547"/>
                  </a:cubicBezTo>
                  <a:cubicBezTo>
                    <a:pt x="313" y="1541"/>
                    <a:pt x="322" y="1538"/>
                    <a:pt x="331" y="1536"/>
                  </a:cubicBezTo>
                  <a:cubicBezTo>
                    <a:pt x="388" y="1524"/>
                    <a:pt x="447" y="1512"/>
                    <a:pt x="498" y="1500"/>
                  </a:cubicBezTo>
                  <a:cubicBezTo>
                    <a:pt x="458" y="1542"/>
                    <a:pt x="398" y="1562"/>
                    <a:pt x="340" y="1581"/>
                  </a:cubicBezTo>
                  <a:cubicBezTo>
                    <a:pt x="330" y="1585"/>
                    <a:pt x="319" y="1588"/>
                    <a:pt x="309" y="1592"/>
                  </a:cubicBezTo>
                  <a:cubicBezTo>
                    <a:pt x="287" y="1600"/>
                    <a:pt x="287" y="1600"/>
                    <a:pt x="287" y="1600"/>
                  </a:cubicBezTo>
                  <a:cubicBezTo>
                    <a:pt x="310" y="1599"/>
                    <a:pt x="310" y="1599"/>
                    <a:pt x="310" y="1599"/>
                  </a:cubicBezTo>
                  <a:cubicBezTo>
                    <a:pt x="320" y="1599"/>
                    <a:pt x="332" y="1595"/>
                    <a:pt x="345" y="1592"/>
                  </a:cubicBezTo>
                  <a:cubicBezTo>
                    <a:pt x="350" y="1591"/>
                    <a:pt x="356" y="1589"/>
                    <a:pt x="361" y="1588"/>
                  </a:cubicBezTo>
                  <a:cubicBezTo>
                    <a:pt x="356" y="1593"/>
                    <a:pt x="350" y="1598"/>
                    <a:pt x="344" y="1603"/>
                  </a:cubicBezTo>
                  <a:cubicBezTo>
                    <a:pt x="339" y="1607"/>
                    <a:pt x="334" y="1611"/>
                    <a:pt x="330" y="1616"/>
                  </a:cubicBezTo>
                  <a:cubicBezTo>
                    <a:pt x="323" y="1623"/>
                    <a:pt x="323" y="1623"/>
                    <a:pt x="323" y="1623"/>
                  </a:cubicBezTo>
                  <a:cubicBezTo>
                    <a:pt x="332" y="1622"/>
                    <a:pt x="332" y="1622"/>
                    <a:pt x="332" y="1622"/>
                  </a:cubicBezTo>
                  <a:cubicBezTo>
                    <a:pt x="337" y="1622"/>
                    <a:pt x="341" y="1619"/>
                    <a:pt x="344" y="1616"/>
                  </a:cubicBezTo>
                  <a:cubicBezTo>
                    <a:pt x="342" y="1619"/>
                    <a:pt x="341" y="1621"/>
                    <a:pt x="340" y="1624"/>
                  </a:cubicBezTo>
                  <a:cubicBezTo>
                    <a:pt x="337" y="1635"/>
                    <a:pt x="337" y="1635"/>
                    <a:pt x="337" y="1635"/>
                  </a:cubicBezTo>
                  <a:cubicBezTo>
                    <a:pt x="346" y="1628"/>
                    <a:pt x="346" y="1628"/>
                    <a:pt x="346" y="1628"/>
                  </a:cubicBezTo>
                  <a:cubicBezTo>
                    <a:pt x="353" y="1622"/>
                    <a:pt x="358" y="1614"/>
                    <a:pt x="363" y="1606"/>
                  </a:cubicBezTo>
                  <a:cubicBezTo>
                    <a:pt x="368" y="1596"/>
                    <a:pt x="374" y="1587"/>
                    <a:pt x="381" y="1582"/>
                  </a:cubicBezTo>
                  <a:cubicBezTo>
                    <a:pt x="397" y="1576"/>
                    <a:pt x="414" y="1569"/>
                    <a:pt x="431" y="1561"/>
                  </a:cubicBezTo>
                  <a:cubicBezTo>
                    <a:pt x="438" y="1558"/>
                    <a:pt x="445" y="1555"/>
                    <a:pt x="451" y="1552"/>
                  </a:cubicBezTo>
                  <a:cubicBezTo>
                    <a:pt x="438" y="1565"/>
                    <a:pt x="422" y="1576"/>
                    <a:pt x="406" y="1587"/>
                  </a:cubicBezTo>
                  <a:cubicBezTo>
                    <a:pt x="397" y="1594"/>
                    <a:pt x="387" y="1600"/>
                    <a:pt x="378" y="1608"/>
                  </a:cubicBezTo>
                  <a:cubicBezTo>
                    <a:pt x="363" y="1619"/>
                    <a:pt x="363" y="1619"/>
                    <a:pt x="363" y="1619"/>
                  </a:cubicBezTo>
                  <a:cubicBezTo>
                    <a:pt x="381" y="1614"/>
                    <a:pt x="381" y="1614"/>
                    <a:pt x="381" y="1614"/>
                  </a:cubicBezTo>
                  <a:cubicBezTo>
                    <a:pt x="395" y="1609"/>
                    <a:pt x="408" y="1600"/>
                    <a:pt x="419" y="1591"/>
                  </a:cubicBezTo>
                  <a:cubicBezTo>
                    <a:pt x="425" y="1587"/>
                    <a:pt x="430" y="1583"/>
                    <a:pt x="434" y="1580"/>
                  </a:cubicBezTo>
                  <a:cubicBezTo>
                    <a:pt x="429" y="1600"/>
                    <a:pt x="420" y="1615"/>
                    <a:pt x="408" y="1625"/>
                  </a:cubicBezTo>
                  <a:cubicBezTo>
                    <a:pt x="412" y="1631"/>
                    <a:pt x="412" y="1631"/>
                    <a:pt x="412" y="1631"/>
                  </a:cubicBezTo>
                  <a:cubicBezTo>
                    <a:pt x="431" y="1620"/>
                    <a:pt x="442" y="1600"/>
                    <a:pt x="445" y="1571"/>
                  </a:cubicBezTo>
                  <a:cubicBezTo>
                    <a:pt x="489" y="1521"/>
                    <a:pt x="560" y="1471"/>
                    <a:pt x="618" y="1431"/>
                  </a:cubicBezTo>
                  <a:cubicBezTo>
                    <a:pt x="621" y="1429"/>
                    <a:pt x="621" y="1429"/>
                    <a:pt x="621" y="1429"/>
                  </a:cubicBezTo>
                  <a:cubicBezTo>
                    <a:pt x="633" y="1421"/>
                    <a:pt x="645" y="1414"/>
                    <a:pt x="657" y="1407"/>
                  </a:cubicBezTo>
                  <a:cubicBezTo>
                    <a:pt x="667" y="1401"/>
                    <a:pt x="677" y="1395"/>
                    <a:pt x="687" y="1389"/>
                  </a:cubicBezTo>
                  <a:cubicBezTo>
                    <a:pt x="689" y="1387"/>
                    <a:pt x="691" y="1386"/>
                    <a:pt x="694" y="1384"/>
                  </a:cubicBezTo>
                  <a:cubicBezTo>
                    <a:pt x="711" y="1372"/>
                    <a:pt x="730" y="1358"/>
                    <a:pt x="753" y="1360"/>
                  </a:cubicBezTo>
                  <a:cubicBezTo>
                    <a:pt x="761" y="1360"/>
                    <a:pt x="769" y="1363"/>
                    <a:pt x="777" y="1367"/>
                  </a:cubicBezTo>
                  <a:cubicBezTo>
                    <a:pt x="775" y="1413"/>
                    <a:pt x="778" y="1458"/>
                    <a:pt x="781" y="1502"/>
                  </a:cubicBezTo>
                  <a:cubicBezTo>
                    <a:pt x="783" y="1528"/>
                    <a:pt x="784" y="1554"/>
                    <a:pt x="785" y="1580"/>
                  </a:cubicBezTo>
                  <a:cubicBezTo>
                    <a:pt x="785" y="1586"/>
                    <a:pt x="784" y="1593"/>
                    <a:pt x="783" y="1600"/>
                  </a:cubicBezTo>
                  <a:cubicBezTo>
                    <a:pt x="782" y="1608"/>
                    <a:pt x="780" y="1617"/>
                    <a:pt x="780" y="1625"/>
                  </a:cubicBezTo>
                  <a:cubicBezTo>
                    <a:pt x="780" y="1631"/>
                    <a:pt x="781" y="1639"/>
                    <a:pt x="783" y="1648"/>
                  </a:cubicBezTo>
                  <a:cubicBezTo>
                    <a:pt x="784" y="1662"/>
                    <a:pt x="787" y="1677"/>
                    <a:pt x="785" y="1690"/>
                  </a:cubicBezTo>
                  <a:cubicBezTo>
                    <a:pt x="784" y="1711"/>
                    <a:pt x="784" y="1711"/>
                    <a:pt x="784" y="1711"/>
                  </a:cubicBezTo>
                  <a:cubicBezTo>
                    <a:pt x="777" y="1787"/>
                    <a:pt x="771" y="1866"/>
                    <a:pt x="768" y="1940"/>
                  </a:cubicBezTo>
                  <a:cubicBezTo>
                    <a:pt x="768" y="1949"/>
                    <a:pt x="768" y="1959"/>
                    <a:pt x="769" y="1967"/>
                  </a:cubicBezTo>
                  <a:cubicBezTo>
                    <a:pt x="769" y="1986"/>
                    <a:pt x="769" y="2003"/>
                    <a:pt x="766" y="2020"/>
                  </a:cubicBezTo>
                  <a:cubicBezTo>
                    <a:pt x="765" y="2018"/>
                    <a:pt x="765" y="2018"/>
                    <a:pt x="765" y="2018"/>
                  </a:cubicBezTo>
                  <a:cubicBezTo>
                    <a:pt x="763" y="2018"/>
                    <a:pt x="763" y="2018"/>
                    <a:pt x="763" y="2018"/>
                  </a:cubicBezTo>
                  <a:cubicBezTo>
                    <a:pt x="761" y="2018"/>
                    <a:pt x="760" y="2020"/>
                    <a:pt x="759" y="2021"/>
                  </a:cubicBezTo>
                  <a:cubicBezTo>
                    <a:pt x="758" y="2022"/>
                    <a:pt x="758" y="2022"/>
                    <a:pt x="758" y="2022"/>
                  </a:cubicBezTo>
                  <a:cubicBezTo>
                    <a:pt x="758" y="2023"/>
                    <a:pt x="758" y="2023"/>
                    <a:pt x="758" y="2023"/>
                  </a:cubicBezTo>
                  <a:cubicBezTo>
                    <a:pt x="759" y="2032"/>
                    <a:pt x="756" y="2038"/>
                    <a:pt x="753" y="2044"/>
                  </a:cubicBezTo>
                  <a:cubicBezTo>
                    <a:pt x="750" y="2049"/>
                    <a:pt x="747" y="2054"/>
                    <a:pt x="747" y="2063"/>
                  </a:cubicBezTo>
                  <a:cubicBezTo>
                    <a:pt x="744" y="2062"/>
                    <a:pt x="742" y="2063"/>
                    <a:pt x="739" y="2063"/>
                  </a:cubicBezTo>
                  <a:cubicBezTo>
                    <a:pt x="738" y="2063"/>
                    <a:pt x="738" y="2063"/>
                    <a:pt x="738" y="2063"/>
                  </a:cubicBezTo>
                  <a:cubicBezTo>
                    <a:pt x="738" y="2061"/>
                    <a:pt x="737" y="2059"/>
                    <a:pt x="736" y="2057"/>
                  </a:cubicBezTo>
                  <a:cubicBezTo>
                    <a:pt x="734" y="2055"/>
                    <a:pt x="730" y="2053"/>
                    <a:pt x="725" y="2053"/>
                  </a:cubicBezTo>
                  <a:cubicBezTo>
                    <a:pt x="716" y="2054"/>
                    <a:pt x="716" y="2054"/>
                    <a:pt x="716" y="2054"/>
                  </a:cubicBezTo>
                  <a:cubicBezTo>
                    <a:pt x="721" y="2059"/>
                    <a:pt x="721" y="2059"/>
                    <a:pt x="721" y="2059"/>
                  </a:cubicBezTo>
                  <a:cubicBezTo>
                    <a:pt x="722" y="2062"/>
                    <a:pt x="724" y="2063"/>
                    <a:pt x="725" y="2064"/>
                  </a:cubicBezTo>
                  <a:cubicBezTo>
                    <a:pt x="727" y="2065"/>
                    <a:pt x="727" y="2065"/>
                    <a:pt x="729" y="2070"/>
                  </a:cubicBezTo>
                  <a:cubicBezTo>
                    <a:pt x="722" y="2078"/>
                    <a:pt x="722" y="2087"/>
                    <a:pt x="727" y="2096"/>
                  </a:cubicBezTo>
                  <a:cubicBezTo>
                    <a:pt x="724" y="2098"/>
                    <a:pt x="723" y="2100"/>
                    <a:pt x="721" y="2101"/>
                  </a:cubicBezTo>
                  <a:cubicBezTo>
                    <a:pt x="721" y="2099"/>
                    <a:pt x="721" y="2096"/>
                    <a:pt x="719" y="2094"/>
                  </a:cubicBezTo>
                  <a:cubicBezTo>
                    <a:pt x="717" y="2091"/>
                    <a:pt x="717" y="2091"/>
                    <a:pt x="717" y="2091"/>
                  </a:cubicBezTo>
                  <a:cubicBezTo>
                    <a:pt x="714" y="2094"/>
                    <a:pt x="714" y="2094"/>
                    <a:pt x="714" y="2094"/>
                  </a:cubicBezTo>
                  <a:cubicBezTo>
                    <a:pt x="713" y="2094"/>
                    <a:pt x="712" y="2095"/>
                    <a:pt x="712" y="2095"/>
                  </a:cubicBezTo>
                  <a:cubicBezTo>
                    <a:pt x="712" y="2094"/>
                    <a:pt x="712" y="2092"/>
                    <a:pt x="713" y="2088"/>
                  </a:cubicBezTo>
                  <a:cubicBezTo>
                    <a:pt x="716" y="2082"/>
                    <a:pt x="716" y="2082"/>
                    <a:pt x="716" y="2082"/>
                  </a:cubicBezTo>
                  <a:cubicBezTo>
                    <a:pt x="710" y="2083"/>
                    <a:pt x="710" y="2083"/>
                    <a:pt x="710" y="2083"/>
                  </a:cubicBezTo>
                  <a:cubicBezTo>
                    <a:pt x="702" y="2084"/>
                    <a:pt x="700" y="2091"/>
                    <a:pt x="699" y="2096"/>
                  </a:cubicBezTo>
                  <a:cubicBezTo>
                    <a:pt x="699" y="2096"/>
                    <a:pt x="699" y="2096"/>
                    <a:pt x="699" y="2096"/>
                  </a:cubicBezTo>
                  <a:cubicBezTo>
                    <a:pt x="699" y="2095"/>
                    <a:pt x="698" y="2095"/>
                    <a:pt x="697" y="2094"/>
                  </a:cubicBezTo>
                  <a:cubicBezTo>
                    <a:pt x="694" y="2092"/>
                    <a:pt x="694" y="2091"/>
                    <a:pt x="695" y="2089"/>
                  </a:cubicBezTo>
                  <a:cubicBezTo>
                    <a:pt x="708" y="2072"/>
                    <a:pt x="708" y="2072"/>
                    <a:pt x="708" y="2072"/>
                  </a:cubicBezTo>
                  <a:cubicBezTo>
                    <a:pt x="691" y="2084"/>
                    <a:pt x="691" y="2084"/>
                    <a:pt x="691" y="2084"/>
                  </a:cubicBezTo>
                  <a:cubicBezTo>
                    <a:pt x="689" y="2085"/>
                    <a:pt x="686" y="2085"/>
                    <a:pt x="683" y="2084"/>
                  </a:cubicBezTo>
                  <a:cubicBezTo>
                    <a:pt x="681" y="2084"/>
                    <a:pt x="679" y="2084"/>
                    <a:pt x="678" y="2084"/>
                  </a:cubicBezTo>
                  <a:cubicBezTo>
                    <a:pt x="672" y="2084"/>
                    <a:pt x="669" y="2087"/>
                    <a:pt x="668" y="2092"/>
                  </a:cubicBezTo>
                  <a:cubicBezTo>
                    <a:pt x="666" y="2100"/>
                    <a:pt x="666" y="2100"/>
                    <a:pt x="666" y="2100"/>
                  </a:cubicBezTo>
                  <a:cubicBezTo>
                    <a:pt x="673" y="2096"/>
                    <a:pt x="673" y="2096"/>
                    <a:pt x="673" y="2096"/>
                  </a:cubicBezTo>
                  <a:cubicBezTo>
                    <a:pt x="677" y="2094"/>
                    <a:pt x="682" y="2094"/>
                    <a:pt x="685" y="2096"/>
                  </a:cubicBezTo>
                  <a:cubicBezTo>
                    <a:pt x="681" y="2097"/>
                    <a:pt x="679" y="2102"/>
                    <a:pt x="676" y="2106"/>
                  </a:cubicBezTo>
                  <a:cubicBezTo>
                    <a:pt x="674" y="2110"/>
                    <a:pt x="671" y="2115"/>
                    <a:pt x="669" y="2115"/>
                  </a:cubicBezTo>
                  <a:cubicBezTo>
                    <a:pt x="668" y="2115"/>
                    <a:pt x="667" y="2115"/>
                    <a:pt x="666" y="2114"/>
                  </a:cubicBezTo>
                  <a:cubicBezTo>
                    <a:pt x="660" y="2109"/>
                    <a:pt x="660" y="2109"/>
                    <a:pt x="660" y="2109"/>
                  </a:cubicBezTo>
                  <a:cubicBezTo>
                    <a:pt x="663" y="2106"/>
                    <a:pt x="666" y="2104"/>
                    <a:pt x="665" y="2100"/>
                  </a:cubicBezTo>
                  <a:cubicBezTo>
                    <a:pt x="665" y="2099"/>
                    <a:pt x="664" y="2097"/>
                    <a:pt x="661" y="2096"/>
                  </a:cubicBezTo>
                  <a:cubicBezTo>
                    <a:pt x="659" y="2095"/>
                    <a:pt x="659" y="2095"/>
                    <a:pt x="659" y="2095"/>
                  </a:cubicBezTo>
                  <a:cubicBezTo>
                    <a:pt x="657" y="2097"/>
                    <a:pt x="657" y="2097"/>
                    <a:pt x="657" y="2097"/>
                  </a:cubicBezTo>
                  <a:cubicBezTo>
                    <a:pt x="656" y="2096"/>
                    <a:pt x="655" y="2094"/>
                    <a:pt x="653" y="2094"/>
                  </a:cubicBezTo>
                  <a:cubicBezTo>
                    <a:pt x="649" y="2093"/>
                    <a:pt x="649" y="2093"/>
                    <a:pt x="649" y="2093"/>
                  </a:cubicBezTo>
                  <a:cubicBezTo>
                    <a:pt x="648" y="2096"/>
                    <a:pt x="648" y="2096"/>
                    <a:pt x="648" y="2096"/>
                  </a:cubicBezTo>
                  <a:cubicBezTo>
                    <a:pt x="648" y="2097"/>
                    <a:pt x="648" y="2098"/>
                    <a:pt x="647" y="2099"/>
                  </a:cubicBezTo>
                  <a:cubicBezTo>
                    <a:pt x="647" y="2099"/>
                    <a:pt x="646" y="2099"/>
                    <a:pt x="646" y="2098"/>
                  </a:cubicBezTo>
                  <a:cubicBezTo>
                    <a:pt x="644" y="2097"/>
                    <a:pt x="644" y="2097"/>
                    <a:pt x="644" y="2097"/>
                  </a:cubicBezTo>
                  <a:cubicBezTo>
                    <a:pt x="642" y="2098"/>
                    <a:pt x="642" y="2098"/>
                    <a:pt x="642" y="2098"/>
                  </a:cubicBezTo>
                  <a:cubicBezTo>
                    <a:pt x="639" y="2101"/>
                    <a:pt x="636" y="2103"/>
                    <a:pt x="635" y="2106"/>
                  </a:cubicBezTo>
                  <a:cubicBezTo>
                    <a:pt x="634" y="2107"/>
                    <a:pt x="632" y="2109"/>
                    <a:pt x="632" y="2109"/>
                  </a:cubicBezTo>
                  <a:cubicBezTo>
                    <a:pt x="631" y="2109"/>
                    <a:pt x="631" y="2109"/>
                    <a:pt x="630" y="2108"/>
                  </a:cubicBezTo>
                  <a:cubicBezTo>
                    <a:pt x="629" y="2108"/>
                    <a:pt x="627" y="2107"/>
                    <a:pt x="625" y="2107"/>
                  </a:cubicBezTo>
                  <a:cubicBezTo>
                    <a:pt x="618" y="2107"/>
                    <a:pt x="610" y="2114"/>
                    <a:pt x="605" y="2118"/>
                  </a:cubicBezTo>
                  <a:cubicBezTo>
                    <a:pt x="605" y="2118"/>
                    <a:pt x="605" y="2118"/>
                    <a:pt x="605" y="2118"/>
                  </a:cubicBezTo>
                  <a:cubicBezTo>
                    <a:pt x="601" y="2118"/>
                    <a:pt x="601" y="2118"/>
                    <a:pt x="601" y="2118"/>
                  </a:cubicBezTo>
                  <a:cubicBezTo>
                    <a:pt x="600" y="2118"/>
                    <a:pt x="600" y="2118"/>
                    <a:pt x="600" y="2118"/>
                  </a:cubicBezTo>
                  <a:cubicBezTo>
                    <a:pt x="598" y="2117"/>
                    <a:pt x="596" y="2116"/>
                    <a:pt x="592" y="2116"/>
                  </a:cubicBezTo>
                  <a:cubicBezTo>
                    <a:pt x="585" y="2118"/>
                    <a:pt x="580" y="2123"/>
                    <a:pt x="575" y="2127"/>
                  </a:cubicBezTo>
                  <a:cubicBezTo>
                    <a:pt x="572" y="2130"/>
                    <a:pt x="569" y="2132"/>
                    <a:pt x="566" y="2134"/>
                  </a:cubicBezTo>
                  <a:cubicBezTo>
                    <a:pt x="562" y="2134"/>
                    <a:pt x="558" y="2133"/>
                    <a:pt x="554" y="2132"/>
                  </a:cubicBezTo>
                  <a:cubicBezTo>
                    <a:pt x="547" y="2130"/>
                    <a:pt x="540" y="2129"/>
                    <a:pt x="534" y="2129"/>
                  </a:cubicBezTo>
                  <a:cubicBezTo>
                    <a:pt x="525" y="2129"/>
                    <a:pt x="519" y="2132"/>
                    <a:pt x="514" y="2139"/>
                  </a:cubicBezTo>
                  <a:cubicBezTo>
                    <a:pt x="510" y="2145"/>
                    <a:pt x="510" y="2145"/>
                    <a:pt x="510" y="2145"/>
                  </a:cubicBezTo>
                  <a:cubicBezTo>
                    <a:pt x="518" y="2145"/>
                    <a:pt x="518" y="2145"/>
                    <a:pt x="518" y="2145"/>
                  </a:cubicBezTo>
                  <a:cubicBezTo>
                    <a:pt x="530" y="2144"/>
                    <a:pt x="540" y="2144"/>
                    <a:pt x="550" y="2144"/>
                  </a:cubicBezTo>
                  <a:cubicBezTo>
                    <a:pt x="554" y="2144"/>
                    <a:pt x="558" y="2144"/>
                    <a:pt x="562" y="2144"/>
                  </a:cubicBezTo>
                  <a:cubicBezTo>
                    <a:pt x="563" y="2144"/>
                    <a:pt x="563" y="2144"/>
                    <a:pt x="563" y="2144"/>
                  </a:cubicBezTo>
                  <a:cubicBezTo>
                    <a:pt x="571" y="2143"/>
                    <a:pt x="579" y="2143"/>
                    <a:pt x="587" y="2142"/>
                  </a:cubicBezTo>
                  <a:cubicBezTo>
                    <a:pt x="586" y="2144"/>
                    <a:pt x="586" y="2145"/>
                    <a:pt x="587" y="2147"/>
                  </a:cubicBezTo>
                  <a:cubicBezTo>
                    <a:pt x="587" y="2148"/>
                    <a:pt x="588" y="2150"/>
                    <a:pt x="591" y="2151"/>
                  </a:cubicBezTo>
                  <a:cubicBezTo>
                    <a:pt x="593" y="2151"/>
                    <a:pt x="593" y="2151"/>
                    <a:pt x="593" y="2151"/>
                  </a:cubicBezTo>
                  <a:cubicBezTo>
                    <a:pt x="594" y="2150"/>
                    <a:pt x="594" y="2150"/>
                    <a:pt x="594" y="2150"/>
                  </a:cubicBezTo>
                  <a:cubicBezTo>
                    <a:pt x="595" y="2150"/>
                    <a:pt x="595" y="2150"/>
                    <a:pt x="596" y="2150"/>
                  </a:cubicBezTo>
                  <a:cubicBezTo>
                    <a:pt x="597" y="2149"/>
                    <a:pt x="599" y="2149"/>
                    <a:pt x="600" y="2148"/>
                  </a:cubicBezTo>
                  <a:cubicBezTo>
                    <a:pt x="602" y="2153"/>
                    <a:pt x="602" y="2159"/>
                    <a:pt x="602" y="2163"/>
                  </a:cubicBezTo>
                  <a:cubicBezTo>
                    <a:pt x="603" y="2173"/>
                    <a:pt x="603" y="2173"/>
                    <a:pt x="603" y="2173"/>
                  </a:cubicBezTo>
                  <a:cubicBezTo>
                    <a:pt x="609" y="2165"/>
                    <a:pt x="609" y="2165"/>
                    <a:pt x="609" y="2165"/>
                  </a:cubicBezTo>
                  <a:cubicBezTo>
                    <a:pt x="611" y="2161"/>
                    <a:pt x="612" y="2157"/>
                    <a:pt x="612" y="2152"/>
                  </a:cubicBezTo>
                  <a:cubicBezTo>
                    <a:pt x="612" y="2149"/>
                    <a:pt x="613" y="2145"/>
                    <a:pt x="614" y="2143"/>
                  </a:cubicBezTo>
                  <a:cubicBezTo>
                    <a:pt x="614" y="2144"/>
                    <a:pt x="614" y="2145"/>
                    <a:pt x="614" y="2146"/>
                  </a:cubicBezTo>
                  <a:cubicBezTo>
                    <a:pt x="613" y="2149"/>
                    <a:pt x="612" y="2152"/>
                    <a:pt x="615" y="2155"/>
                  </a:cubicBezTo>
                  <a:cubicBezTo>
                    <a:pt x="619" y="2161"/>
                    <a:pt x="619" y="2161"/>
                    <a:pt x="619" y="2161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2" y="2153"/>
                    <a:pt x="624" y="2154"/>
                    <a:pt x="625" y="2154"/>
                  </a:cubicBezTo>
                  <a:cubicBezTo>
                    <a:pt x="624" y="2159"/>
                    <a:pt x="623" y="2166"/>
                    <a:pt x="625" y="2169"/>
                  </a:cubicBezTo>
                  <a:cubicBezTo>
                    <a:pt x="626" y="2171"/>
                    <a:pt x="626" y="2171"/>
                    <a:pt x="626" y="2171"/>
                  </a:cubicBezTo>
                  <a:cubicBezTo>
                    <a:pt x="628" y="2171"/>
                    <a:pt x="628" y="2171"/>
                    <a:pt x="628" y="2171"/>
                  </a:cubicBezTo>
                  <a:cubicBezTo>
                    <a:pt x="631" y="2171"/>
                    <a:pt x="632" y="2169"/>
                    <a:pt x="632" y="2168"/>
                  </a:cubicBezTo>
                  <a:cubicBezTo>
                    <a:pt x="633" y="2167"/>
                    <a:pt x="633" y="2167"/>
                    <a:pt x="633" y="2167"/>
                  </a:cubicBezTo>
                  <a:cubicBezTo>
                    <a:pt x="633" y="2166"/>
                    <a:pt x="633" y="2166"/>
                    <a:pt x="633" y="2166"/>
                  </a:cubicBezTo>
                  <a:cubicBezTo>
                    <a:pt x="633" y="2165"/>
                    <a:pt x="633" y="2162"/>
                    <a:pt x="633" y="2160"/>
                  </a:cubicBezTo>
                  <a:cubicBezTo>
                    <a:pt x="634" y="2161"/>
                    <a:pt x="634" y="2161"/>
                    <a:pt x="634" y="2162"/>
                  </a:cubicBezTo>
                  <a:cubicBezTo>
                    <a:pt x="637" y="2164"/>
                    <a:pt x="639" y="2166"/>
                    <a:pt x="642" y="2166"/>
                  </a:cubicBezTo>
                  <a:cubicBezTo>
                    <a:pt x="644" y="2166"/>
                    <a:pt x="646" y="2165"/>
                    <a:pt x="648" y="2162"/>
                  </a:cubicBezTo>
                  <a:cubicBezTo>
                    <a:pt x="650" y="2158"/>
                    <a:pt x="650" y="2158"/>
                    <a:pt x="650" y="2158"/>
                  </a:cubicBezTo>
                  <a:cubicBezTo>
                    <a:pt x="646" y="2157"/>
                    <a:pt x="646" y="2157"/>
                    <a:pt x="646" y="2157"/>
                  </a:cubicBezTo>
                  <a:cubicBezTo>
                    <a:pt x="646" y="2156"/>
                    <a:pt x="645" y="2156"/>
                    <a:pt x="644" y="2156"/>
                  </a:cubicBezTo>
                  <a:cubicBezTo>
                    <a:pt x="645" y="2155"/>
                    <a:pt x="646" y="2154"/>
                    <a:pt x="648" y="2152"/>
                  </a:cubicBezTo>
                  <a:cubicBezTo>
                    <a:pt x="649" y="2150"/>
                    <a:pt x="652" y="2147"/>
                    <a:pt x="654" y="2145"/>
                  </a:cubicBezTo>
                  <a:cubicBezTo>
                    <a:pt x="654" y="2147"/>
                    <a:pt x="655" y="2149"/>
                    <a:pt x="656" y="2151"/>
                  </a:cubicBezTo>
                  <a:cubicBezTo>
                    <a:pt x="657" y="2153"/>
                    <a:pt x="658" y="2155"/>
                    <a:pt x="659" y="2158"/>
                  </a:cubicBezTo>
                  <a:cubicBezTo>
                    <a:pt x="659" y="2159"/>
                    <a:pt x="657" y="2159"/>
                    <a:pt x="657" y="2159"/>
                  </a:cubicBezTo>
                  <a:cubicBezTo>
                    <a:pt x="654" y="2160"/>
                    <a:pt x="649" y="2162"/>
                    <a:pt x="649" y="2168"/>
                  </a:cubicBezTo>
                  <a:cubicBezTo>
                    <a:pt x="650" y="2172"/>
                    <a:pt x="650" y="2172"/>
                    <a:pt x="650" y="2172"/>
                  </a:cubicBezTo>
                  <a:cubicBezTo>
                    <a:pt x="654" y="2171"/>
                    <a:pt x="654" y="2171"/>
                    <a:pt x="654" y="2171"/>
                  </a:cubicBezTo>
                  <a:cubicBezTo>
                    <a:pt x="654" y="2171"/>
                    <a:pt x="655" y="2171"/>
                    <a:pt x="656" y="2171"/>
                  </a:cubicBezTo>
                  <a:cubicBezTo>
                    <a:pt x="655" y="2173"/>
                    <a:pt x="655" y="2173"/>
                    <a:pt x="655" y="2173"/>
                  </a:cubicBezTo>
                  <a:cubicBezTo>
                    <a:pt x="661" y="2173"/>
                    <a:pt x="661" y="2173"/>
                    <a:pt x="661" y="2173"/>
                  </a:cubicBezTo>
                  <a:cubicBezTo>
                    <a:pt x="665" y="2173"/>
                    <a:pt x="667" y="2171"/>
                    <a:pt x="668" y="2168"/>
                  </a:cubicBezTo>
                  <a:cubicBezTo>
                    <a:pt x="668" y="2169"/>
                    <a:pt x="669" y="2169"/>
                    <a:pt x="669" y="2169"/>
                  </a:cubicBezTo>
                  <a:cubicBezTo>
                    <a:pt x="673" y="2170"/>
                    <a:pt x="673" y="2170"/>
                    <a:pt x="673" y="2170"/>
                  </a:cubicBezTo>
                  <a:cubicBezTo>
                    <a:pt x="674" y="2167"/>
                    <a:pt x="674" y="2167"/>
                    <a:pt x="674" y="2167"/>
                  </a:cubicBezTo>
                  <a:cubicBezTo>
                    <a:pt x="675" y="2164"/>
                    <a:pt x="676" y="2162"/>
                    <a:pt x="677" y="2160"/>
                  </a:cubicBezTo>
                  <a:cubicBezTo>
                    <a:pt x="679" y="2157"/>
                    <a:pt x="681" y="2155"/>
                    <a:pt x="681" y="2152"/>
                  </a:cubicBezTo>
                  <a:cubicBezTo>
                    <a:pt x="681" y="2163"/>
                    <a:pt x="677" y="2178"/>
                    <a:pt x="668" y="2189"/>
                  </a:cubicBezTo>
                  <a:cubicBezTo>
                    <a:pt x="660" y="2198"/>
                    <a:pt x="660" y="2198"/>
                    <a:pt x="660" y="2198"/>
                  </a:cubicBezTo>
                  <a:cubicBezTo>
                    <a:pt x="672" y="2194"/>
                    <a:pt x="672" y="2194"/>
                    <a:pt x="672" y="2194"/>
                  </a:cubicBezTo>
                  <a:cubicBezTo>
                    <a:pt x="679" y="2192"/>
                    <a:pt x="682" y="2187"/>
                    <a:pt x="685" y="2183"/>
                  </a:cubicBezTo>
                  <a:cubicBezTo>
                    <a:pt x="687" y="2180"/>
                    <a:pt x="689" y="2178"/>
                    <a:pt x="691" y="2176"/>
                  </a:cubicBezTo>
                  <a:cubicBezTo>
                    <a:pt x="692" y="2177"/>
                    <a:pt x="694" y="2178"/>
                    <a:pt x="695" y="2178"/>
                  </a:cubicBezTo>
                  <a:cubicBezTo>
                    <a:pt x="693" y="2181"/>
                    <a:pt x="693" y="2181"/>
                    <a:pt x="693" y="2181"/>
                  </a:cubicBezTo>
                  <a:cubicBezTo>
                    <a:pt x="697" y="2180"/>
                    <a:pt x="697" y="2180"/>
                    <a:pt x="697" y="2180"/>
                  </a:cubicBezTo>
                  <a:cubicBezTo>
                    <a:pt x="697" y="2186"/>
                    <a:pt x="697" y="2186"/>
                    <a:pt x="697" y="2186"/>
                  </a:cubicBezTo>
                  <a:cubicBezTo>
                    <a:pt x="700" y="2179"/>
                    <a:pt x="700" y="2179"/>
                    <a:pt x="700" y="2179"/>
                  </a:cubicBezTo>
                  <a:cubicBezTo>
                    <a:pt x="703" y="2178"/>
                    <a:pt x="703" y="2178"/>
                    <a:pt x="703" y="2178"/>
                  </a:cubicBezTo>
                  <a:cubicBezTo>
                    <a:pt x="710" y="2176"/>
                    <a:pt x="715" y="2172"/>
                    <a:pt x="721" y="2167"/>
                  </a:cubicBezTo>
                  <a:cubicBezTo>
                    <a:pt x="725" y="2163"/>
                    <a:pt x="730" y="2159"/>
                    <a:pt x="735" y="2158"/>
                  </a:cubicBezTo>
                  <a:cubicBezTo>
                    <a:pt x="732" y="2160"/>
                    <a:pt x="730" y="2163"/>
                    <a:pt x="732" y="2169"/>
                  </a:cubicBezTo>
                  <a:cubicBezTo>
                    <a:pt x="732" y="2170"/>
                    <a:pt x="732" y="2170"/>
                    <a:pt x="732" y="2170"/>
                  </a:cubicBezTo>
                  <a:cubicBezTo>
                    <a:pt x="733" y="2171"/>
                    <a:pt x="733" y="2171"/>
                    <a:pt x="733" y="2171"/>
                  </a:cubicBezTo>
                  <a:cubicBezTo>
                    <a:pt x="734" y="2172"/>
                    <a:pt x="735" y="2173"/>
                    <a:pt x="737" y="2173"/>
                  </a:cubicBezTo>
                  <a:cubicBezTo>
                    <a:pt x="741" y="2173"/>
                    <a:pt x="742" y="2168"/>
                    <a:pt x="744" y="2164"/>
                  </a:cubicBezTo>
                  <a:cubicBezTo>
                    <a:pt x="744" y="2163"/>
                    <a:pt x="744" y="2162"/>
                    <a:pt x="744" y="2162"/>
                  </a:cubicBezTo>
                  <a:cubicBezTo>
                    <a:pt x="744" y="2163"/>
                    <a:pt x="745" y="2163"/>
                    <a:pt x="745" y="2164"/>
                  </a:cubicBezTo>
                  <a:cubicBezTo>
                    <a:pt x="746" y="2167"/>
                    <a:pt x="747" y="2172"/>
                    <a:pt x="751" y="2173"/>
                  </a:cubicBezTo>
                  <a:cubicBezTo>
                    <a:pt x="752" y="2174"/>
                    <a:pt x="753" y="2174"/>
                    <a:pt x="755" y="2174"/>
                  </a:cubicBezTo>
                  <a:cubicBezTo>
                    <a:pt x="756" y="2180"/>
                    <a:pt x="756" y="2180"/>
                    <a:pt x="756" y="2180"/>
                  </a:cubicBezTo>
                  <a:cubicBezTo>
                    <a:pt x="757" y="2174"/>
                    <a:pt x="757" y="2174"/>
                    <a:pt x="757" y="2174"/>
                  </a:cubicBezTo>
                  <a:cubicBezTo>
                    <a:pt x="762" y="2173"/>
                    <a:pt x="769" y="2170"/>
                    <a:pt x="770" y="2165"/>
                  </a:cubicBezTo>
                  <a:cubicBezTo>
                    <a:pt x="770" y="2164"/>
                    <a:pt x="770" y="2164"/>
                    <a:pt x="770" y="2164"/>
                  </a:cubicBezTo>
                  <a:cubicBezTo>
                    <a:pt x="776" y="2164"/>
                    <a:pt x="776" y="2164"/>
                    <a:pt x="776" y="2164"/>
                  </a:cubicBezTo>
                  <a:cubicBezTo>
                    <a:pt x="776" y="2162"/>
                    <a:pt x="776" y="2162"/>
                    <a:pt x="776" y="2162"/>
                  </a:cubicBezTo>
                  <a:cubicBezTo>
                    <a:pt x="776" y="2161"/>
                    <a:pt x="777" y="2160"/>
                    <a:pt x="777" y="2159"/>
                  </a:cubicBezTo>
                  <a:cubicBezTo>
                    <a:pt x="778" y="2161"/>
                    <a:pt x="779" y="2162"/>
                    <a:pt x="780" y="2164"/>
                  </a:cubicBezTo>
                  <a:cubicBezTo>
                    <a:pt x="781" y="2166"/>
                    <a:pt x="782" y="2169"/>
                    <a:pt x="783" y="2172"/>
                  </a:cubicBezTo>
                  <a:cubicBezTo>
                    <a:pt x="783" y="2175"/>
                    <a:pt x="783" y="2175"/>
                    <a:pt x="783" y="2175"/>
                  </a:cubicBezTo>
                  <a:cubicBezTo>
                    <a:pt x="786" y="2175"/>
                    <a:pt x="786" y="2175"/>
                    <a:pt x="786" y="2175"/>
                  </a:cubicBezTo>
                  <a:cubicBezTo>
                    <a:pt x="787" y="2175"/>
                    <a:pt x="789" y="2175"/>
                    <a:pt x="790" y="2175"/>
                  </a:cubicBezTo>
                  <a:cubicBezTo>
                    <a:pt x="792" y="2175"/>
                    <a:pt x="796" y="2174"/>
                    <a:pt x="799" y="2173"/>
                  </a:cubicBezTo>
                  <a:cubicBezTo>
                    <a:pt x="798" y="2175"/>
                    <a:pt x="798" y="2175"/>
                    <a:pt x="798" y="2175"/>
                  </a:cubicBezTo>
                  <a:cubicBezTo>
                    <a:pt x="804" y="2175"/>
                    <a:pt x="804" y="2175"/>
                    <a:pt x="804" y="2175"/>
                  </a:cubicBezTo>
                  <a:cubicBezTo>
                    <a:pt x="809" y="2174"/>
                    <a:pt x="814" y="2173"/>
                    <a:pt x="818" y="2172"/>
                  </a:cubicBezTo>
                  <a:cubicBezTo>
                    <a:pt x="821" y="2171"/>
                    <a:pt x="825" y="2170"/>
                    <a:pt x="829" y="2170"/>
                  </a:cubicBezTo>
                  <a:cubicBezTo>
                    <a:pt x="827" y="2172"/>
                    <a:pt x="824" y="2174"/>
                    <a:pt x="824" y="2178"/>
                  </a:cubicBezTo>
                  <a:cubicBezTo>
                    <a:pt x="823" y="2184"/>
                    <a:pt x="823" y="2184"/>
                    <a:pt x="823" y="2184"/>
                  </a:cubicBezTo>
                  <a:cubicBezTo>
                    <a:pt x="829" y="2182"/>
                    <a:pt x="829" y="2182"/>
                    <a:pt x="829" y="2182"/>
                  </a:cubicBezTo>
                  <a:cubicBezTo>
                    <a:pt x="831" y="2181"/>
                    <a:pt x="834" y="2179"/>
                    <a:pt x="837" y="2176"/>
                  </a:cubicBezTo>
                  <a:cubicBezTo>
                    <a:pt x="841" y="2176"/>
                    <a:pt x="841" y="2176"/>
                    <a:pt x="841" y="2176"/>
                  </a:cubicBezTo>
                  <a:cubicBezTo>
                    <a:pt x="847" y="2175"/>
                    <a:pt x="851" y="2171"/>
                    <a:pt x="853" y="2168"/>
                  </a:cubicBezTo>
                  <a:cubicBezTo>
                    <a:pt x="856" y="2166"/>
                    <a:pt x="856" y="2166"/>
                    <a:pt x="856" y="2166"/>
                  </a:cubicBezTo>
                  <a:cubicBezTo>
                    <a:pt x="854" y="2165"/>
                    <a:pt x="854" y="2165"/>
                    <a:pt x="854" y="2165"/>
                  </a:cubicBezTo>
                  <a:cubicBezTo>
                    <a:pt x="854" y="2165"/>
                    <a:pt x="855" y="2164"/>
                    <a:pt x="855" y="2163"/>
                  </a:cubicBezTo>
                  <a:cubicBezTo>
                    <a:pt x="856" y="2162"/>
                    <a:pt x="857" y="2160"/>
                    <a:pt x="858" y="2158"/>
                  </a:cubicBezTo>
                  <a:cubicBezTo>
                    <a:pt x="859" y="2163"/>
                    <a:pt x="860" y="2167"/>
                    <a:pt x="863" y="2167"/>
                  </a:cubicBezTo>
                  <a:cubicBezTo>
                    <a:pt x="865" y="2167"/>
                    <a:pt x="867" y="2166"/>
                    <a:pt x="868" y="2163"/>
                  </a:cubicBezTo>
                  <a:cubicBezTo>
                    <a:pt x="869" y="2158"/>
                    <a:pt x="867" y="2155"/>
                    <a:pt x="866" y="2153"/>
                  </a:cubicBezTo>
                  <a:cubicBezTo>
                    <a:pt x="866" y="2153"/>
                    <a:pt x="866" y="2153"/>
                    <a:pt x="866" y="2152"/>
                  </a:cubicBezTo>
                  <a:cubicBezTo>
                    <a:pt x="867" y="2152"/>
                    <a:pt x="868" y="2151"/>
                    <a:pt x="869" y="2151"/>
                  </a:cubicBezTo>
                  <a:cubicBezTo>
                    <a:pt x="870" y="2150"/>
                    <a:pt x="872" y="2149"/>
                    <a:pt x="874" y="2148"/>
                  </a:cubicBezTo>
                  <a:cubicBezTo>
                    <a:pt x="875" y="2150"/>
                    <a:pt x="876" y="2152"/>
                    <a:pt x="877" y="2154"/>
                  </a:cubicBezTo>
                  <a:cubicBezTo>
                    <a:pt x="879" y="2157"/>
                    <a:pt x="880" y="2160"/>
                    <a:pt x="880" y="2163"/>
                  </a:cubicBezTo>
                  <a:cubicBezTo>
                    <a:pt x="879" y="2178"/>
                    <a:pt x="879" y="2178"/>
                    <a:pt x="879" y="2178"/>
                  </a:cubicBezTo>
                  <a:cubicBezTo>
                    <a:pt x="887" y="2166"/>
                    <a:pt x="887" y="2166"/>
                    <a:pt x="887" y="2166"/>
                  </a:cubicBezTo>
                  <a:cubicBezTo>
                    <a:pt x="888" y="2163"/>
                    <a:pt x="889" y="2160"/>
                    <a:pt x="890" y="2156"/>
                  </a:cubicBezTo>
                  <a:cubicBezTo>
                    <a:pt x="899" y="2186"/>
                    <a:pt x="899" y="2186"/>
                    <a:pt x="899" y="2186"/>
                  </a:cubicBezTo>
                  <a:cubicBezTo>
                    <a:pt x="898" y="2179"/>
                    <a:pt x="898" y="2179"/>
                    <a:pt x="898" y="2179"/>
                  </a:cubicBezTo>
                  <a:cubicBezTo>
                    <a:pt x="898" y="2180"/>
                    <a:pt x="898" y="2180"/>
                    <a:pt x="898" y="2180"/>
                  </a:cubicBezTo>
                  <a:cubicBezTo>
                    <a:pt x="901" y="2181"/>
                    <a:pt x="901" y="2181"/>
                    <a:pt x="901" y="2181"/>
                  </a:cubicBezTo>
                  <a:cubicBezTo>
                    <a:pt x="902" y="2181"/>
                    <a:pt x="902" y="2181"/>
                    <a:pt x="903" y="2181"/>
                  </a:cubicBezTo>
                  <a:cubicBezTo>
                    <a:pt x="909" y="2181"/>
                    <a:pt x="909" y="2174"/>
                    <a:pt x="909" y="2172"/>
                  </a:cubicBezTo>
                  <a:cubicBezTo>
                    <a:pt x="909" y="2172"/>
                    <a:pt x="909" y="2171"/>
                    <a:pt x="909" y="2171"/>
                  </a:cubicBezTo>
                  <a:cubicBezTo>
                    <a:pt x="912" y="2171"/>
                    <a:pt x="913" y="2171"/>
                    <a:pt x="915" y="2172"/>
                  </a:cubicBezTo>
                  <a:cubicBezTo>
                    <a:pt x="916" y="2173"/>
                    <a:pt x="918" y="2173"/>
                    <a:pt x="920" y="2172"/>
                  </a:cubicBezTo>
                  <a:cubicBezTo>
                    <a:pt x="923" y="2176"/>
                    <a:pt x="926" y="2177"/>
                    <a:pt x="929" y="2178"/>
                  </a:cubicBezTo>
                  <a:cubicBezTo>
                    <a:pt x="929" y="2179"/>
                    <a:pt x="929" y="2180"/>
                    <a:pt x="929" y="2181"/>
                  </a:cubicBezTo>
                  <a:cubicBezTo>
                    <a:pt x="930" y="2183"/>
                    <a:pt x="930" y="2183"/>
                    <a:pt x="930" y="2183"/>
                  </a:cubicBezTo>
                  <a:cubicBezTo>
                    <a:pt x="932" y="2184"/>
                    <a:pt x="932" y="2184"/>
                    <a:pt x="932" y="2184"/>
                  </a:cubicBezTo>
                  <a:cubicBezTo>
                    <a:pt x="936" y="2185"/>
                    <a:pt x="939" y="2185"/>
                    <a:pt x="942" y="2185"/>
                  </a:cubicBezTo>
                  <a:cubicBezTo>
                    <a:pt x="948" y="2186"/>
                    <a:pt x="950" y="2187"/>
                    <a:pt x="951" y="2190"/>
                  </a:cubicBezTo>
                  <a:cubicBezTo>
                    <a:pt x="958" y="2186"/>
                    <a:pt x="958" y="2186"/>
                    <a:pt x="958" y="2186"/>
                  </a:cubicBezTo>
                  <a:cubicBezTo>
                    <a:pt x="956" y="2182"/>
                    <a:pt x="953" y="2178"/>
                    <a:pt x="951" y="2174"/>
                  </a:cubicBezTo>
                  <a:cubicBezTo>
                    <a:pt x="946" y="2167"/>
                    <a:pt x="944" y="2163"/>
                    <a:pt x="945" y="2159"/>
                  </a:cubicBezTo>
                  <a:cubicBezTo>
                    <a:pt x="947" y="2159"/>
                    <a:pt x="948" y="2159"/>
                    <a:pt x="950" y="2159"/>
                  </a:cubicBezTo>
                  <a:cubicBezTo>
                    <a:pt x="949" y="2160"/>
                    <a:pt x="949" y="2160"/>
                    <a:pt x="949" y="2160"/>
                  </a:cubicBezTo>
                  <a:cubicBezTo>
                    <a:pt x="952" y="2160"/>
                    <a:pt x="952" y="2160"/>
                    <a:pt x="952" y="2160"/>
                  </a:cubicBezTo>
                  <a:cubicBezTo>
                    <a:pt x="963" y="2160"/>
                    <a:pt x="975" y="2158"/>
                    <a:pt x="986" y="2155"/>
                  </a:cubicBezTo>
                  <a:cubicBezTo>
                    <a:pt x="988" y="2154"/>
                    <a:pt x="991" y="2153"/>
                    <a:pt x="994" y="2153"/>
                  </a:cubicBezTo>
                  <a:cubicBezTo>
                    <a:pt x="992" y="2157"/>
                    <a:pt x="990" y="2161"/>
                    <a:pt x="991" y="2165"/>
                  </a:cubicBezTo>
                  <a:cubicBezTo>
                    <a:pt x="992" y="2166"/>
                    <a:pt x="993" y="2168"/>
                    <a:pt x="996" y="2169"/>
                  </a:cubicBezTo>
                  <a:cubicBezTo>
                    <a:pt x="1001" y="2170"/>
                    <a:pt x="1001" y="2170"/>
                    <a:pt x="1001" y="2170"/>
                  </a:cubicBezTo>
                  <a:cubicBezTo>
                    <a:pt x="1001" y="2166"/>
                    <a:pt x="1001" y="2166"/>
                    <a:pt x="1001" y="2166"/>
                  </a:cubicBezTo>
                  <a:cubicBezTo>
                    <a:pt x="1001" y="2157"/>
                    <a:pt x="1007" y="2152"/>
                    <a:pt x="1012" y="2148"/>
                  </a:cubicBezTo>
                  <a:cubicBezTo>
                    <a:pt x="1013" y="2148"/>
                    <a:pt x="1013" y="2147"/>
                    <a:pt x="1013" y="2147"/>
                  </a:cubicBezTo>
                  <a:cubicBezTo>
                    <a:pt x="1013" y="2150"/>
                    <a:pt x="1011" y="2153"/>
                    <a:pt x="1010" y="2155"/>
                  </a:cubicBezTo>
                  <a:cubicBezTo>
                    <a:pt x="1005" y="2161"/>
                    <a:pt x="1005" y="2161"/>
                    <a:pt x="1005" y="2161"/>
                  </a:cubicBezTo>
                  <a:cubicBezTo>
                    <a:pt x="1013" y="2161"/>
                    <a:pt x="1013" y="2161"/>
                    <a:pt x="1013" y="2161"/>
                  </a:cubicBezTo>
                  <a:cubicBezTo>
                    <a:pt x="1020" y="2160"/>
                    <a:pt x="1021" y="2155"/>
                    <a:pt x="1023" y="2151"/>
                  </a:cubicBezTo>
                  <a:cubicBezTo>
                    <a:pt x="1023" y="2149"/>
                    <a:pt x="1024" y="2148"/>
                    <a:pt x="1025" y="2147"/>
                  </a:cubicBezTo>
                  <a:cubicBezTo>
                    <a:pt x="1031" y="2148"/>
                    <a:pt x="1041" y="2147"/>
                    <a:pt x="1052" y="2146"/>
                  </a:cubicBezTo>
                  <a:cubicBezTo>
                    <a:pt x="1051" y="2148"/>
                    <a:pt x="1049" y="2149"/>
                    <a:pt x="1048" y="2151"/>
                  </a:cubicBezTo>
                  <a:cubicBezTo>
                    <a:pt x="1043" y="2156"/>
                    <a:pt x="1037" y="2163"/>
                    <a:pt x="1041" y="2170"/>
                  </a:cubicBezTo>
                  <a:cubicBezTo>
                    <a:pt x="1042" y="2172"/>
                    <a:pt x="1042" y="2172"/>
                    <a:pt x="1042" y="2172"/>
                  </a:cubicBezTo>
                  <a:cubicBezTo>
                    <a:pt x="1045" y="2172"/>
                    <a:pt x="1045" y="2172"/>
                    <a:pt x="1045" y="2172"/>
                  </a:cubicBezTo>
                  <a:cubicBezTo>
                    <a:pt x="1049" y="2172"/>
                    <a:pt x="1052" y="2170"/>
                    <a:pt x="1055" y="2169"/>
                  </a:cubicBezTo>
                  <a:cubicBezTo>
                    <a:pt x="1058" y="2167"/>
                    <a:pt x="1061" y="2166"/>
                    <a:pt x="1065" y="2166"/>
                  </a:cubicBezTo>
                  <a:cubicBezTo>
                    <a:pt x="1070" y="2166"/>
                    <a:pt x="1070" y="2166"/>
                    <a:pt x="1070" y="2166"/>
                  </a:cubicBezTo>
                  <a:cubicBezTo>
                    <a:pt x="1069" y="2162"/>
                    <a:pt x="1069" y="2162"/>
                    <a:pt x="1069" y="2162"/>
                  </a:cubicBezTo>
                  <a:cubicBezTo>
                    <a:pt x="1069" y="2157"/>
                    <a:pt x="1064" y="2153"/>
                    <a:pt x="1059" y="2152"/>
                  </a:cubicBezTo>
                  <a:cubicBezTo>
                    <a:pt x="1060" y="2150"/>
                    <a:pt x="1060" y="2148"/>
                    <a:pt x="1059" y="2146"/>
                  </a:cubicBezTo>
                  <a:cubicBezTo>
                    <a:pt x="1064" y="2145"/>
                    <a:pt x="1068" y="2145"/>
                    <a:pt x="1073" y="2145"/>
                  </a:cubicBezTo>
                  <a:cubicBezTo>
                    <a:pt x="1085" y="2145"/>
                    <a:pt x="1093" y="2146"/>
                    <a:pt x="1099" y="2149"/>
                  </a:cubicBezTo>
                  <a:cubicBezTo>
                    <a:pt x="1109" y="2154"/>
                    <a:pt x="1109" y="2154"/>
                    <a:pt x="1109" y="2154"/>
                  </a:cubicBezTo>
                  <a:cubicBezTo>
                    <a:pt x="1104" y="2144"/>
                    <a:pt x="1104" y="2144"/>
                    <a:pt x="1104" y="2144"/>
                  </a:cubicBezTo>
                  <a:cubicBezTo>
                    <a:pt x="1101" y="2138"/>
                    <a:pt x="1094" y="2137"/>
                    <a:pt x="1087" y="2136"/>
                  </a:cubicBezTo>
                  <a:cubicBezTo>
                    <a:pt x="1090" y="2135"/>
                    <a:pt x="1092" y="2133"/>
                    <a:pt x="1094" y="2130"/>
                  </a:cubicBezTo>
                  <a:cubicBezTo>
                    <a:pt x="1096" y="2126"/>
                    <a:pt x="1096" y="2126"/>
                    <a:pt x="1096" y="2126"/>
                  </a:cubicBezTo>
                  <a:cubicBezTo>
                    <a:pt x="1092" y="2125"/>
                    <a:pt x="1092" y="2125"/>
                    <a:pt x="1092" y="2125"/>
                  </a:cubicBezTo>
                  <a:cubicBezTo>
                    <a:pt x="1095" y="2118"/>
                    <a:pt x="1095" y="2118"/>
                    <a:pt x="1095" y="2118"/>
                  </a:cubicBezTo>
                  <a:cubicBezTo>
                    <a:pt x="1087" y="2121"/>
                    <a:pt x="1087" y="2121"/>
                    <a:pt x="1087" y="2121"/>
                  </a:cubicBezTo>
                  <a:cubicBezTo>
                    <a:pt x="1081" y="2124"/>
                    <a:pt x="1073" y="2126"/>
                    <a:pt x="1066" y="2126"/>
                  </a:cubicBezTo>
                  <a:cubicBezTo>
                    <a:pt x="1059" y="2127"/>
                    <a:pt x="1047" y="2125"/>
                    <a:pt x="1043" y="2114"/>
                  </a:cubicBezTo>
                  <a:cubicBezTo>
                    <a:pt x="1036" y="2096"/>
                    <a:pt x="1036" y="2096"/>
                    <a:pt x="1036" y="2096"/>
                  </a:cubicBezTo>
                  <a:cubicBezTo>
                    <a:pt x="1036" y="2112"/>
                    <a:pt x="1036" y="2112"/>
                    <a:pt x="1036" y="2112"/>
                  </a:cubicBezTo>
                  <a:cubicBezTo>
                    <a:pt x="1035" y="2111"/>
                    <a:pt x="1034" y="2111"/>
                    <a:pt x="1033" y="2110"/>
                  </a:cubicBezTo>
                  <a:cubicBezTo>
                    <a:pt x="1032" y="2109"/>
                    <a:pt x="1031" y="2108"/>
                    <a:pt x="1030" y="2107"/>
                  </a:cubicBezTo>
                  <a:cubicBezTo>
                    <a:pt x="1023" y="2101"/>
                    <a:pt x="1023" y="2101"/>
                    <a:pt x="1023" y="2101"/>
                  </a:cubicBezTo>
                  <a:cubicBezTo>
                    <a:pt x="1024" y="2110"/>
                    <a:pt x="1024" y="2110"/>
                    <a:pt x="1024" y="2110"/>
                  </a:cubicBezTo>
                  <a:cubicBezTo>
                    <a:pt x="1024" y="2115"/>
                    <a:pt x="1023" y="2117"/>
                    <a:pt x="1020" y="2118"/>
                  </a:cubicBezTo>
                  <a:cubicBezTo>
                    <a:pt x="1020" y="2118"/>
                    <a:pt x="1020" y="2118"/>
                    <a:pt x="1020" y="2117"/>
                  </a:cubicBezTo>
                  <a:cubicBezTo>
                    <a:pt x="1019" y="2116"/>
                    <a:pt x="1018" y="2114"/>
                    <a:pt x="1015" y="2113"/>
                  </a:cubicBezTo>
                  <a:cubicBezTo>
                    <a:pt x="1011" y="2111"/>
                    <a:pt x="1011" y="2111"/>
                    <a:pt x="1011" y="2111"/>
                  </a:cubicBezTo>
                  <a:cubicBezTo>
                    <a:pt x="1011" y="2115"/>
                    <a:pt x="1011" y="2115"/>
                    <a:pt x="1011" y="2115"/>
                  </a:cubicBezTo>
                  <a:cubicBezTo>
                    <a:pt x="1010" y="2116"/>
                    <a:pt x="1010" y="2116"/>
                    <a:pt x="1010" y="2116"/>
                  </a:cubicBezTo>
                  <a:cubicBezTo>
                    <a:pt x="1009" y="2115"/>
                    <a:pt x="1007" y="2113"/>
                    <a:pt x="1006" y="2111"/>
                  </a:cubicBezTo>
                  <a:cubicBezTo>
                    <a:pt x="1006" y="2111"/>
                    <a:pt x="1006" y="2111"/>
                    <a:pt x="1006" y="2111"/>
                  </a:cubicBezTo>
                  <a:cubicBezTo>
                    <a:pt x="1006" y="2108"/>
                    <a:pt x="1006" y="2108"/>
                    <a:pt x="1006" y="2108"/>
                  </a:cubicBezTo>
                  <a:cubicBezTo>
                    <a:pt x="1005" y="2105"/>
                    <a:pt x="1004" y="2103"/>
                    <a:pt x="1003" y="2103"/>
                  </a:cubicBezTo>
                  <a:cubicBezTo>
                    <a:pt x="1005" y="2101"/>
                    <a:pt x="1005" y="2101"/>
                    <a:pt x="1005" y="2101"/>
                  </a:cubicBezTo>
                  <a:cubicBezTo>
                    <a:pt x="994" y="2101"/>
                    <a:pt x="994" y="2101"/>
                    <a:pt x="994" y="2101"/>
                  </a:cubicBezTo>
                  <a:cubicBezTo>
                    <a:pt x="988" y="2102"/>
                    <a:pt x="985" y="2104"/>
                    <a:pt x="983" y="2108"/>
                  </a:cubicBezTo>
                  <a:cubicBezTo>
                    <a:pt x="983" y="2107"/>
                    <a:pt x="982" y="2106"/>
                    <a:pt x="982" y="2105"/>
                  </a:cubicBezTo>
                  <a:cubicBezTo>
                    <a:pt x="981" y="2104"/>
                    <a:pt x="981" y="2104"/>
                    <a:pt x="981" y="2104"/>
                  </a:cubicBezTo>
                  <a:cubicBezTo>
                    <a:pt x="980" y="2104"/>
                    <a:pt x="980" y="2104"/>
                    <a:pt x="980" y="2104"/>
                  </a:cubicBezTo>
                  <a:cubicBezTo>
                    <a:pt x="975" y="2102"/>
                    <a:pt x="970" y="2104"/>
                    <a:pt x="967" y="2106"/>
                  </a:cubicBezTo>
                  <a:cubicBezTo>
                    <a:pt x="966" y="2101"/>
                    <a:pt x="965" y="2099"/>
                    <a:pt x="963" y="2097"/>
                  </a:cubicBezTo>
                  <a:cubicBezTo>
                    <a:pt x="962" y="2096"/>
                    <a:pt x="962" y="2096"/>
                    <a:pt x="962" y="2095"/>
                  </a:cubicBezTo>
                  <a:cubicBezTo>
                    <a:pt x="965" y="2085"/>
                    <a:pt x="965" y="2085"/>
                    <a:pt x="965" y="2085"/>
                  </a:cubicBezTo>
                  <a:cubicBezTo>
                    <a:pt x="956" y="2092"/>
                    <a:pt x="956" y="2092"/>
                    <a:pt x="956" y="2092"/>
                  </a:cubicBezTo>
                  <a:cubicBezTo>
                    <a:pt x="953" y="2094"/>
                    <a:pt x="949" y="2096"/>
                    <a:pt x="946" y="2099"/>
                  </a:cubicBezTo>
                  <a:cubicBezTo>
                    <a:pt x="946" y="2098"/>
                    <a:pt x="947" y="2097"/>
                    <a:pt x="948" y="2095"/>
                  </a:cubicBezTo>
                  <a:cubicBezTo>
                    <a:pt x="949" y="2093"/>
                    <a:pt x="950" y="2091"/>
                    <a:pt x="950" y="2089"/>
                  </a:cubicBezTo>
                  <a:cubicBezTo>
                    <a:pt x="953" y="2083"/>
                    <a:pt x="953" y="2083"/>
                    <a:pt x="953" y="2083"/>
                  </a:cubicBezTo>
                  <a:cubicBezTo>
                    <a:pt x="946" y="2085"/>
                    <a:pt x="946" y="2085"/>
                    <a:pt x="946" y="2085"/>
                  </a:cubicBezTo>
                  <a:cubicBezTo>
                    <a:pt x="943" y="2085"/>
                    <a:pt x="940" y="2088"/>
                    <a:pt x="938" y="2091"/>
                  </a:cubicBezTo>
                  <a:cubicBezTo>
                    <a:pt x="938" y="2089"/>
                    <a:pt x="937" y="2086"/>
                    <a:pt x="934" y="2084"/>
                  </a:cubicBezTo>
                  <a:cubicBezTo>
                    <a:pt x="932" y="2082"/>
                    <a:pt x="930" y="2081"/>
                    <a:pt x="929" y="2081"/>
                  </a:cubicBezTo>
                  <a:cubicBezTo>
                    <a:pt x="926" y="2081"/>
                    <a:pt x="924" y="2083"/>
                    <a:pt x="923" y="2085"/>
                  </a:cubicBezTo>
                  <a:cubicBezTo>
                    <a:pt x="923" y="2085"/>
                    <a:pt x="923" y="2084"/>
                    <a:pt x="923" y="2084"/>
                  </a:cubicBezTo>
                  <a:cubicBezTo>
                    <a:pt x="922" y="2082"/>
                    <a:pt x="920" y="2080"/>
                    <a:pt x="917" y="2079"/>
                  </a:cubicBezTo>
                  <a:cubicBezTo>
                    <a:pt x="919" y="2077"/>
                    <a:pt x="920" y="2074"/>
                    <a:pt x="922" y="2072"/>
                  </a:cubicBezTo>
                  <a:cubicBezTo>
                    <a:pt x="923" y="2071"/>
                    <a:pt x="924" y="2070"/>
                    <a:pt x="924" y="2069"/>
                  </a:cubicBezTo>
                  <a:cubicBezTo>
                    <a:pt x="940" y="2042"/>
                    <a:pt x="940" y="2042"/>
                    <a:pt x="940" y="2042"/>
                  </a:cubicBezTo>
                  <a:cubicBezTo>
                    <a:pt x="919" y="2064"/>
                    <a:pt x="919" y="2064"/>
                    <a:pt x="919" y="2064"/>
                  </a:cubicBezTo>
                  <a:cubicBezTo>
                    <a:pt x="918" y="2061"/>
                    <a:pt x="916" y="2060"/>
                    <a:pt x="913" y="2060"/>
                  </a:cubicBezTo>
                  <a:cubicBezTo>
                    <a:pt x="913" y="2060"/>
                    <a:pt x="913" y="2060"/>
                    <a:pt x="913" y="2060"/>
                  </a:cubicBezTo>
                  <a:cubicBezTo>
                    <a:pt x="912" y="2060"/>
                    <a:pt x="912" y="2060"/>
                    <a:pt x="912" y="2060"/>
                  </a:cubicBezTo>
                  <a:cubicBezTo>
                    <a:pt x="907" y="2062"/>
                    <a:pt x="905" y="2066"/>
                    <a:pt x="904" y="2070"/>
                  </a:cubicBezTo>
                  <a:cubicBezTo>
                    <a:pt x="903" y="2070"/>
                    <a:pt x="903" y="2070"/>
                    <a:pt x="902" y="2070"/>
                  </a:cubicBezTo>
                  <a:cubicBezTo>
                    <a:pt x="899" y="2070"/>
                    <a:pt x="899" y="2070"/>
                    <a:pt x="899" y="2070"/>
                  </a:cubicBezTo>
                  <a:cubicBezTo>
                    <a:pt x="898" y="2069"/>
                    <a:pt x="898" y="2069"/>
                    <a:pt x="898" y="2069"/>
                  </a:cubicBezTo>
                  <a:cubicBezTo>
                    <a:pt x="900" y="2065"/>
                    <a:pt x="901" y="2057"/>
                    <a:pt x="901" y="2050"/>
                  </a:cubicBezTo>
                  <a:cubicBezTo>
                    <a:pt x="900" y="2032"/>
                    <a:pt x="895" y="2028"/>
                    <a:pt x="890" y="2028"/>
                  </a:cubicBezTo>
                  <a:cubicBezTo>
                    <a:pt x="889" y="2028"/>
                    <a:pt x="888" y="2028"/>
                    <a:pt x="888" y="2028"/>
                  </a:cubicBezTo>
                  <a:cubicBezTo>
                    <a:pt x="887" y="2024"/>
                    <a:pt x="886" y="2020"/>
                    <a:pt x="884" y="2016"/>
                  </a:cubicBezTo>
                  <a:cubicBezTo>
                    <a:pt x="881" y="2006"/>
                    <a:pt x="881" y="2006"/>
                    <a:pt x="881" y="2006"/>
                  </a:cubicBezTo>
                  <a:cubicBezTo>
                    <a:pt x="878" y="2016"/>
                    <a:pt x="878" y="2016"/>
                    <a:pt x="878" y="2016"/>
                  </a:cubicBezTo>
                  <a:cubicBezTo>
                    <a:pt x="875" y="2025"/>
                    <a:pt x="870" y="2033"/>
                    <a:pt x="866" y="2041"/>
                  </a:cubicBezTo>
                  <a:cubicBezTo>
                    <a:pt x="865" y="2042"/>
                    <a:pt x="865" y="2043"/>
                    <a:pt x="864" y="2045"/>
                  </a:cubicBezTo>
                  <a:cubicBezTo>
                    <a:pt x="863" y="2005"/>
                    <a:pt x="861" y="1966"/>
                    <a:pt x="858" y="1925"/>
                  </a:cubicBezTo>
                  <a:cubicBezTo>
                    <a:pt x="857" y="1904"/>
                    <a:pt x="856" y="1882"/>
                    <a:pt x="854" y="1861"/>
                  </a:cubicBezTo>
                  <a:cubicBezTo>
                    <a:pt x="853" y="1842"/>
                    <a:pt x="853" y="1820"/>
                    <a:pt x="853" y="1796"/>
                  </a:cubicBezTo>
                  <a:cubicBezTo>
                    <a:pt x="853" y="1793"/>
                    <a:pt x="854" y="1789"/>
                    <a:pt x="853" y="1786"/>
                  </a:cubicBezTo>
                  <a:cubicBezTo>
                    <a:pt x="854" y="1760"/>
                    <a:pt x="855" y="1733"/>
                    <a:pt x="856" y="1707"/>
                  </a:cubicBezTo>
                  <a:cubicBezTo>
                    <a:pt x="856" y="1678"/>
                    <a:pt x="857" y="1649"/>
                    <a:pt x="858" y="1620"/>
                  </a:cubicBezTo>
                  <a:cubicBezTo>
                    <a:pt x="859" y="1565"/>
                    <a:pt x="857" y="1511"/>
                    <a:pt x="855" y="1457"/>
                  </a:cubicBezTo>
                  <a:cubicBezTo>
                    <a:pt x="853" y="1405"/>
                    <a:pt x="851" y="1355"/>
                    <a:pt x="853" y="1312"/>
                  </a:cubicBezTo>
                  <a:cubicBezTo>
                    <a:pt x="864" y="1305"/>
                    <a:pt x="885" y="1302"/>
                    <a:pt x="904" y="1305"/>
                  </a:cubicBezTo>
                  <a:cubicBezTo>
                    <a:pt x="934" y="1310"/>
                    <a:pt x="997" y="1342"/>
                    <a:pt x="1006" y="1356"/>
                  </a:cubicBezTo>
                  <a:cubicBezTo>
                    <a:pt x="1008" y="1361"/>
                    <a:pt x="1009" y="1367"/>
                    <a:pt x="1009" y="1374"/>
                  </a:cubicBezTo>
                  <a:cubicBezTo>
                    <a:pt x="1009" y="1379"/>
                    <a:pt x="1009" y="1384"/>
                    <a:pt x="1011" y="1390"/>
                  </a:cubicBezTo>
                  <a:cubicBezTo>
                    <a:pt x="1019" y="1415"/>
                    <a:pt x="1038" y="1429"/>
                    <a:pt x="1057" y="1442"/>
                  </a:cubicBezTo>
                  <a:cubicBezTo>
                    <a:pt x="1062" y="1436"/>
                    <a:pt x="1062" y="1436"/>
                    <a:pt x="1062" y="1436"/>
                  </a:cubicBezTo>
                  <a:cubicBezTo>
                    <a:pt x="1035" y="1417"/>
                    <a:pt x="1020" y="1391"/>
                    <a:pt x="1015" y="1359"/>
                  </a:cubicBezTo>
                  <a:cubicBezTo>
                    <a:pt x="1028" y="1368"/>
                    <a:pt x="1038" y="1380"/>
                    <a:pt x="1048" y="1392"/>
                  </a:cubicBezTo>
                  <a:cubicBezTo>
                    <a:pt x="1054" y="1400"/>
                    <a:pt x="1061" y="1408"/>
                    <a:pt x="1069" y="1416"/>
                  </a:cubicBezTo>
                  <a:cubicBezTo>
                    <a:pt x="1072" y="1456"/>
                    <a:pt x="1087" y="1492"/>
                    <a:pt x="1107" y="1508"/>
                  </a:cubicBezTo>
                  <a:cubicBezTo>
                    <a:pt x="1121" y="1518"/>
                    <a:pt x="1121" y="1518"/>
                    <a:pt x="1121" y="1518"/>
                  </a:cubicBezTo>
                  <a:cubicBezTo>
                    <a:pt x="1113" y="1504"/>
                    <a:pt x="1113" y="1504"/>
                    <a:pt x="1113" y="1504"/>
                  </a:cubicBezTo>
                  <a:cubicBezTo>
                    <a:pt x="1110" y="1499"/>
                    <a:pt x="1107" y="1495"/>
                    <a:pt x="1105" y="1491"/>
                  </a:cubicBezTo>
                  <a:cubicBezTo>
                    <a:pt x="1100" y="1485"/>
                    <a:pt x="1096" y="1479"/>
                    <a:pt x="1094" y="1471"/>
                  </a:cubicBezTo>
                  <a:cubicBezTo>
                    <a:pt x="1099" y="1473"/>
                    <a:pt x="1104" y="1478"/>
                    <a:pt x="1109" y="1482"/>
                  </a:cubicBezTo>
                  <a:cubicBezTo>
                    <a:pt x="1115" y="1487"/>
                    <a:pt x="1120" y="1492"/>
                    <a:pt x="1127" y="1493"/>
                  </a:cubicBezTo>
                  <a:cubicBezTo>
                    <a:pt x="1141" y="1493"/>
                    <a:pt x="1141" y="1493"/>
                    <a:pt x="1141" y="1493"/>
                  </a:cubicBezTo>
                  <a:cubicBezTo>
                    <a:pt x="1130" y="1486"/>
                    <a:pt x="1130" y="1486"/>
                    <a:pt x="1130" y="1486"/>
                  </a:cubicBezTo>
                  <a:cubicBezTo>
                    <a:pt x="1126" y="1483"/>
                    <a:pt x="1123" y="1480"/>
                    <a:pt x="1119" y="1477"/>
                  </a:cubicBezTo>
                  <a:cubicBezTo>
                    <a:pt x="1112" y="1470"/>
                    <a:pt x="1104" y="1462"/>
                    <a:pt x="1089" y="1461"/>
                  </a:cubicBezTo>
                  <a:cubicBezTo>
                    <a:pt x="1084" y="1450"/>
                    <a:pt x="1081" y="1440"/>
                    <a:pt x="1081" y="1427"/>
                  </a:cubicBezTo>
                  <a:cubicBezTo>
                    <a:pt x="1083" y="1429"/>
                    <a:pt x="1085" y="1430"/>
                    <a:pt x="1087" y="1430"/>
                  </a:cubicBezTo>
                  <a:cubicBezTo>
                    <a:pt x="1088" y="1431"/>
                    <a:pt x="1091" y="1430"/>
                    <a:pt x="1093" y="1428"/>
                  </a:cubicBezTo>
                  <a:cubicBezTo>
                    <a:pt x="1095" y="1424"/>
                    <a:pt x="1095" y="1424"/>
                    <a:pt x="1095" y="1424"/>
                  </a:cubicBezTo>
                  <a:cubicBezTo>
                    <a:pt x="1092" y="1422"/>
                    <a:pt x="1092" y="1422"/>
                    <a:pt x="1092" y="1422"/>
                  </a:cubicBezTo>
                  <a:cubicBezTo>
                    <a:pt x="1077" y="1414"/>
                    <a:pt x="1083" y="1394"/>
                    <a:pt x="1089" y="1372"/>
                  </a:cubicBezTo>
                  <a:cubicBezTo>
                    <a:pt x="1091" y="1366"/>
                    <a:pt x="1093" y="1360"/>
                    <a:pt x="1094" y="1354"/>
                  </a:cubicBezTo>
                  <a:cubicBezTo>
                    <a:pt x="1096" y="1357"/>
                    <a:pt x="1098" y="1359"/>
                    <a:pt x="1101" y="1361"/>
                  </a:cubicBezTo>
                  <a:cubicBezTo>
                    <a:pt x="1127" y="1388"/>
                    <a:pt x="1154" y="1415"/>
                    <a:pt x="1188" y="1435"/>
                  </a:cubicBezTo>
                  <a:cubicBezTo>
                    <a:pt x="1190" y="1440"/>
                    <a:pt x="1192" y="1444"/>
                    <a:pt x="1195" y="1448"/>
                  </a:cubicBezTo>
                  <a:cubicBezTo>
                    <a:pt x="1196" y="1451"/>
                    <a:pt x="1198" y="1454"/>
                    <a:pt x="1199" y="1457"/>
                  </a:cubicBezTo>
                  <a:cubicBezTo>
                    <a:pt x="1196" y="1465"/>
                    <a:pt x="1197" y="1483"/>
                    <a:pt x="1203" y="1492"/>
                  </a:cubicBezTo>
                  <a:cubicBezTo>
                    <a:pt x="1205" y="1497"/>
                    <a:pt x="1209" y="1499"/>
                    <a:pt x="1211" y="1499"/>
                  </a:cubicBezTo>
                  <a:cubicBezTo>
                    <a:pt x="1222" y="1498"/>
                    <a:pt x="1222" y="1498"/>
                    <a:pt x="1222" y="1498"/>
                  </a:cubicBezTo>
                  <a:cubicBezTo>
                    <a:pt x="1214" y="1492"/>
                    <a:pt x="1214" y="1492"/>
                    <a:pt x="1214" y="1492"/>
                  </a:cubicBezTo>
                  <a:cubicBezTo>
                    <a:pt x="1210" y="1488"/>
                    <a:pt x="1209" y="1480"/>
                    <a:pt x="1209" y="1472"/>
                  </a:cubicBezTo>
                  <a:cubicBezTo>
                    <a:pt x="1211" y="1474"/>
                    <a:pt x="1213" y="1478"/>
                    <a:pt x="1215" y="1481"/>
                  </a:cubicBezTo>
                  <a:cubicBezTo>
                    <a:pt x="1219" y="1488"/>
                    <a:pt x="1223" y="1495"/>
                    <a:pt x="1229" y="1496"/>
                  </a:cubicBezTo>
                  <a:cubicBezTo>
                    <a:pt x="1238" y="1498"/>
                    <a:pt x="1238" y="1498"/>
                    <a:pt x="1238" y="1498"/>
                  </a:cubicBezTo>
                  <a:cubicBezTo>
                    <a:pt x="1233" y="1491"/>
                    <a:pt x="1233" y="1491"/>
                    <a:pt x="1233" y="1491"/>
                  </a:cubicBezTo>
                  <a:cubicBezTo>
                    <a:pt x="1230" y="1486"/>
                    <a:pt x="1227" y="1482"/>
                    <a:pt x="1224" y="1477"/>
                  </a:cubicBezTo>
                  <a:cubicBezTo>
                    <a:pt x="1216" y="1466"/>
                    <a:pt x="1207" y="1453"/>
                    <a:pt x="1203" y="1442"/>
                  </a:cubicBezTo>
                  <a:cubicBezTo>
                    <a:pt x="1215" y="1447"/>
                    <a:pt x="1228" y="1453"/>
                    <a:pt x="1240" y="1459"/>
                  </a:cubicBezTo>
                  <a:cubicBezTo>
                    <a:pt x="1268" y="1472"/>
                    <a:pt x="1297" y="1485"/>
                    <a:pt x="1329" y="1495"/>
                  </a:cubicBezTo>
                  <a:cubicBezTo>
                    <a:pt x="1330" y="1496"/>
                    <a:pt x="1332" y="1498"/>
                    <a:pt x="1333" y="1500"/>
                  </a:cubicBezTo>
                  <a:cubicBezTo>
                    <a:pt x="1337" y="1504"/>
                    <a:pt x="1339" y="1506"/>
                    <a:pt x="1341" y="1506"/>
                  </a:cubicBezTo>
                  <a:cubicBezTo>
                    <a:pt x="1343" y="1506"/>
                    <a:pt x="1343" y="1506"/>
                    <a:pt x="1343" y="1506"/>
                  </a:cubicBezTo>
                  <a:cubicBezTo>
                    <a:pt x="1344" y="1504"/>
                    <a:pt x="1344" y="1504"/>
                    <a:pt x="1344" y="1504"/>
                  </a:cubicBezTo>
                  <a:cubicBezTo>
                    <a:pt x="1345" y="1503"/>
                    <a:pt x="1345" y="1502"/>
                    <a:pt x="1345" y="1501"/>
                  </a:cubicBezTo>
                  <a:cubicBezTo>
                    <a:pt x="1347" y="1500"/>
                    <a:pt x="1347" y="1499"/>
                    <a:pt x="1347" y="1498"/>
                  </a:cubicBezTo>
                  <a:cubicBezTo>
                    <a:pt x="1348" y="1494"/>
                    <a:pt x="1343" y="1491"/>
                    <a:pt x="1336" y="1488"/>
                  </a:cubicBezTo>
                  <a:cubicBezTo>
                    <a:pt x="1335" y="1488"/>
                    <a:pt x="1334" y="1487"/>
                    <a:pt x="1334" y="1487"/>
                  </a:cubicBezTo>
                  <a:cubicBezTo>
                    <a:pt x="1306" y="1473"/>
                    <a:pt x="1276" y="1461"/>
                    <a:pt x="1247" y="1449"/>
                  </a:cubicBezTo>
                  <a:cubicBezTo>
                    <a:pt x="1232" y="1444"/>
                    <a:pt x="1218" y="1438"/>
                    <a:pt x="1204" y="1432"/>
                  </a:cubicBezTo>
                  <a:cubicBezTo>
                    <a:pt x="1165" y="1416"/>
                    <a:pt x="1137" y="1383"/>
                    <a:pt x="1110" y="1352"/>
                  </a:cubicBezTo>
                  <a:cubicBezTo>
                    <a:pt x="1091" y="1329"/>
                    <a:pt x="1072" y="1307"/>
                    <a:pt x="1049" y="1290"/>
                  </a:cubicBezTo>
                  <a:cubicBezTo>
                    <a:pt x="1073" y="1293"/>
                    <a:pt x="1103" y="1299"/>
                    <a:pt x="1130" y="1308"/>
                  </a:cubicBezTo>
                  <a:cubicBezTo>
                    <a:pt x="1132" y="1310"/>
                    <a:pt x="1134" y="1314"/>
                    <a:pt x="1135" y="1318"/>
                  </a:cubicBezTo>
                  <a:cubicBezTo>
                    <a:pt x="1137" y="1325"/>
                    <a:pt x="1139" y="1331"/>
                    <a:pt x="1145" y="1331"/>
                  </a:cubicBezTo>
                  <a:cubicBezTo>
                    <a:pt x="1146" y="1331"/>
                    <a:pt x="1146" y="1331"/>
                    <a:pt x="1147" y="1331"/>
                  </a:cubicBezTo>
                  <a:cubicBezTo>
                    <a:pt x="1151" y="1330"/>
                    <a:pt x="1151" y="1330"/>
                    <a:pt x="1151" y="1330"/>
                  </a:cubicBezTo>
                  <a:cubicBezTo>
                    <a:pt x="1149" y="1325"/>
                    <a:pt x="1149" y="1325"/>
                    <a:pt x="1149" y="1325"/>
                  </a:cubicBezTo>
                  <a:cubicBezTo>
                    <a:pt x="1147" y="1321"/>
                    <a:pt x="1146" y="1318"/>
                    <a:pt x="1145" y="1316"/>
                  </a:cubicBezTo>
                  <a:cubicBezTo>
                    <a:pt x="1155" y="1322"/>
                    <a:pt x="1166" y="1327"/>
                    <a:pt x="1177" y="1333"/>
                  </a:cubicBezTo>
                  <a:cubicBezTo>
                    <a:pt x="1190" y="1340"/>
                    <a:pt x="1205" y="1348"/>
                    <a:pt x="1217" y="1355"/>
                  </a:cubicBezTo>
                  <a:cubicBezTo>
                    <a:pt x="1221" y="1358"/>
                    <a:pt x="1227" y="1367"/>
                    <a:pt x="1228" y="1369"/>
                  </a:cubicBezTo>
                  <a:cubicBezTo>
                    <a:pt x="1231" y="1400"/>
                    <a:pt x="1241" y="1423"/>
                    <a:pt x="1259" y="1441"/>
                  </a:cubicBezTo>
                  <a:cubicBezTo>
                    <a:pt x="1271" y="1452"/>
                    <a:pt x="1271" y="1452"/>
                    <a:pt x="1271" y="1452"/>
                  </a:cubicBezTo>
                  <a:cubicBezTo>
                    <a:pt x="1265" y="1437"/>
                    <a:pt x="1265" y="1437"/>
                    <a:pt x="1265" y="1437"/>
                  </a:cubicBezTo>
                  <a:cubicBezTo>
                    <a:pt x="1262" y="1429"/>
                    <a:pt x="1258" y="1423"/>
                    <a:pt x="1255" y="1417"/>
                  </a:cubicBezTo>
                  <a:cubicBezTo>
                    <a:pt x="1247" y="1405"/>
                    <a:pt x="1241" y="1394"/>
                    <a:pt x="1241" y="1377"/>
                  </a:cubicBezTo>
                  <a:cubicBezTo>
                    <a:pt x="1274" y="1403"/>
                    <a:pt x="1307" y="1419"/>
                    <a:pt x="1345" y="1428"/>
                  </a:cubicBezTo>
                  <a:cubicBezTo>
                    <a:pt x="1369" y="1456"/>
                    <a:pt x="1400" y="1476"/>
                    <a:pt x="1437" y="1489"/>
                  </a:cubicBezTo>
                  <a:cubicBezTo>
                    <a:pt x="1443" y="1507"/>
                    <a:pt x="1455" y="1518"/>
                    <a:pt x="1467" y="1529"/>
                  </a:cubicBezTo>
                  <a:cubicBezTo>
                    <a:pt x="1470" y="1532"/>
                    <a:pt x="1473" y="1534"/>
                    <a:pt x="1476" y="1537"/>
                  </a:cubicBezTo>
                  <a:cubicBezTo>
                    <a:pt x="1494" y="1555"/>
                    <a:pt x="1494" y="1555"/>
                    <a:pt x="1494" y="1555"/>
                  </a:cubicBezTo>
                  <a:cubicBezTo>
                    <a:pt x="1481" y="1533"/>
                    <a:pt x="1481" y="1533"/>
                    <a:pt x="1481" y="1533"/>
                  </a:cubicBezTo>
                  <a:cubicBezTo>
                    <a:pt x="1477" y="1525"/>
                    <a:pt x="1471" y="1519"/>
                    <a:pt x="1465" y="1513"/>
                  </a:cubicBezTo>
                  <a:cubicBezTo>
                    <a:pt x="1459" y="1507"/>
                    <a:pt x="1453" y="1501"/>
                    <a:pt x="1450" y="1493"/>
                  </a:cubicBezTo>
                  <a:cubicBezTo>
                    <a:pt x="1456" y="1494"/>
                    <a:pt x="1462" y="1495"/>
                    <a:pt x="1468" y="1497"/>
                  </a:cubicBezTo>
                  <a:cubicBezTo>
                    <a:pt x="1481" y="1500"/>
                    <a:pt x="1492" y="1503"/>
                    <a:pt x="1498" y="1500"/>
                  </a:cubicBezTo>
                  <a:cubicBezTo>
                    <a:pt x="1508" y="1495"/>
                    <a:pt x="1508" y="1495"/>
                    <a:pt x="1508" y="1495"/>
                  </a:cubicBezTo>
                  <a:cubicBezTo>
                    <a:pt x="1497" y="1493"/>
                    <a:pt x="1497" y="1493"/>
                    <a:pt x="1497" y="1493"/>
                  </a:cubicBezTo>
                  <a:cubicBezTo>
                    <a:pt x="1442" y="1485"/>
                    <a:pt x="1393" y="1464"/>
                    <a:pt x="1367" y="1436"/>
                  </a:cubicBezTo>
                  <a:cubicBezTo>
                    <a:pt x="1385" y="1440"/>
                    <a:pt x="1404" y="1443"/>
                    <a:pt x="1423" y="1446"/>
                  </a:cubicBezTo>
                  <a:cubicBezTo>
                    <a:pt x="1439" y="1449"/>
                    <a:pt x="1456" y="1451"/>
                    <a:pt x="1472" y="1455"/>
                  </a:cubicBezTo>
                  <a:cubicBezTo>
                    <a:pt x="1483" y="1478"/>
                    <a:pt x="1512" y="1494"/>
                    <a:pt x="1536" y="1497"/>
                  </a:cubicBezTo>
                  <a:cubicBezTo>
                    <a:pt x="1565" y="1501"/>
                    <a:pt x="1565" y="1501"/>
                    <a:pt x="1565" y="1501"/>
                  </a:cubicBezTo>
                  <a:cubicBezTo>
                    <a:pt x="1534" y="1489"/>
                    <a:pt x="1534" y="1489"/>
                    <a:pt x="1534" y="1489"/>
                  </a:cubicBezTo>
                  <a:cubicBezTo>
                    <a:pt x="1513" y="1481"/>
                    <a:pt x="1494" y="1473"/>
                    <a:pt x="1484" y="1456"/>
                  </a:cubicBezTo>
                  <a:cubicBezTo>
                    <a:pt x="1488" y="1457"/>
                    <a:pt x="1491" y="1458"/>
                    <a:pt x="1495" y="1459"/>
                  </a:cubicBezTo>
                  <a:cubicBezTo>
                    <a:pt x="1507" y="1462"/>
                    <a:pt x="1517" y="1464"/>
                    <a:pt x="1522" y="1460"/>
                  </a:cubicBezTo>
                  <a:cubicBezTo>
                    <a:pt x="1526" y="1455"/>
                    <a:pt x="1526" y="1455"/>
                    <a:pt x="1526" y="1455"/>
                  </a:cubicBezTo>
                  <a:cubicBezTo>
                    <a:pt x="1520" y="1453"/>
                    <a:pt x="1520" y="1453"/>
                    <a:pt x="1520" y="1453"/>
                  </a:cubicBezTo>
                  <a:cubicBezTo>
                    <a:pt x="1491" y="1446"/>
                    <a:pt x="1463" y="1441"/>
                    <a:pt x="1437" y="1437"/>
                  </a:cubicBezTo>
                  <a:cubicBezTo>
                    <a:pt x="1403" y="1431"/>
                    <a:pt x="1371" y="1425"/>
                    <a:pt x="1339" y="1415"/>
                  </a:cubicBezTo>
                  <a:cubicBezTo>
                    <a:pt x="1307" y="1404"/>
                    <a:pt x="1280" y="1383"/>
                    <a:pt x="1255" y="1362"/>
                  </a:cubicBezTo>
                  <a:cubicBezTo>
                    <a:pt x="1241" y="1351"/>
                    <a:pt x="1226" y="1339"/>
                    <a:pt x="1210" y="1329"/>
                  </a:cubicBezTo>
                  <a:cubicBezTo>
                    <a:pt x="1197" y="1320"/>
                    <a:pt x="1183" y="1313"/>
                    <a:pt x="1170" y="1306"/>
                  </a:cubicBezTo>
                  <a:cubicBezTo>
                    <a:pt x="1158" y="1300"/>
                    <a:pt x="1146" y="1294"/>
                    <a:pt x="1135" y="1287"/>
                  </a:cubicBezTo>
                  <a:cubicBezTo>
                    <a:pt x="1134" y="1283"/>
                    <a:pt x="1133" y="1279"/>
                    <a:pt x="1132" y="1275"/>
                  </a:cubicBezTo>
                  <a:cubicBezTo>
                    <a:pt x="1130" y="1270"/>
                    <a:pt x="1129" y="1265"/>
                    <a:pt x="1129" y="1262"/>
                  </a:cubicBezTo>
                  <a:cubicBezTo>
                    <a:pt x="1133" y="1262"/>
                    <a:pt x="1137" y="1263"/>
                    <a:pt x="1141" y="1264"/>
                  </a:cubicBezTo>
                  <a:cubicBezTo>
                    <a:pt x="1150" y="1266"/>
                    <a:pt x="1159" y="1268"/>
                    <a:pt x="1169" y="1270"/>
                  </a:cubicBezTo>
                  <a:cubicBezTo>
                    <a:pt x="1174" y="1285"/>
                    <a:pt x="1186" y="1315"/>
                    <a:pt x="1206" y="1322"/>
                  </a:cubicBezTo>
                  <a:cubicBezTo>
                    <a:pt x="1221" y="1327"/>
                    <a:pt x="1221" y="1327"/>
                    <a:pt x="1221" y="1327"/>
                  </a:cubicBezTo>
                  <a:cubicBezTo>
                    <a:pt x="1208" y="1313"/>
                    <a:pt x="1208" y="1313"/>
                    <a:pt x="1208" y="1313"/>
                  </a:cubicBezTo>
                  <a:cubicBezTo>
                    <a:pt x="1196" y="1302"/>
                    <a:pt x="1186" y="1291"/>
                    <a:pt x="1182" y="1273"/>
                  </a:cubicBezTo>
                  <a:cubicBezTo>
                    <a:pt x="1184" y="1274"/>
                    <a:pt x="1184" y="1274"/>
                    <a:pt x="1184" y="1274"/>
                  </a:cubicBezTo>
                  <a:cubicBezTo>
                    <a:pt x="1196" y="1276"/>
                    <a:pt x="1210" y="1278"/>
                    <a:pt x="1221" y="1282"/>
                  </a:cubicBezTo>
                  <a:cubicBezTo>
                    <a:pt x="1224" y="1275"/>
                    <a:pt x="1224" y="1275"/>
                    <a:pt x="1224" y="1275"/>
                  </a:cubicBezTo>
                  <a:cubicBezTo>
                    <a:pt x="1208" y="1268"/>
                    <a:pt x="1191" y="1264"/>
                    <a:pt x="1172" y="1260"/>
                  </a:cubicBezTo>
                  <a:cubicBezTo>
                    <a:pt x="1158" y="1257"/>
                    <a:pt x="1142" y="1253"/>
                    <a:pt x="1127" y="1248"/>
                  </a:cubicBezTo>
                  <a:cubicBezTo>
                    <a:pt x="1101" y="1239"/>
                    <a:pt x="1077" y="1230"/>
                    <a:pt x="1053" y="1219"/>
                  </a:cubicBezTo>
                  <a:cubicBezTo>
                    <a:pt x="1049" y="1217"/>
                    <a:pt x="1044" y="1215"/>
                    <a:pt x="1039" y="1213"/>
                  </a:cubicBezTo>
                  <a:cubicBezTo>
                    <a:pt x="1012" y="1202"/>
                    <a:pt x="981" y="1189"/>
                    <a:pt x="987" y="1169"/>
                  </a:cubicBezTo>
                  <a:cubicBezTo>
                    <a:pt x="987" y="1169"/>
                    <a:pt x="987" y="1169"/>
                    <a:pt x="987" y="1169"/>
                  </a:cubicBezTo>
                  <a:cubicBezTo>
                    <a:pt x="997" y="1173"/>
                    <a:pt x="1007" y="1179"/>
                    <a:pt x="1017" y="1186"/>
                  </a:cubicBezTo>
                  <a:cubicBezTo>
                    <a:pt x="1034" y="1196"/>
                    <a:pt x="1051" y="1207"/>
                    <a:pt x="1072" y="1212"/>
                  </a:cubicBezTo>
                  <a:cubicBezTo>
                    <a:pt x="1106" y="1220"/>
                    <a:pt x="1143" y="1224"/>
                    <a:pt x="1173" y="1223"/>
                  </a:cubicBezTo>
                  <a:cubicBezTo>
                    <a:pt x="1180" y="1226"/>
                    <a:pt x="1184" y="1231"/>
                    <a:pt x="1189" y="1236"/>
                  </a:cubicBezTo>
                  <a:cubicBezTo>
                    <a:pt x="1192" y="1240"/>
                    <a:pt x="1196" y="1245"/>
                    <a:pt x="1201" y="1248"/>
                  </a:cubicBezTo>
                  <a:cubicBezTo>
                    <a:pt x="1215" y="1258"/>
                    <a:pt x="1232" y="1262"/>
                    <a:pt x="1249" y="1266"/>
                  </a:cubicBezTo>
                  <a:cubicBezTo>
                    <a:pt x="1263" y="1269"/>
                    <a:pt x="1277" y="1272"/>
                    <a:pt x="1289" y="1279"/>
                  </a:cubicBezTo>
                  <a:cubicBezTo>
                    <a:pt x="1296" y="1282"/>
                    <a:pt x="1303" y="1288"/>
                    <a:pt x="1310" y="1294"/>
                  </a:cubicBezTo>
                  <a:cubicBezTo>
                    <a:pt x="1316" y="1300"/>
                    <a:pt x="1323" y="1306"/>
                    <a:pt x="1330" y="1311"/>
                  </a:cubicBezTo>
                  <a:cubicBezTo>
                    <a:pt x="1347" y="1321"/>
                    <a:pt x="1364" y="1331"/>
                    <a:pt x="1383" y="1333"/>
                  </a:cubicBezTo>
                  <a:cubicBezTo>
                    <a:pt x="1410" y="1336"/>
                    <a:pt x="1410" y="1336"/>
                    <a:pt x="1410" y="1336"/>
                  </a:cubicBezTo>
                  <a:cubicBezTo>
                    <a:pt x="1385" y="1326"/>
                    <a:pt x="1385" y="1326"/>
                    <a:pt x="1385" y="1326"/>
                  </a:cubicBezTo>
                  <a:cubicBezTo>
                    <a:pt x="1357" y="1315"/>
                    <a:pt x="1332" y="1300"/>
                    <a:pt x="1308" y="1281"/>
                  </a:cubicBezTo>
                  <a:cubicBezTo>
                    <a:pt x="1353" y="1289"/>
                    <a:pt x="1387" y="1299"/>
                    <a:pt x="1414" y="1313"/>
                  </a:cubicBezTo>
                  <a:cubicBezTo>
                    <a:pt x="1418" y="1307"/>
                    <a:pt x="1418" y="1307"/>
                    <a:pt x="1418" y="1307"/>
                  </a:cubicBezTo>
                  <a:cubicBezTo>
                    <a:pt x="1390" y="1288"/>
                    <a:pt x="1349" y="1279"/>
                    <a:pt x="1310" y="1271"/>
                  </a:cubicBezTo>
                  <a:cubicBezTo>
                    <a:pt x="1263" y="1261"/>
                    <a:pt x="1214" y="1251"/>
                    <a:pt x="1188" y="1223"/>
                  </a:cubicBezTo>
                  <a:cubicBezTo>
                    <a:pt x="1233" y="1217"/>
                    <a:pt x="1290" y="1220"/>
                    <a:pt x="1335" y="1223"/>
                  </a:cubicBezTo>
                  <a:cubicBezTo>
                    <a:pt x="1342" y="1224"/>
                    <a:pt x="1348" y="1224"/>
                    <a:pt x="1355" y="1225"/>
                  </a:cubicBezTo>
                  <a:cubicBezTo>
                    <a:pt x="1378" y="1243"/>
                    <a:pt x="1405" y="1258"/>
                    <a:pt x="1435" y="1269"/>
                  </a:cubicBezTo>
                  <a:cubicBezTo>
                    <a:pt x="1436" y="1288"/>
                    <a:pt x="1447" y="1299"/>
                    <a:pt x="1459" y="1308"/>
                  </a:cubicBezTo>
                  <a:cubicBezTo>
                    <a:pt x="1472" y="1318"/>
                    <a:pt x="1472" y="1318"/>
                    <a:pt x="1472" y="1318"/>
                  </a:cubicBezTo>
                  <a:cubicBezTo>
                    <a:pt x="1465" y="1304"/>
                    <a:pt x="1465" y="1304"/>
                    <a:pt x="1465" y="1304"/>
                  </a:cubicBezTo>
                  <a:cubicBezTo>
                    <a:pt x="1463" y="1300"/>
                    <a:pt x="1459" y="1296"/>
                    <a:pt x="1456" y="1293"/>
                  </a:cubicBezTo>
                  <a:cubicBezTo>
                    <a:pt x="1451" y="1287"/>
                    <a:pt x="1446" y="1282"/>
                    <a:pt x="1446" y="1272"/>
                  </a:cubicBezTo>
                  <a:cubicBezTo>
                    <a:pt x="1457" y="1276"/>
                    <a:pt x="1469" y="1279"/>
                    <a:pt x="1481" y="1281"/>
                  </a:cubicBezTo>
                  <a:cubicBezTo>
                    <a:pt x="1489" y="1283"/>
                    <a:pt x="1498" y="1285"/>
                    <a:pt x="1505" y="1287"/>
                  </a:cubicBezTo>
                  <a:cubicBezTo>
                    <a:pt x="1507" y="1280"/>
                    <a:pt x="1507" y="1280"/>
                    <a:pt x="1507" y="1280"/>
                  </a:cubicBezTo>
                  <a:cubicBezTo>
                    <a:pt x="1498" y="1277"/>
                    <a:pt x="1488" y="1274"/>
                    <a:pt x="1478" y="1271"/>
                  </a:cubicBezTo>
                  <a:cubicBezTo>
                    <a:pt x="1438" y="1259"/>
                    <a:pt x="1397" y="1246"/>
                    <a:pt x="1369" y="1223"/>
                  </a:cubicBezTo>
                  <a:cubicBezTo>
                    <a:pt x="1373" y="1223"/>
                    <a:pt x="1376" y="1223"/>
                    <a:pt x="1380" y="1224"/>
                  </a:cubicBezTo>
                  <a:cubicBezTo>
                    <a:pt x="1401" y="1225"/>
                    <a:pt x="1424" y="1230"/>
                    <a:pt x="1449" y="1235"/>
                  </a:cubicBezTo>
                  <a:cubicBezTo>
                    <a:pt x="1473" y="1240"/>
                    <a:pt x="1499" y="1245"/>
                    <a:pt x="1522" y="1247"/>
                  </a:cubicBezTo>
                  <a:cubicBezTo>
                    <a:pt x="1533" y="1248"/>
                    <a:pt x="1542" y="1248"/>
                    <a:pt x="1551" y="1247"/>
                  </a:cubicBezTo>
                  <a:cubicBezTo>
                    <a:pt x="1551" y="1247"/>
                    <a:pt x="1580" y="1244"/>
                    <a:pt x="1580" y="1234"/>
                  </a:cubicBezTo>
                  <a:cubicBezTo>
                    <a:pt x="1581" y="1229"/>
                    <a:pt x="1581" y="1229"/>
                    <a:pt x="1581" y="1229"/>
                  </a:cubicBezTo>
                  <a:cubicBezTo>
                    <a:pt x="1576" y="1230"/>
                    <a:pt x="1576" y="1230"/>
                    <a:pt x="1576" y="1230"/>
                  </a:cubicBezTo>
                  <a:moveTo>
                    <a:pt x="662" y="2122"/>
                  </a:moveTo>
                  <a:cubicBezTo>
                    <a:pt x="660" y="2121"/>
                    <a:pt x="658" y="2120"/>
                    <a:pt x="656" y="2120"/>
                  </a:cubicBezTo>
                  <a:cubicBezTo>
                    <a:pt x="656" y="2120"/>
                    <a:pt x="655" y="2120"/>
                    <a:pt x="655" y="2120"/>
                  </a:cubicBezTo>
                  <a:cubicBezTo>
                    <a:pt x="653" y="2118"/>
                    <a:pt x="653" y="2116"/>
                    <a:pt x="658" y="2112"/>
                  </a:cubicBezTo>
                  <a:cubicBezTo>
                    <a:pt x="660" y="2118"/>
                    <a:pt x="660" y="2118"/>
                    <a:pt x="660" y="2118"/>
                  </a:cubicBezTo>
                  <a:cubicBezTo>
                    <a:pt x="662" y="2121"/>
                    <a:pt x="662" y="2122"/>
                    <a:pt x="662" y="2122"/>
                  </a:cubicBezTo>
                  <a:cubicBezTo>
                    <a:pt x="662" y="2122"/>
                    <a:pt x="662" y="2122"/>
                    <a:pt x="662" y="2122"/>
                  </a:cubicBezTo>
                  <a:moveTo>
                    <a:pt x="768" y="2160"/>
                  </a:moveTo>
                  <a:cubicBezTo>
                    <a:pt x="766" y="2160"/>
                    <a:pt x="765" y="2160"/>
                    <a:pt x="764" y="2160"/>
                  </a:cubicBezTo>
                  <a:cubicBezTo>
                    <a:pt x="763" y="2160"/>
                    <a:pt x="761" y="2160"/>
                    <a:pt x="760" y="2161"/>
                  </a:cubicBezTo>
                  <a:cubicBezTo>
                    <a:pt x="761" y="2156"/>
                    <a:pt x="764" y="2153"/>
                    <a:pt x="766" y="2153"/>
                  </a:cubicBezTo>
                  <a:cubicBezTo>
                    <a:pt x="766" y="2153"/>
                    <a:pt x="766" y="2153"/>
                    <a:pt x="767" y="2154"/>
                  </a:cubicBezTo>
                  <a:cubicBezTo>
                    <a:pt x="767" y="2154"/>
                    <a:pt x="769" y="2156"/>
                    <a:pt x="769" y="2161"/>
                  </a:cubicBezTo>
                  <a:cubicBezTo>
                    <a:pt x="768" y="2160"/>
                    <a:pt x="768" y="2160"/>
                    <a:pt x="768" y="2160"/>
                  </a:cubicBezTo>
                  <a:moveTo>
                    <a:pt x="932" y="2166"/>
                  </a:moveTo>
                  <a:cubicBezTo>
                    <a:pt x="932" y="2167"/>
                    <a:pt x="934" y="2168"/>
                    <a:pt x="935" y="2169"/>
                  </a:cubicBezTo>
                  <a:cubicBezTo>
                    <a:pt x="932" y="2170"/>
                    <a:pt x="929" y="2167"/>
                    <a:pt x="928" y="2164"/>
                  </a:cubicBezTo>
                  <a:cubicBezTo>
                    <a:pt x="927" y="2163"/>
                    <a:pt x="926" y="2161"/>
                    <a:pt x="926" y="2160"/>
                  </a:cubicBezTo>
                  <a:cubicBezTo>
                    <a:pt x="928" y="2162"/>
                    <a:pt x="930" y="2164"/>
                    <a:pt x="932" y="2166"/>
                  </a:cubicBezTo>
                  <a:moveTo>
                    <a:pt x="1279" y="972"/>
                  </a:moveTo>
                  <a:cubicBezTo>
                    <a:pt x="1274" y="975"/>
                    <a:pt x="1274" y="975"/>
                    <a:pt x="1274" y="975"/>
                  </a:cubicBezTo>
                  <a:cubicBezTo>
                    <a:pt x="1272" y="976"/>
                    <a:pt x="1269" y="977"/>
                    <a:pt x="1267" y="979"/>
                  </a:cubicBezTo>
                  <a:cubicBezTo>
                    <a:pt x="1255" y="984"/>
                    <a:pt x="1243" y="990"/>
                    <a:pt x="1238" y="999"/>
                  </a:cubicBezTo>
                  <a:cubicBezTo>
                    <a:pt x="1234" y="1005"/>
                    <a:pt x="1234" y="1005"/>
                    <a:pt x="1234" y="1005"/>
                  </a:cubicBezTo>
                  <a:cubicBezTo>
                    <a:pt x="1213" y="1006"/>
                    <a:pt x="1192" y="1008"/>
                    <a:pt x="1172" y="1010"/>
                  </a:cubicBezTo>
                  <a:cubicBezTo>
                    <a:pt x="1144" y="1012"/>
                    <a:pt x="1116" y="1015"/>
                    <a:pt x="1086" y="1015"/>
                  </a:cubicBezTo>
                  <a:cubicBezTo>
                    <a:pt x="1100" y="1011"/>
                    <a:pt x="1114" y="1007"/>
                    <a:pt x="1127" y="1003"/>
                  </a:cubicBezTo>
                  <a:cubicBezTo>
                    <a:pt x="1166" y="991"/>
                    <a:pt x="1205" y="979"/>
                    <a:pt x="1236" y="958"/>
                  </a:cubicBezTo>
                  <a:cubicBezTo>
                    <a:pt x="1233" y="952"/>
                    <a:pt x="1233" y="952"/>
                    <a:pt x="1233" y="952"/>
                  </a:cubicBezTo>
                  <a:cubicBezTo>
                    <a:pt x="1197" y="968"/>
                    <a:pt x="1153" y="987"/>
                    <a:pt x="1106" y="999"/>
                  </a:cubicBezTo>
                  <a:cubicBezTo>
                    <a:pt x="1103" y="1000"/>
                    <a:pt x="1099" y="1001"/>
                    <a:pt x="1094" y="1001"/>
                  </a:cubicBezTo>
                  <a:cubicBezTo>
                    <a:pt x="1088" y="1002"/>
                    <a:pt x="1082" y="1003"/>
                    <a:pt x="1076" y="1005"/>
                  </a:cubicBezTo>
                  <a:cubicBezTo>
                    <a:pt x="1072" y="1007"/>
                    <a:pt x="1068" y="1010"/>
                    <a:pt x="1065" y="1012"/>
                  </a:cubicBezTo>
                  <a:cubicBezTo>
                    <a:pt x="1060" y="1015"/>
                    <a:pt x="1057" y="1018"/>
                    <a:pt x="1052" y="1019"/>
                  </a:cubicBezTo>
                  <a:cubicBezTo>
                    <a:pt x="1035" y="1023"/>
                    <a:pt x="1018" y="1024"/>
                    <a:pt x="1001" y="1024"/>
                  </a:cubicBezTo>
                  <a:cubicBezTo>
                    <a:pt x="978" y="1025"/>
                    <a:pt x="955" y="1026"/>
                    <a:pt x="932" y="1036"/>
                  </a:cubicBezTo>
                  <a:cubicBezTo>
                    <a:pt x="928" y="1018"/>
                    <a:pt x="913" y="1009"/>
                    <a:pt x="899" y="1001"/>
                  </a:cubicBezTo>
                  <a:cubicBezTo>
                    <a:pt x="896" y="1000"/>
                    <a:pt x="894" y="998"/>
                    <a:pt x="892" y="997"/>
                  </a:cubicBezTo>
                  <a:cubicBezTo>
                    <a:pt x="901" y="945"/>
                    <a:pt x="933" y="914"/>
                    <a:pt x="963" y="884"/>
                  </a:cubicBezTo>
                  <a:cubicBezTo>
                    <a:pt x="969" y="878"/>
                    <a:pt x="975" y="872"/>
                    <a:pt x="981" y="866"/>
                  </a:cubicBezTo>
                  <a:cubicBezTo>
                    <a:pt x="982" y="865"/>
                    <a:pt x="984" y="863"/>
                    <a:pt x="987" y="860"/>
                  </a:cubicBezTo>
                  <a:cubicBezTo>
                    <a:pt x="992" y="854"/>
                    <a:pt x="1006" y="839"/>
                    <a:pt x="1010" y="839"/>
                  </a:cubicBezTo>
                  <a:cubicBezTo>
                    <a:pt x="1023" y="839"/>
                    <a:pt x="1031" y="875"/>
                    <a:pt x="1031" y="894"/>
                  </a:cubicBezTo>
                  <a:cubicBezTo>
                    <a:pt x="1031" y="902"/>
                    <a:pt x="1031" y="910"/>
                    <a:pt x="1030" y="919"/>
                  </a:cubicBezTo>
                  <a:cubicBezTo>
                    <a:pt x="1028" y="940"/>
                    <a:pt x="1027" y="959"/>
                    <a:pt x="1039" y="968"/>
                  </a:cubicBezTo>
                  <a:cubicBezTo>
                    <a:pt x="1047" y="973"/>
                    <a:pt x="1047" y="973"/>
                    <a:pt x="1047" y="973"/>
                  </a:cubicBezTo>
                  <a:cubicBezTo>
                    <a:pt x="1045" y="964"/>
                    <a:pt x="1045" y="964"/>
                    <a:pt x="1045" y="964"/>
                  </a:cubicBezTo>
                  <a:cubicBezTo>
                    <a:pt x="1042" y="953"/>
                    <a:pt x="1035" y="926"/>
                    <a:pt x="1039" y="910"/>
                  </a:cubicBezTo>
                  <a:cubicBezTo>
                    <a:pt x="1048" y="925"/>
                    <a:pt x="1061" y="937"/>
                    <a:pt x="1074" y="947"/>
                  </a:cubicBezTo>
                  <a:cubicBezTo>
                    <a:pt x="1079" y="941"/>
                    <a:pt x="1079" y="941"/>
                    <a:pt x="1079" y="941"/>
                  </a:cubicBezTo>
                  <a:cubicBezTo>
                    <a:pt x="1054" y="922"/>
                    <a:pt x="1039" y="888"/>
                    <a:pt x="1038" y="854"/>
                  </a:cubicBezTo>
                  <a:cubicBezTo>
                    <a:pt x="1045" y="858"/>
                    <a:pt x="1052" y="860"/>
                    <a:pt x="1059" y="862"/>
                  </a:cubicBezTo>
                  <a:cubicBezTo>
                    <a:pt x="1067" y="865"/>
                    <a:pt x="1075" y="867"/>
                    <a:pt x="1081" y="872"/>
                  </a:cubicBezTo>
                  <a:cubicBezTo>
                    <a:pt x="1093" y="882"/>
                    <a:pt x="1095" y="899"/>
                    <a:pt x="1097" y="916"/>
                  </a:cubicBezTo>
                  <a:cubicBezTo>
                    <a:pt x="1100" y="934"/>
                    <a:pt x="1102" y="954"/>
                    <a:pt x="1119" y="962"/>
                  </a:cubicBezTo>
                  <a:cubicBezTo>
                    <a:pt x="1136" y="971"/>
                    <a:pt x="1136" y="971"/>
                    <a:pt x="1136" y="971"/>
                  </a:cubicBezTo>
                  <a:cubicBezTo>
                    <a:pt x="1123" y="956"/>
                    <a:pt x="1123" y="956"/>
                    <a:pt x="1123" y="956"/>
                  </a:cubicBezTo>
                  <a:cubicBezTo>
                    <a:pt x="1117" y="949"/>
                    <a:pt x="1112" y="940"/>
                    <a:pt x="1110" y="928"/>
                  </a:cubicBezTo>
                  <a:cubicBezTo>
                    <a:pt x="1118" y="938"/>
                    <a:pt x="1126" y="949"/>
                    <a:pt x="1138" y="957"/>
                  </a:cubicBezTo>
                  <a:cubicBezTo>
                    <a:pt x="1157" y="970"/>
                    <a:pt x="1157" y="970"/>
                    <a:pt x="1157" y="970"/>
                  </a:cubicBezTo>
                  <a:cubicBezTo>
                    <a:pt x="1143" y="952"/>
                    <a:pt x="1143" y="952"/>
                    <a:pt x="1143" y="952"/>
                  </a:cubicBezTo>
                  <a:cubicBezTo>
                    <a:pt x="1140" y="948"/>
                    <a:pt x="1137" y="944"/>
                    <a:pt x="1133" y="940"/>
                  </a:cubicBezTo>
                  <a:cubicBezTo>
                    <a:pt x="1120" y="924"/>
                    <a:pt x="1107" y="908"/>
                    <a:pt x="1102" y="886"/>
                  </a:cubicBezTo>
                  <a:cubicBezTo>
                    <a:pt x="1121" y="894"/>
                    <a:pt x="1135" y="903"/>
                    <a:pt x="1151" y="912"/>
                  </a:cubicBezTo>
                  <a:cubicBezTo>
                    <a:pt x="1157" y="916"/>
                    <a:pt x="1164" y="920"/>
                    <a:pt x="1171" y="924"/>
                  </a:cubicBezTo>
                  <a:cubicBezTo>
                    <a:pt x="1177" y="942"/>
                    <a:pt x="1185" y="959"/>
                    <a:pt x="1197" y="960"/>
                  </a:cubicBezTo>
                  <a:cubicBezTo>
                    <a:pt x="1208" y="961"/>
                    <a:pt x="1208" y="961"/>
                    <a:pt x="1208" y="961"/>
                  </a:cubicBezTo>
                  <a:cubicBezTo>
                    <a:pt x="1199" y="954"/>
                    <a:pt x="1199" y="954"/>
                    <a:pt x="1199" y="954"/>
                  </a:cubicBezTo>
                  <a:cubicBezTo>
                    <a:pt x="1192" y="948"/>
                    <a:pt x="1185" y="937"/>
                    <a:pt x="1184" y="929"/>
                  </a:cubicBezTo>
                  <a:cubicBezTo>
                    <a:pt x="1204" y="938"/>
                    <a:pt x="1227" y="942"/>
                    <a:pt x="1249" y="945"/>
                  </a:cubicBezTo>
                  <a:cubicBezTo>
                    <a:pt x="1270" y="949"/>
                    <a:pt x="1290" y="952"/>
                    <a:pt x="1307" y="959"/>
                  </a:cubicBezTo>
                  <a:cubicBezTo>
                    <a:pt x="1298" y="962"/>
                    <a:pt x="1288" y="967"/>
                    <a:pt x="1279" y="972"/>
                  </a:cubicBezTo>
                  <a:moveTo>
                    <a:pt x="795" y="480"/>
                  </a:moveTo>
                  <a:cubicBezTo>
                    <a:pt x="791" y="480"/>
                    <a:pt x="787" y="482"/>
                    <a:pt x="783" y="486"/>
                  </a:cubicBezTo>
                  <a:cubicBezTo>
                    <a:pt x="792" y="470"/>
                    <a:pt x="807" y="454"/>
                    <a:pt x="824" y="444"/>
                  </a:cubicBezTo>
                  <a:cubicBezTo>
                    <a:pt x="825" y="452"/>
                    <a:pt x="825" y="461"/>
                    <a:pt x="826" y="470"/>
                  </a:cubicBezTo>
                  <a:cubicBezTo>
                    <a:pt x="826" y="478"/>
                    <a:pt x="826" y="487"/>
                    <a:pt x="827" y="495"/>
                  </a:cubicBezTo>
                  <a:cubicBezTo>
                    <a:pt x="827" y="496"/>
                    <a:pt x="827" y="496"/>
                    <a:pt x="826" y="497"/>
                  </a:cubicBezTo>
                  <a:cubicBezTo>
                    <a:pt x="825" y="493"/>
                    <a:pt x="825" y="493"/>
                    <a:pt x="825" y="493"/>
                  </a:cubicBezTo>
                  <a:cubicBezTo>
                    <a:pt x="823" y="503"/>
                    <a:pt x="823" y="503"/>
                    <a:pt x="823" y="503"/>
                  </a:cubicBezTo>
                  <a:cubicBezTo>
                    <a:pt x="821" y="505"/>
                    <a:pt x="819" y="508"/>
                    <a:pt x="818" y="511"/>
                  </a:cubicBezTo>
                  <a:cubicBezTo>
                    <a:pt x="812" y="519"/>
                    <a:pt x="806" y="528"/>
                    <a:pt x="803" y="538"/>
                  </a:cubicBezTo>
                  <a:cubicBezTo>
                    <a:pt x="801" y="541"/>
                    <a:pt x="801" y="545"/>
                    <a:pt x="801" y="549"/>
                  </a:cubicBezTo>
                  <a:cubicBezTo>
                    <a:pt x="801" y="553"/>
                    <a:pt x="800" y="557"/>
                    <a:pt x="799" y="559"/>
                  </a:cubicBezTo>
                  <a:cubicBezTo>
                    <a:pt x="797" y="564"/>
                    <a:pt x="792" y="568"/>
                    <a:pt x="788" y="571"/>
                  </a:cubicBezTo>
                  <a:cubicBezTo>
                    <a:pt x="785" y="573"/>
                    <a:pt x="783" y="575"/>
                    <a:pt x="780" y="578"/>
                  </a:cubicBezTo>
                  <a:cubicBezTo>
                    <a:pt x="771" y="545"/>
                    <a:pt x="770" y="499"/>
                    <a:pt x="796" y="487"/>
                  </a:cubicBezTo>
                  <a:cubicBezTo>
                    <a:pt x="809" y="481"/>
                    <a:pt x="809" y="481"/>
                    <a:pt x="809" y="481"/>
                  </a:cubicBezTo>
                  <a:cubicBezTo>
                    <a:pt x="795" y="480"/>
                    <a:pt x="795" y="480"/>
                    <a:pt x="795" y="480"/>
                  </a:cubicBezTo>
                  <a:moveTo>
                    <a:pt x="873" y="671"/>
                  </a:moveTo>
                  <a:cubicBezTo>
                    <a:pt x="868" y="692"/>
                    <a:pt x="855" y="707"/>
                    <a:pt x="842" y="722"/>
                  </a:cubicBezTo>
                  <a:cubicBezTo>
                    <a:pt x="838" y="727"/>
                    <a:pt x="833" y="731"/>
                    <a:pt x="829" y="737"/>
                  </a:cubicBezTo>
                  <a:cubicBezTo>
                    <a:pt x="826" y="659"/>
                    <a:pt x="839" y="610"/>
                    <a:pt x="869" y="586"/>
                  </a:cubicBezTo>
                  <a:cubicBezTo>
                    <a:pt x="873" y="585"/>
                    <a:pt x="876" y="584"/>
                    <a:pt x="880" y="583"/>
                  </a:cubicBezTo>
                  <a:cubicBezTo>
                    <a:pt x="892" y="579"/>
                    <a:pt x="903" y="576"/>
                    <a:pt x="912" y="568"/>
                  </a:cubicBezTo>
                  <a:cubicBezTo>
                    <a:pt x="904" y="578"/>
                    <a:pt x="904" y="578"/>
                    <a:pt x="904" y="578"/>
                  </a:cubicBezTo>
                  <a:cubicBezTo>
                    <a:pt x="888" y="599"/>
                    <a:pt x="882" y="625"/>
                    <a:pt x="878" y="650"/>
                  </a:cubicBezTo>
                  <a:cubicBezTo>
                    <a:pt x="876" y="657"/>
                    <a:pt x="875" y="664"/>
                    <a:pt x="873" y="671"/>
                  </a:cubicBezTo>
                  <a:moveTo>
                    <a:pt x="910" y="693"/>
                  </a:moveTo>
                  <a:cubicBezTo>
                    <a:pt x="901" y="764"/>
                    <a:pt x="868" y="822"/>
                    <a:pt x="835" y="870"/>
                  </a:cubicBezTo>
                  <a:cubicBezTo>
                    <a:pt x="834" y="859"/>
                    <a:pt x="833" y="848"/>
                    <a:pt x="832" y="838"/>
                  </a:cubicBezTo>
                  <a:cubicBezTo>
                    <a:pt x="829" y="820"/>
                    <a:pt x="827" y="804"/>
                    <a:pt x="829" y="788"/>
                  </a:cubicBezTo>
                  <a:cubicBezTo>
                    <a:pt x="833" y="737"/>
                    <a:pt x="876" y="711"/>
                    <a:pt x="910" y="693"/>
                  </a:cubicBezTo>
                  <a:moveTo>
                    <a:pt x="879" y="551"/>
                  </a:moveTo>
                  <a:cubicBezTo>
                    <a:pt x="875" y="554"/>
                    <a:pt x="872" y="556"/>
                    <a:pt x="869" y="559"/>
                  </a:cubicBezTo>
                  <a:cubicBezTo>
                    <a:pt x="865" y="562"/>
                    <a:pt x="863" y="565"/>
                    <a:pt x="860" y="568"/>
                  </a:cubicBezTo>
                  <a:cubicBezTo>
                    <a:pt x="856" y="572"/>
                    <a:pt x="853" y="576"/>
                    <a:pt x="849" y="578"/>
                  </a:cubicBezTo>
                  <a:cubicBezTo>
                    <a:pt x="851" y="566"/>
                    <a:pt x="852" y="551"/>
                    <a:pt x="853" y="540"/>
                  </a:cubicBezTo>
                  <a:cubicBezTo>
                    <a:pt x="853" y="536"/>
                    <a:pt x="853" y="532"/>
                    <a:pt x="854" y="529"/>
                  </a:cubicBezTo>
                  <a:cubicBezTo>
                    <a:pt x="857" y="528"/>
                    <a:pt x="860" y="526"/>
                    <a:pt x="864" y="525"/>
                  </a:cubicBezTo>
                  <a:cubicBezTo>
                    <a:pt x="871" y="522"/>
                    <a:pt x="879" y="519"/>
                    <a:pt x="885" y="514"/>
                  </a:cubicBezTo>
                  <a:cubicBezTo>
                    <a:pt x="891" y="510"/>
                    <a:pt x="891" y="510"/>
                    <a:pt x="891" y="510"/>
                  </a:cubicBezTo>
                  <a:cubicBezTo>
                    <a:pt x="883" y="508"/>
                    <a:pt x="883" y="508"/>
                    <a:pt x="883" y="508"/>
                  </a:cubicBezTo>
                  <a:cubicBezTo>
                    <a:pt x="882" y="508"/>
                    <a:pt x="882" y="508"/>
                    <a:pt x="882" y="508"/>
                  </a:cubicBezTo>
                  <a:cubicBezTo>
                    <a:pt x="878" y="508"/>
                    <a:pt x="874" y="510"/>
                    <a:pt x="869" y="512"/>
                  </a:cubicBezTo>
                  <a:cubicBezTo>
                    <a:pt x="866" y="513"/>
                    <a:pt x="863" y="515"/>
                    <a:pt x="860" y="516"/>
                  </a:cubicBezTo>
                  <a:cubicBezTo>
                    <a:pt x="860" y="515"/>
                    <a:pt x="861" y="514"/>
                    <a:pt x="862" y="513"/>
                  </a:cubicBezTo>
                  <a:cubicBezTo>
                    <a:pt x="864" y="511"/>
                    <a:pt x="866" y="509"/>
                    <a:pt x="868" y="507"/>
                  </a:cubicBezTo>
                  <a:cubicBezTo>
                    <a:pt x="870" y="505"/>
                    <a:pt x="870" y="505"/>
                    <a:pt x="870" y="505"/>
                  </a:cubicBezTo>
                  <a:cubicBezTo>
                    <a:pt x="868" y="502"/>
                    <a:pt x="868" y="502"/>
                    <a:pt x="868" y="502"/>
                  </a:cubicBezTo>
                  <a:cubicBezTo>
                    <a:pt x="866" y="499"/>
                    <a:pt x="861" y="500"/>
                    <a:pt x="857" y="503"/>
                  </a:cubicBezTo>
                  <a:cubicBezTo>
                    <a:pt x="858" y="484"/>
                    <a:pt x="863" y="461"/>
                    <a:pt x="874" y="433"/>
                  </a:cubicBezTo>
                  <a:cubicBezTo>
                    <a:pt x="881" y="431"/>
                    <a:pt x="889" y="430"/>
                    <a:pt x="897" y="428"/>
                  </a:cubicBezTo>
                  <a:cubicBezTo>
                    <a:pt x="903" y="427"/>
                    <a:pt x="910" y="425"/>
                    <a:pt x="917" y="423"/>
                  </a:cubicBezTo>
                  <a:cubicBezTo>
                    <a:pt x="916" y="431"/>
                    <a:pt x="915" y="439"/>
                    <a:pt x="915" y="447"/>
                  </a:cubicBezTo>
                  <a:cubicBezTo>
                    <a:pt x="913" y="478"/>
                    <a:pt x="910" y="516"/>
                    <a:pt x="895" y="538"/>
                  </a:cubicBezTo>
                  <a:cubicBezTo>
                    <a:pt x="892" y="543"/>
                    <a:pt x="885" y="547"/>
                    <a:pt x="879" y="551"/>
                  </a:cubicBezTo>
                  <a:moveTo>
                    <a:pt x="869" y="393"/>
                  </a:moveTo>
                  <a:cubicBezTo>
                    <a:pt x="866" y="397"/>
                    <a:pt x="864" y="402"/>
                    <a:pt x="862" y="406"/>
                  </a:cubicBezTo>
                  <a:cubicBezTo>
                    <a:pt x="858" y="414"/>
                    <a:pt x="855" y="422"/>
                    <a:pt x="849" y="425"/>
                  </a:cubicBezTo>
                  <a:cubicBezTo>
                    <a:pt x="847" y="418"/>
                    <a:pt x="845" y="413"/>
                    <a:pt x="842" y="408"/>
                  </a:cubicBezTo>
                  <a:cubicBezTo>
                    <a:pt x="841" y="406"/>
                    <a:pt x="841" y="406"/>
                    <a:pt x="841" y="406"/>
                  </a:cubicBezTo>
                  <a:cubicBezTo>
                    <a:pt x="855" y="378"/>
                    <a:pt x="868" y="356"/>
                    <a:pt x="899" y="354"/>
                  </a:cubicBezTo>
                  <a:cubicBezTo>
                    <a:pt x="897" y="359"/>
                    <a:pt x="892" y="364"/>
                    <a:pt x="887" y="370"/>
                  </a:cubicBezTo>
                  <a:cubicBezTo>
                    <a:pt x="881" y="377"/>
                    <a:pt x="874" y="384"/>
                    <a:pt x="869" y="393"/>
                  </a:cubicBezTo>
                  <a:moveTo>
                    <a:pt x="897" y="344"/>
                  </a:moveTo>
                  <a:cubicBezTo>
                    <a:pt x="897" y="344"/>
                    <a:pt x="896" y="344"/>
                    <a:pt x="896" y="345"/>
                  </a:cubicBezTo>
                  <a:cubicBezTo>
                    <a:pt x="899" y="343"/>
                    <a:pt x="901" y="341"/>
                    <a:pt x="904" y="339"/>
                  </a:cubicBezTo>
                  <a:cubicBezTo>
                    <a:pt x="906" y="338"/>
                    <a:pt x="908" y="337"/>
                    <a:pt x="910" y="335"/>
                  </a:cubicBezTo>
                  <a:cubicBezTo>
                    <a:pt x="910" y="338"/>
                    <a:pt x="910" y="341"/>
                    <a:pt x="910" y="343"/>
                  </a:cubicBezTo>
                  <a:cubicBezTo>
                    <a:pt x="905" y="343"/>
                    <a:pt x="901" y="344"/>
                    <a:pt x="897" y="344"/>
                  </a:cubicBezTo>
                  <a:moveTo>
                    <a:pt x="897" y="325"/>
                  </a:moveTo>
                  <a:cubicBezTo>
                    <a:pt x="876" y="342"/>
                    <a:pt x="854" y="359"/>
                    <a:pt x="836" y="380"/>
                  </a:cubicBezTo>
                  <a:cubicBezTo>
                    <a:pt x="835" y="379"/>
                    <a:pt x="835" y="378"/>
                    <a:pt x="834" y="376"/>
                  </a:cubicBezTo>
                  <a:cubicBezTo>
                    <a:pt x="833" y="375"/>
                    <a:pt x="832" y="373"/>
                    <a:pt x="832" y="372"/>
                  </a:cubicBezTo>
                  <a:cubicBezTo>
                    <a:pt x="844" y="358"/>
                    <a:pt x="855" y="342"/>
                    <a:pt x="864" y="328"/>
                  </a:cubicBezTo>
                  <a:cubicBezTo>
                    <a:pt x="879" y="305"/>
                    <a:pt x="879" y="305"/>
                    <a:pt x="879" y="305"/>
                  </a:cubicBezTo>
                  <a:cubicBezTo>
                    <a:pt x="859" y="323"/>
                    <a:pt x="859" y="323"/>
                    <a:pt x="859" y="323"/>
                  </a:cubicBezTo>
                  <a:cubicBezTo>
                    <a:pt x="850" y="331"/>
                    <a:pt x="842" y="341"/>
                    <a:pt x="835" y="351"/>
                  </a:cubicBezTo>
                  <a:cubicBezTo>
                    <a:pt x="834" y="353"/>
                    <a:pt x="832" y="356"/>
                    <a:pt x="830" y="358"/>
                  </a:cubicBezTo>
                  <a:cubicBezTo>
                    <a:pt x="828" y="353"/>
                    <a:pt x="825" y="348"/>
                    <a:pt x="822" y="344"/>
                  </a:cubicBezTo>
                  <a:cubicBezTo>
                    <a:pt x="817" y="337"/>
                    <a:pt x="813" y="331"/>
                    <a:pt x="814" y="324"/>
                  </a:cubicBezTo>
                  <a:cubicBezTo>
                    <a:pt x="814" y="324"/>
                    <a:pt x="814" y="324"/>
                    <a:pt x="814" y="324"/>
                  </a:cubicBezTo>
                  <a:cubicBezTo>
                    <a:pt x="850" y="321"/>
                    <a:pt x="881" y="296"/>
                    <a:pt x="904" y="275"/>
                  </a:cubicBezTo>
                  <a:cubicBezTo>
                    <a:pt x="904" y="290"/>
                    <a:pt x="905" y="304"/>
                    <a:pt x="908" y="316"/>
                  </a:cubicBezTo>
                  <a:cubicBezTo>
                    <a:pt x="905" y="319"/>
                    <a:pt x="901" y="322"/>
                    <a:pt x="897" y="325"/>
                  </a:cubicBezTo>
                  <a:moveTo>
                    <a:pt x="815" y="403"/>
                  </a:moveTo>
                  <a:cubicBezTo>
                    <a:pt x="815" y="403"/>
                    <a:pt x="815" y="402"/>
                    <a:pt x="815" y="402"/>
                  </a:cubicBezTo>
                  <a:cubicBezTo>
                    <a:pt x="817" y="406"/>
                    <a:pt x="818" y="410"/>
                    <a:pt x="819" y="414"/>
                  </a:cubicBezTo>
                  <a:cubicBezTo>
                    <a:pt x="817" y="417"/>
                    <a:pt x="817" y="417"/>
                    <a:pt x="817" y="417"/>
                  </a:cubicBezTo>
                  <a:cubicBezTo>
                    <a:pt x="814" y="421"/>
                    <a:pt x="811" y="425"/>
                    <a:pt x="808" y="429"/>
                  </a:cubicBezTo>
                  <a:cubicBezTo>
                    <a:pt x="808" y="420"/>
                    <a:pt x="812" y="411"/>
                    <a:pt x="815" y="403"/>
                  </a:cubicBezTo>
                  <a:moveTo>
                    <a:pt x="811" y="551"/>
                  </a:moveTo>
                  <a:cubicBezTo>
                    <a:pt x="812" y="543"/>
                    <a:pt x="816" y="536"/>
                    <a:pt x="820" y="528"/>
                  </a:cubicBezTo>
                  <a:cubicBezTo>
                    <a:pt x="822" y="525"/>
                    <a:pt x="824" y="522"/>
                    <a:pt x="825" y="519"/>
                  </a:cubicBezTo>
                  <a:cubicBezTo>
                    <a:pt x="825" y="531"/>
                    <a:pt x="819" y="543"/>
                    <a:pt x="811" y="551"/>
                  </a:cubicBezTo>
                  <a:moveTo>
                    <a:pt x="819" y="561"/>
                  </a:moveTo>
                  <a:cubicBezTo>
                    <a:pt x="818" y="566"/>
                    <a:pt x="817" y="572"/>
                    <a:pt x="815" y="577"/>
                  </a:cubicBezTo>
                  <a:cubicBezTo>
                    <a:pt x="814" y="579"/>
                    <a:pt x="814" y="582"/>
                    <a:pt x="813" y="584"/>
                  </a:cubicBezTo>
                  <a:cubicBezTo>
                    <a:pt x="811" y="584"/>
                    <a:pt x="808" y="584"/>
                    <a:pt x="805" y="584"/>
                  </a:cubicBezTo>
                  <a:cubicBezTo>
                    <a:pt x="802" y="584"/>
                    <a:pt x="799" y="584"/>
                    <a:pt x="797" y="584"/>
                  </a:cubicBezTo>
                  <a:cubicBezTo>
                    <a:pt x="799" y="582"/>
                    <a:pt x="801" y="579"/>
                    <a:pt x="804" y="577"/>
                  </a:cubicBezTo>
                  <a:cubicBezTo>
                    <a:pt x="809" y="572"/>
                    <a:pt x="814" y="567"/>
                    <a:pt x="819" y="561"/>
                  </a:cubicBezTo>
                  <a:moveTo>
                    <a:pt x="789" y="593"/>
                  </a:moveTo>
                  <a:cubicBezTo>
                    <a:pt x="792" y="595"/>
                    <a:pt x="797" y="595"/>
                    <a:pt x="803" y="594"/>
                  </a:cubicBezTo>
                  <a:cubicBezTo>
                    <a:pt x="806" y="594"/>
                    <a:pt x="809" y="593"/>
                    <a:pt x="812" y="594"/>
                  </a:cubicBezTo>
                  <a:cubicBezTo>
                    <a:pt x="808" y="609"/>
                    <a:pt x="805" y="624"/>
                    <a:pt x="802" y="640"/>
                  </a:cubicBezTo>
                  <a:cubicBezTo>
                    <a:pt x="800" y="650"/>
                    <a:pt x="798" y="660"/>
                    <a:pt x="796" y="671"/>
                  </a:cubicBezTo>
                  <a:cubicBezTo>
                    <a:pt x="792" y="660"/>
                    <a:pt x="790" y="646"/>
                    <a:pt x="788" y="634"/>
                  </a:cubicBezTo>
                  <a:cubicBezTo>
                    <a:pt x="786" y="623"/>
                    <a:pt x="785" y="612"/>
                    <a:pt x="782" y="603"/>
                  </a:cubicBezTo>
                  <a:cubicBezTo>
                    <a:pt x="784" y="599"/>
                    <a:pt x="786" y="596"/>
                    <a:pt x="789" y="593"/>
                  </a:cubicBezTo>
                  <a:moveTo>
                    <a:pt x="835" y="1112"/>
                  </a:moveTo>
                  <a:cubicBezTo>
                    <a:pt x="835" y="1107"/>
                    <a:pt x="835" y="1103"/>
                    <a:pt x="835" y="1099"/>
                  </a:cubicBezTo>
                  <a:cubicBezTo>
                    <a:pt x="835" y="1090"/>
                    <a:pt x="834" y="1081"/>
                    <a:pt x="835" y="1071"/>
                  </a:cubicBezTo>
                  <a:cubicBezTo>
                    <a:pt x="839" y="1080"/>
                    <a:pt x="841" y="1093"/>
                    <a:pt x="839" y="1102"/>
                  </a:cubicBezTo>
                  <a:cubicBezTo>
                    <a:pt x="838" y="1106"/>
                    <a:pt x="837" y="1109"/>
                    <a:pt x="835" y="1112"/>
                  </a:cubicBezTo>
                  <a:moveTo>
                    <a:pt x="836" y="1005"/>
                  </a:moveTo>
                  <a:cubicBezTo>
                    <a:pt x="840" y="1006"/>
                    <a:pt x="845" y="1007"/>
                    <a:pt x="850" y="1009"/>
                  </a:cubicBezTo>
                  <a:cubicBezTo>
                    <a:pt x="853" y="1010"/>
                    <a:pt x="856" y="1011"/>
                    <a:pt x="859" y="1011"/>
                  </a:cubicBezTo>
                  <a:cubicBezTo>
                    <a:pt x="858" y="1018"/>
                    <a:pt x="857" y="1026"/>
                    <a:pt x="856" y="1034"/>
                  </a:cubicBezTo>
                  <a:cubicBezTo>
                    <a:pt x="856" y="1038"/>
                    <a:pt x="855" y="1042"/>
                    <a:pt x="855" y="1046"/>
                  </a:cubicBezTo>
                  <a:cubicBezTo>
                    <a:pt x="853" y="1042"/>
                    <a:pt x="851" y="1039"/>
                    <a:pt x="848" y="1035"/>
                  </a:cubicBezTo>
                  <a:cubicBezTo>
                    <a:pt x="843" y="1026"/>
                    <a:pt x="838" y="1018"/>
                    <a:pt x="836" y="1005"/>
                  </a:cubicBezTo>
                  <a:moveTo>
                    <a:pt x="834" y="975"/>
                  </a:moveTo>
                  <a:cubicBezTo>
                    <a:pt x="839" y="930"/>
                    <a:pt x="858" y="903"/>
                    <a:pt x="877" y="874"/>
                  </a:cubicBezTo>
                  <a:cubicBezTo>
                    <a:pt x="888" y="858"/>
                    <a:pt x="900" y="841"/>
                    <a:pt x="908" y="822"/>
                  </a:cubicBezTo>
                  <a:cubicBezTo>
                    <a:pt x="912" y="819"/>
                    <a:pt x="917" y="820"/>
                    <a:pt x="924" y="821"/>
                  </a:cubicBezTo>
                  <a:cubicBezTo>
                    <a:pt x="927" y="822"/>
                    <a:pt x="930" y="823"/>
                    <a:pt x="934" y="823"/>
                  </a:cubicBezTo>
                  <a:cubicBezTo>
                    <a:pt x="926" y="847"/>
                    <a:pt x="914" y="867"/>
                    <a:pt x="903" y="886"/>
                  </a:cubicBezTo>
                  <a:cubicBezTo>
                    <a:pt x="886" y="915"/>
                    <a:pt x="869" y="944"/>
                    <a:pt x="864" y="987"/>
                  </a:cubicBezTo>
                  <a:cubicBezTo>
                    <a:pt x="852" y="984"/>
                    <a:pt x="842" y="980"/>
                    <a:pt x="834" y="975"/>
                  </a:cubicBezTo>
                  <a:moveTo>
                    <a:pt x="1076" y="660"/>
                  </a:moveTo>
                  <a:cubicBezTo>
                    <a:pt x="1049" y="665"/>
                    <a:pt x="1024" y="675"/>
                    <a:pt x="998" y="693"/>
                  </a:cubicBezTo>
                  <a:cubicBezTo>
                    <a:pt x="999" y="691"/>
                    <a:pt x="999" y="688"/>
                    <a:pt x="1000" y="686"/>
                  </a:cubicBezTo>
                  <a:cubicBezTo>
                    <a:pt x="1001" y="686"/>
                    <a:pt x="1001" y="686"/>
                    <a:pt x="1001" y="686"/>
                  </a:cubicBezTo>
                  <a:cubicBezTo>
                    <a:pt x="1000" y="685"/>
                    <a:pt x="1000" y="685"/>
                    <a:pt x="1000" y="685"/>
                  </a:cubicBezTo>
                  <a:cubicBezTo>
                    <a:pt x="1001" y="681"/>
                    <a:pt x="1002" y="676"/>
                    <a:pt x="1003" y="672"/>
                  </a:cubicBezTo>
                  <a:cubicBezTo>
                    <a:pt x="1006" y="663"/>
                    <a:pt x="1008" y="654"/>
                    <a:pt x="1010" y="645"/>
                  </a:cubicBezTo>
                  <a:cubicBezTo>
                    <a:pt x="1034" y="639"/>
                    <a:pt x="1056" y="621"/>
                    <a:pt x="1077" y="604"/>
                  </a:cubicBezTo>
                  <a:cubicBezTo>
                    <a:pt x="1081" y="601"/>
                    <a:pt x="1084" y="598"/>
                    <a:pt x="1088" y="595"/>
                  </a:cubicBezTo>
                  <a:cubicBezTo>
                    <a:pt x="1081" y="614"/>
                    <a:pt x="1076" y="635"/>
                    <a:pt x="1076" y="660"/>
                  </a:cubicBezTo>
                  <a:moveTo>
                    <a:pt x="1089" y="682"/>
                  </a:moveTo>
                  <a:cubicBezTo>
                    <a:pt x="1090" y="674"/>
                    <a:pt x="1090" y="674"/>
                    <a:pt x="1090" y="674"/>
                  </a:cubicBezTo>
                  <a:cubicBezTo>
                    <a:pt x="1100" y="671"/>
                    <a:pt x="1110" y="668"/>
                    <a:pt x="1120" y="665"/>
                  </a:cubicBezTo>
                  <a:cubicBezTo>
                    <a:pt x="1123" y="664"/>
                    <a:pt x="1127" y="663"/>
                    <a:pt x="1130" y="662"/>
                  </a:cubicBezTo>
                  <a:cubicBezTo>
                    <a:pt x="1131" y="673"/>
                    <a:pt x="1130" y="684"/>
                    <a:pt x="1129" y="695"/>
                  </a:cubicBezTo>
                  <a:cubicBezTo>
                    <a:pt x="1128" y="698"/>
                    <a:pt x="1128" y="702"/>
                    <a:pt x="1127" y="706"/>
                  </a:cubicBezTo>
                  <a:cubicBezTo>
                    <a:pt x="1118" y="709"/>
                    <a:pt x="1108" y="715"/>
                    <a:pt x="1100" y="721"/>
                  </a:cubicBezTo>
                  <a:cubicBezTo>
                    <a:pt x="1095" y="724"/>
                    <a:pt x="1089" y="728"/>
                    <a:pt x="1085" y="730"/>
                  </a:cubicBezTo>
                  <a:cubicBezTo>
                    <a:pt x="1087" y="715"/>
                    <a:pt x="1088" y="698"/>
                    <a:pt x="1089" y="682"/>
                  </a:cubicBezTo>
                  <a:moveTo>
                    <a:pt x="1012" y="797"/>
                  </a:moveTo>
                  <a:cubicBezTo>
                    <a:pt x="995" y="801"/>
                    <a:pt x="981" y="803"/>
                    <a:pt x="966" y="802"/>
                  </a:cubicBezTo>
                  <a:cubicBezTo>
                    <a:pt x="968" y="794"/>
                    <a:pt x="971" y="785"/>
                    <a:pt x="974" y="777"/>
                  </a:cubicBezTo>
                  <a:cubicBezTo>
                    <a:pt x="980" y="760"/>
                    <a:pt x="987" y="742"/>
                    <a:pt x="990" y="721"/>
                  </a:cubicBezTo>
                  <a:cubicBezTo>
                    <a:pt x="1009" y="696"/>
                    <a:pt x="1041" y="686"/>
                    <a:pt x="1075" y="677"/>
                  </a:cubicBezTo>
                  <a:cubicBezTo>
                    <a:pt x="1074" y="710"/>
                    <a:pt x="1068" y="729"/>
                    <a:pt x="1060" y="752"/>
                  </a:cubicBezTo>
                  <a:cubicBezTo>
                    <a:pt x="1043" y="765"/>
                    <a:pt x="1028" y="780"/>
                    <a:pt x="1012" y="797"/>
                  </a:cubicBezTo>
                  <a:moveTo>
                    <a:pt x="1091" y="830"/>
                  </a:moveTo>
                  <a:cubicBezTo>
                    <a:pt x="1100" y="833"/>
                    <a:pt x="1109" y="836"/>
                    <a:pt x="1119" y="838"/>
                  </a:cubicBezTo>
                  <a:cubicBezTo>
                    <a:pt x="1121" y="841"/>
                    <a:pt x="1123" y="843"/>
                    <a:pt x="1124" y="846"/>
                  </a:cubicBezTo>
                  <a:cubicBezTo>
                    <a:pt x="1135" y="861"/>
                    <a:pt x="1145" y="877"/>
                    <a:pt x="1161" y="887"/>
                  </a:cubicBezTo>
                  <a:cubicBezTo>
                    <a:pt x="1161" y="892"/>
                    <a:pt x="1163" y="896"/>
                    <a:pt x="1164" y="901"/>
                  </a:cubicBezTo>
                  <a:cubicBezTo>
                    <a:pt x="1165" y="903"/>
                    <a:pt x="1165" y="905"/>
                    <a:pt x="1166" y="907"/>
                  </a:cubicBezTo>
                  <a:cubicBezTo>
                    <a:pt x="1148" y="897"/>
                    <a:pt x="1132" y="885"/>
                    <a:pt x="1116" y="874"/>
                  </a:cubicBezTo>
                  <a:cubicBezTo>
                    <a:pt x="1088" y="854"/>
                    <a:pt x="1060" y="834"/>
                    <a:pt x="1023" y="822"/>
                  </a:cubicBezTo>
                  <a:cubicBezTo>
                    <a:pt x="1025" y="820"/>
                    <a:pt x="1026" y="819"/>
                    <a:pt x="1028" y="817"/>
                  </a:cubicBezTo>
                  <a:cubicBezTo>
                    <a:pt x="1029" y="816"/>
                    <a:pt x="1030" y="815"/>
                    <a:pt x="1030" y="815"/>
                  </a:cubicBezTo>
                  <a:cubicBezTo>
                    <a:pt x="1052" y="818"/>
                    <a:pt x="1072" y="824"/>
                    <a:pt x="1091" y="830"/>
                  </a:cubicBezTo>
                  <a:moveTo>
                    <a:pt x="981" y="830"/>
                  </a:moveTo>
                  <a:cubicBezTo>
                    <a:pt x="976" y="839"/>
                    <a:pt x="968" y="845"/>
                    <a:pt x="960" y="852"/>
                  </a:cubicBezTo>
                  <a:cubicBezTo>
                    <a:pt x="955" y="856"/>
                    <a:pt x="950" y="860"/>
                    <a:pt x="946" y="865"/>
                  </a:cubicBezTo>
                  <a:cubicBezTo>
                    <a:pt x="947" y="859"/>
                    <a:pt x="949" y="854"/>
                    <a:pt x="952" y="848"/>
                  </a:cubicBezTo>
                  <a:cubicBezTo>
                    <a:pt x="955" y="841"/>
                    <a:pt x="958" y="834"/>
                    <a:pt x="959" y="826"/>
                  </a:cubicBezTo>
                  <a:cubicBezTo>
                    <a:pt x="960" y="826"/>
                    <a:pt x="960" y="826"/>
                    <a:pt x="960" y="826"/>
                  </a:cubicBezTo>
                  <a:cubicBezTo>
                    <a:pt x="967" y="827"/>
                    <a:pt x="974" y="829"/>
                    <a:pt x="981" y="830"/>
                  </a:cubicBezTo>
                  <a:moveTo>
                    <a:pt x="983" y="676"/>
                  </a:moveTo>
                  <a:cubicBezTo>
                    <a:pt x="978" y="673"/>
                    <a:pt x="973" y="671"/>
                    <a:pt x="968" y="669"/>
                  </a:cubicBezTo>
                  <a:cubicBezTo>
                    <a:pt x="971" y="667"/>
                    <a:pt x="974" y="666"/>
                    <a:pt x="977" y="664"/>
                  </a:cubicBezTo>
                  <a:cubicBezTo>
                    <a:pt x="981" y="662"/>
                    <a:pt x="985" y="660"/>
                    <a:pt x="989" y="657"/>
                  </a:cubicBezTo>
                  <a:cubicBezTo>
                    <a:pt x="987" y="663"/>
                    <a:pt x="985" y="670"/>
                    <a:pt x="983" y="676"/>
                  </a:cubicBezTo>
                  <a:moveTo>
                    <a:pt x="998" y="624"/>
                  </a:moveTo>
                  <a:cubicBezTo>
                    <a:pt x="997" y="630"/>
                    <a:pt x="996" y="635"/>
                    <a:pt x="995" y="640"/>
                  </a:cubicBezTo>
                  <a:cubicBezTo>
                    <a:pt x="983" y="647"/>
                    <a:pt x="969" y="653"/>
                    <a:pt x="955" y="659"/>
                  </a:cubicBezTo>
                  <a:cubicBezTo>
                    <a:pt x="953" y="660"/>
                    <a:pt x="953" y="660"/>
                    <a:pt x="953" y="660"/>
                  </a:cubicBezTo>
                  <a:cubicBezTo>
                    <a:pt x="958" y="641"/>
                    <a:pt x="973" y="626"/>
                    <a:pt x="988" y="612"/>
                  </a:cubicBezTo>
                  <a:cubicBezTo>
                    <a:pt x="993" y="608"/>
                    <a:pt x="998" y="603"/>
                    <a:pt x="1002" y="598"/>
                  </a:cubicBezTo>
                  <a:cubicBezTo>
                    <a:pt x="1001" y="606"/>
                    <a:pt x="1000" y="616"/>
                    <a:pt x="998" y="624"/>
                  </a:cubicBezTo>
                  <a:moveTo>
                    <a:pt x="954" y="675"/>
                  </a:moveTo>
                  <a:cubicBezTo>
                    <a:pt x="958" y="676"/>
                    <a:pt x="961" y="677"/>
                    <a:pt x="965" y="678"/>
                  </a:cubicBezTo>
                  <a:cubicBezTo>
                    <a:pt x="969" y="680"/>
                    <a:pt x="974" y="682"/>
                    <a:pt x="981" y="683"/>
                  </a:cubicBezTo>
                  <a:cubicBezTo>
                    <a:pt x="978" y="691"/>
                    <a:pt x="976" y="699"/>
                    <a:pt x="973" y="707"/>
                  </a:cubicBezTo>
                  <a:cubicBezTo>
                    <a:pt x="964" y="738"/>
                    <a:pt x="954" y="770"/>
                    <a:pt x="943" y="801"/>
                  </a:cubicBezTo>
                  <a:cubicBezTo>
                    <a:pt x="939" y="800"/>
                    <a:pt x="935" y="799"/>
                    <a:pt x="931" y="798"/>
                  </a:cubicBezTo>
                  <a:cubicBezTo>
                    <a:pt x="925" y="797"/>
                    <a:pt x="920" y="796"/>
                    <a:pt x="915" y="796"/>
                  </a:cubicBezTo>
                  <a:cubicBezTo>
                    <a:pt x="914" y="796"/>
                    <a:pt x="913" y="796"/>
                    <a:pt x="912" y="796"/>
                  </a:cubicBezTo>
                  <a:cubicBezTo>
                    <a:pt x="914" y="788"/>
                    <a:pt x="916" y="781"/>
                    <a:pt x="919" y="774"/>
                  </a:cubicBezTo>
                  <a:cubicBezTo>
                    <a:pt x="928" y="744"/>
                    <a:pt x="938" y="714"/>
                    <a:pt x="944" y="679"/>
                  </a:cubicBezTo>
                  <a:cubicBezTo>
                    <a:pt x="949" y="675"/>
                    <a:pt x="952" y="675"/>
                    <a:pt x="954" y="675"/>
                  </a:cubicBezTo>
                  <a:moveTo>
                    <a:pt x="888" y="1023"/>
                  </a:moveTo>
                  <a:cubicBezTo>
                    <a:pt x="893" y="1026"/>
                    <a:pt x="898" y="1030"/>
                    <a:pt x="902" y="1035"/>
                  </a:cubicBezTo>
                  <a:cubicBezTo>
                    <a:pt x="905" y="1037"/>
                    <a:pt x="907" y="1040"/>
                    <a:pt x="911" y="1043"/>
                  </a:cubicBezTo>
                  <a:cubicBezTo>
                    <a:pt x="910" y="1043"/>
                    <a:pt x="910" y="1043"/>
                    <a:pt x="910" y="1043"/>
                  </a:cubicBezTo>
                  <a:cubicBezTo>
                    <a:pt x="903" y="1046"/>
                    <a:pt x="896" y="1049"/>
                    <a:pt x="889" y="1051"/>
                  </a:cubicBezTo>
                  <a:cubicBezTo>
                    <a:pt x="887" y="1043"/>
                    <a:pt x="886" y="1031"/>
                    <a:pt x="888" y="1023"/>
                  </a:cubicBezTo>
                  <a:moveTo>
                    <a:pt x="1356" y="938"/>
                  </a:moveTo>
                  <a:cubicBezTo>
                    <a:pt x="1352" y="940"/>
                    <a:pt x="1348" y="942"/>
                    <a:pt x="1344" y="943"/>
                  </a:cubicBezTo>
                  <a:cubicBezTo>
                    <a:pt x="1337" y="946"/>
                    <a:pt x="1329" y="949"/>
                    <a:pt x="1322" y="954"/>
                  </a:cubicBezTo>
                  <a:cubicBezTo>
                    <a:pt x="1303" y="943"/>
                    <a:pt x="1278" y="939"/>
                    <a:pt x="1251" y="934"/>
                  </a:cubicBezTo>
                  <a:cubicBezTo>
                    <a:pt x="1225" y="929"/>
                    <a:pt x="1198" y="925"/>
                    <a:pt x="1178" y="913"/>
                  </a:cubicBezTo>
                  <a:cubicBezTo>
                    <a:pt x="1177" y="909"/>
                    <a:pt x="1176" y="906"/>
                    <a:pt x="1175" y="903"/>
                  </a:cubicBezTo>
                  <a:cubicBezTo>
                    <a:pt x="1174" y="901"/>
                    <a:pt x="1174" y="899"/>
                    <a:pt x="1173" y="897"/>
                  </a:cubicBezTo>
                  <a:cubicBezTo>
                    <a:pt x="1192" y="909"/>
                    <a:pt x="1215" y="917"/>
                    <a:pt x="1237" y="925"/>
                  </a:cubicBezTo>
                  <a:cubicBezTo>
                    <a:pt x="1247" y="928"/>
                    <a:pt x="1257" y="932"/>
                    <a:pt x="1266" y="936"/>
                  </a:cubicBezTo>
                  <a:cubicBezTo>
                    <a:pt x="1269" y="929"/>
                    <a:pt x="1269" y="929"/>
                    <a:pt x="1269" y="929"/>
                  </a:cubicBezTo>
                  <a:cubicBezTo>
                    <a:pt x="1260" y="925"/>
                    <a:pt x="1250" y="921"/>
                    <a:pt x="1240" y="917"/>
                  </a:cubicBezTo>
                  <a:cubicBezTo>
                    <a:pt x="1198" y="899"/>
                    <a:pt x="1155" y="881"/>
                    <a:pt x="1134" y="845"/>
                  </a:cubicBezTo>
                  <a:cubicBezTo>
                    <a:pt x="1153" y="849"/>
                    <a:pt x="1172" y="855"/>
                    <a:pt x="1191" y="862"/>
                  </a:cubicBezTo>
                  <a:cubicBezTo>
                    <a:pt x="1218" y="872"/>
                    <a:pt x="1246" y="882"/>
                    <a:pt x="1277" y="886"/>
                  </a:cubicBezTo>
                  <a:cubicBezTo>
                    <a:pt x="1301" y="911"/>
                    <a:pt x="1327" y="928"/>
                    <a:pt x="1356" y="938"/>
                  </a:cubicBezTo>
                  <a:moveTo>
                    <a:pt x="1439" y="876"/>
                  </a:moveTo>
                  <a:cubicBezTo>
                    <a:pt x="1443" y="880"/>
                    <a:pt x="1450" y="886"/>
                    <a:pt x="1458" y="891"/>
                  </a:cubicBezTo>
                  <a:cubicBezTo>
                    <a:pt x="1451" y="891"/>
                    <a:pt x="1451" y="891"/>
                    <a:pt x="1451" y="891"/>
                  </a:cubicBezTo>
                  <a:cubicBezTo>
                    <a:pt x="1427" y="892"/>
                    <a:pt x="1404" y="892"/>
                    <a:pt x="1381" y="890"/>
                  </a:cubicBezTo>
                  <a:cubicBezTo>
                    <a:pt x="1285" y="883"/>
                    <a:pt x="1205" y="853"/>
                    <a:pt x="1127" y="824"/>
                  </a:cubicBezTo>
                  <a:cubicBezTo>
                    <a:pt x="1111" y="818"/>
                    <a:pt x="1095" y="812"/>
                    <a:pt x="1079" y="806"/>
                  </a:cubicBezTo>
                  <a:cubicBezTo>
                    <a:pt x="1111" y="804"/>
                    <a:pt x="1142" y="804"/>
                    <a:pt x="1169" y="805"/>
                  </a:cubicBezTo>
                  <a:cubicBezTo>
                    <a:pt x="1178" y="805"/>
                    <a:pt x="1188" y="805"/>
                    <a:pt x="1197" y="806"/>
                  </a:cubicBezTo>
                  <a:cubicBezTo>
                    <a:pt x="1212" y="806"/>
                    <a:pt x="1227" y="806"/>
                    <a:pt x="1241" y="807"/>
                  </a:cubicBezTo>
                  <a:cubicBezTo>
                    <a:pt x="1262" y="808"/>
                    <a:pt x="1277" y="812"/>
                    <a:pt x="1288" y="818"/>
                  </a:cubicBezTo>
                  <a:cubicBezTo>
                    <a:pt x="1293" y="820"/>
                    <a:pt x="1298" y="824"/>
                    <a:pt x="1303" y="828"/>
                  </a:cubicBezTo>
                  <a:cubicBezTo>
                    <a:pt x="1306" y="831"/>
                    <a:pt x="1310" y="834"/>
                    <a:pt x="1314" y="837"/>
                  </a:cubicBezTo>
                  <a:cubicBezTo>
                    <a:pt x="1319" y="840"/>
                    <a:pt x="1319" y="840"/>
                    <a:pt x="1319" y="840"/>
                  </a:cubicBezTo>
                  <a:cubicBezTo>
                    <a:pt x="1347" y="859"/>
                    <a:pt x="1372" y="875"/>
                    <a:pt x="1405" y="889"/>
                  </a:cubicBezTo>
                  <a:cubicBezTo>
                    <a:pt x="1408" y="883"/>
                    <a:pt x="1408" y="883"/>
                    <a:pt x="1408" y="883"/>
                  </a:cubicBezTo>
                  <a:cubicBezTo>
                    <a:pt x="1397" y="876"/>
                    <a:pt x="1386" y="870"/>
                    <a:pt x="1375" y="863"/>
                  </a:cubicBezTo>
                  <a:cubicBezTo>
                    <a:pt x="1358" y="854"/>
                    <a:pt x="1341" y="844"/>
                    <a:pt x="1325" y="833"/>
                  </a:cubicBezTo>
                  <a:cubicBezTo>
                    <a:pt x="1326" y="833"/>
                    <a:pt x="1327" y="833"/>
                    <a:pt x="1327" y="834"/>
                  </a:cubicBezTo>
                  <a:cubicBezTo>
                    <a:pt x="1362" y="849"/>
                    <a:pt x="1398" y="865"/>
                    <a:pt x="1439" y="876"/>
                  </a:cubicBezTo>
                  <a:moveTo>
                    <a:pt x="1412" y="858"/>
                  </a:moveTo>
                  <a:cubicBezTo>
                    <a:pt x="1400" y="854"/>
                    <a:pt x="1389" y="849"/>
                    <a:pt x="1378" y="844"/>
                  </a:cubicBezTo>
                  <a:cubicBezTo>
                    <a:pt x="1378" y="838"/>
                    <a:pt x="1378" y="838"/>
                    <a:pt x="1378" y="838"/>
                  </a:cubicBezTo>
                  <a:cubicBezTo>
                    <a:pt x="1378" y="832"/>
                    <a:pt x="1376" y="826"/>
                    <a:pt x="1374" y="821"/>
                  </a:cubicBezTo>
                  <a:cubicBezTo>
                    <a:pt x="1372" y="816"/>
                    <a:pt x="1371" y="812"/>
                    <a:pt x="1371" y="808"/>
                  </a:cubicBezTo>
                  <a:cubicBezTo>
                    <a:pt x="1379" y="823"/>
                    <a:pt x="1394" y="845"/>
                    <a:pt x="1412" y="858"/>
                  </a:cubicBezTo>
                  <a:moveTo>
                    <a:pt x="1247" y="777"/>
                  </a:moveTo>
                  <a:cubicBezTo>
                    <a:pt x="1244" y="775"/>
                    <a:pt x="1245" y="770"/>
                    <a:pt x="1245" y="764"/>
                  </a:cubicBezTo>
                  <a:cubicBezTo>
                    <a:pt x="1246" y="762"/>
                    <a:pt x="1246" y="761"/>
                    <a:pt x="1246" y="759"/>
                  </a:cubicBezTo>
                  <a:cubicBezTo>
                    <a:pt x="1259" y="776"/>
                    <a:pt x="1277" y="788"/>
                    <a:pt x="1287" y="796"/>
                  </a:cubicBezTo>
                  <a:cubicBezTo>
                    <a:pt x="1292" y="790"/>
                    <a:pt x="1292" y="790"/>
                    <a:pt x="1292" y="790"/>
                  </a:cubicBezTo>
                  <a:cubicBezTo>
                    <a:pt x="1288" y="786"/>
                    <a:pt x="1283" y="782"/>
                    <a:pt x="1279" y="778"/>
                  </a:cubicBezTo>
                  <a:cubicBezTo>
                    <a:pt x="1262" y="763"/>
                    <a:pt x="1246" y="748"/>
                    <a:pt x="1239" y="726"/>
                  </a:cubicBezTo>
                  <a:cubicBezTo>
                    <a:pt x="1268" y="738"/>
                    <a:pt x="1300" y="745"/>
                    <a:pt x="1329" y="750"/>
                  </a:cubicBezTo>
                  <a:cubicBezTo>
                    <a:pt x="1333" y="763"/>
                    <a:pt x="1341" y="772"/>
                    <a:pt x="1349" y="781"/>
                  </a:cubicBezTo>
                  <a:cubicBezTo>
                    <a:pt x="1354" y="786"/>
                    <a:pt x="1358" y="791"/>
                    <a:pt x="1362" y="797"/>
                  </a:cubicBezTo>
                  <a:cubicBezTo>
                    <a:pt x="1358" y="810"/>
                    <a:pt x="1365" y="825"/>
                    <a:pt x="1369" y="836"/>
                  </a:cubicBezTo>
                  <a:cubicBezTo>
                    <a:pt x="1372" y="841"/>
                    <a:pt x="1372" y="841"/>
                    <a:pt x="1372" y="841"/>
                  </a:cubicBezTo>
                  <a:cubicBezTo>
                    <a:pt x="1366" y="839"/>
                    <a:pt x="1360" y="836"/>
                    <a:pt x="1354" y="833"/>
                  </a:cubicBezTo>
                  <a:cubicBezTo>
                    <a:pt x="1331" y="822"/>
                    <a:pt x="1306" y="811"/>
                    <a:pt x="1280" y="802"/>
                  </a:cubicBezTo>
                  <a:cubicBezTo>
                    <a:pt x="1266" y="797"/>
                    <a:pt x="1250" y="796"/>
                    <a:pt x="1235" y="795"/>
                  </a:cubicBezTo>
                  <a:cubicBezTo>
                    <a:pt x="1232" y="794"/>
                    <a:pt x="1228" y="794"/>
                    <a:pt x="1224" y="794"/>
                  </a:cubicBezTo>
                  <a:cubicBezTo>
                    <a:pt x="1212" y="793"/>
                    <a:pt x="1199" y="792"/>
                    <a:pt x="1185" y="790"/>
                  </a:cubicBezTo>
                  <a:cubicBezTo>
                    <a:pt x="1190" y="789"/>
                    <a:pt x="1195" y="788"/>
                    <a:pt x="1200" y="788"/>
                  </a:cubicBezTo>
                  <a:cubicBezTo>
                    <a:pt x="1214" y="785"/>
                    <a:pt x="1226" y="783"/>
                    <a:pt x="1236" y="782"/>
                  </a:cubicBezTo>
                  <a:cubicBezTo>
                    <a:pt x="1236" y="776"/>
                    <a:pt x="1236" y="776"/>
                    <a:pt x="1236" y="776"/>
                  </a:cubicBezTo>
                  <a:cubicBezTo>
                    <a:pt x="1237" y="778"/>
                    <a:pt x="1237" y="780"/>
                    <a:pt x="1238" y="781"/>
                  </a:cubicBezTo>
                  <a:cubicBezTo>
                    <a:pt x="1239" y="783"/>
                    <a:pt x="1241" y="783"/>
                    <a:pt x="1243" y="784"/>
                  </a:cubicBezTo>
                  <a:cubicBezTo>
                    <a:pt x="1244" y="784"/>
                    <a:pt x="1245" y="784"/>
                    <a:pt x="1247" y="783"/>
                  </a:cubicBezTo>
                  <a:cubicBezTo>
                    <a:pt x="1253" y="780"/>
                    <a:pt x="1253" y="780"/>
                    <a:pt x="1253" y="780"/>
                  </a:cubicBezTo>
                  <a:cubicBezTo>
                    <a:pt x="1247" y="777"/>
                    <a:pt x="1247" y="777"/>
                    <a:pt x="1247" y="777"/>
                  </a:cubicBezTo>
                  <a:moveTo>
                    <a:pt x="1189" y="701"/>
                  </a:moveTo>
                  <a:cubicBezTo>
                    <a:pt x="1196" y="704"/>
                    <a:pt x="1203" y="707"/>
                    <a:pt x="1210" y="711"/>
                  </a:cubicBezTo>
                  <a:cubicBezTo>
                    <a:pt x="1216" y="714"/>
                    <a:pt x="1222" y="717"/>
                    <a:pt x="1229" y="720"/>
                  </a:cubicBezTo>
                  <a:cubicBezTo>
                    <a:pt x="1230" y="730"/>
                    <a:pt x="1233" y="739"/>
                    <a:pt x="1238" y="747"/>
                  </a:cubicBezTo>
                  <a:cubicBezTo>
                    <a:pt x="1237" y="746"/>
                    <a:pt x="1237" y="746"/>
                    <a:pt x="1237" y="746"/>
                  </a:cubicBezTo>
                  <a:cubicBezTo>
                    <a:pt x="1236" y="751"/>
                    <a:pt x="1236" y="751"/>
                    <a:pt x="1236" y="751"/>
                  </a:cubicBezTo>
                  <a:cubicBezTo>
                    <a:pt x="1235" y="759"/>
                    <a:pt x="1234" y="769"/>
                    <a:pt x="1236" y="775"/>
                  </a:cubicBezTo>
                  <a:cubicBezTo>
                    <a:pt x="1214" y="772"/>
                    <a:pt x="1194" y="777"/>
                    <a:pt x="1175" y="781"/>
                  </a:cubicBezTo>
                  <a:cubicBezTo>
                    <a:pt x="1161" y="784"/>
                    <a:pt x="1147" y="787"/>
                    <a:pt x="1133" y="787"/>
                  </a:cubicBezTo>
                  <a:cubicBezTo>
                    <a:pt x="1125" y="787"/>
                    <a:pt x="1118" y="787"/>
                    <a:pt x="1110" y="787"/>
                  </a:cubicBezTo>
                  <a:cubicBezTo>
                    <a:pt x="1092" y="786"/>
                    <a:pt x="1074" y="785"/>
                    <a:pt x="1056" y="789"/>
                  </a:cubicBezTo>
                  <a:cubicBezTo>
                    <a:pt x="1097" y="747"/>
                    <a:pt x="1141" y="718"/>
                    <a:pt x="1189" y="701"/>
                  </a:cubicBezTo>
                  <a:moveTo>
                    <a:pt x="1232" y="443"/>
                  </a:moveTo>
                  <a:cubicBezTo>
                    <a:pt x="1231" y="444"/>
                    <a:pt x="1231" y="445"/>
                    <a:pt x="1230" y="446"/>
                  </a:cubicBezTo>
                  <a:cubicBezTo>
                    <a:pt x="1229" y="448"/>
                    <a:pt x="1228" y="451"/>
                    <a:pt x="1227" y="453"/>
                  </a:cubicBezTo>
                  <a:cubicBezTo>
                    <a:pt x="1226" y="453"/>
                    <a:pt x="1225" y="453"/>
                    <a:pt x="1224" y="453"/>
                  </a:cubicBezTo>
                  <a:cubicBezTo>
                    <a:pt x="1220" y="453"/>
                    <a:pt x="1216" y="453"/>
                    <a:pt x="1213" y="453"/>
                  </a:cubicBezTo>
                  <a:cubicBezTo>
                    <a:pt x="1219" y="449"/>
                    <a:pt x="1225" y="446"/>
                    <a:pt x="1232" y="443"/>
                  </a:cubicBezTo>
                  <a:moveTo>
                    <a:pt x="1144" y="498"/>
                  </a:moveTo>
                  <a:cubicBezTo>
                    <a:pt x="1161" y="485"/>
                    <a:pt x="1178" y="473"/>
                    <a:pt x="1194" y="463"/>
                  </a:cubicBezTo>
                  <a:cubicBezTo>
                    <a:pt x="1195" y="463"/>
                    <a:pt x="1195" y="463"/>
                    <a:pt x="1195" y="463"/>
                  </a:cubicBezTo>
                  <a:cubicBezTo>
                    <a:pt x="1198" y="465"/>
                    <a:pt x="1202" y="465"/>
                    <a:pt x="1208" y="464"/>
                  </a:cubicBezTo>
                  <a:cubicBezTo>
                    <a:pt x="1213" y="463"/>
                    <a:pt x="1218" y="463"/>
                    <a:pt x="1223" y="463"/>
                  </a:cubicBezTo>
                  <a:cubicBezTo>
                    <a:pt x="1212" y="488"/>
                    <a:pt x="1198" y="509"/>
                    <a:pt x="1185" y="530"/>
                  </a:cubicBezTo>
                  <a:cubicBezTo>
                    <a:pt x="1162" y="563"/>
                    <a:pt x="1139" y="598"/>
                    <a:pt x="1132" y="651"/>
                  </a:cubicBezTo>
                  <a:cubicBezTo>
                    <a:pt x="1128" y="651"/>
                    <a:pt x="1124" y="652"/>
                    <a:pt x="1120" y="653"/>
                  </a:cubicBezTo>
                  <a:cubicBezTo>
                    <a:pt x="1111" y="655"/>
                    <a:pt x="1101" y="657"/>
                    <a:pt x="1091" y="658"/>
                  </a:cubicBezTo>
                  <a:cubicBezTo>
                    <a:pt x="1093" y="628"/>
                    <a:pt x="1099" y="603"/>
                    <a:pt x="1107" y="580"/>
                  </a:cubicBezTo>
                  <a:cubicBezTo>
                    <a:pt x="1112" y="576"/>
                    <a:pt x="1112" y="576"/>
                    <a:pt x="1112" y="576"/>
                  </a:cubicBezTo>
                  <a:cubicBezTo>
                    <a:pt x="1108" y="577"/>
                    <a:pt x="1108" y="577"/>
                    <a:pt x="1108" y="577"/>
                  </a:cubicBezTo>
                  <a:cubicBezTo>
                    <a:pt x="1116" y="556"/>
                    <a:pt x="1125" y="537"/>
                    <a:pt x="1134" y="518"/>
                  </a:cubicBezTo>
                  <a:cubicBezTo>
                    <a:pt x="1137" y="511"/>
                    <a:pt x="1140" y="505"/>
                    <a:pt x="1144" y="498"/>
                  </a:cubicBezTo>
                  <a:moveTo>
                    <a:pt x="1124" y="509"/>
                  </a:moveTo>
                  <a:cubicBezTo>
                    <a:pt x="1120" y="524"/>
                    <a:pt x="1113" y="537"/>
                    <a:pt x="1106" y="552"/>
                  </a:cubicBezTo>
                  <a:cubicBezTo>
                    <a:pt x="1102" y="562"/>
                    <a:pt x="1097" y="573"/>
                    <a:pt x="1092" y="583"/>
                  </a:cubicBezTo>
                  <a:cubicBezTo>
                    <a:pt x="1090" y="584"/>
                    <a:pt x="1090" y="584"/>
                    <a:pt x="1090" y="584"/>
                  </a:cubicBezTo>
                  <a:cubicBezTo>
                    <a:pt x="1079" y="588"/>
                    <a:pt x="1070" y="596"/>
                    <a:pt x="1060" y="604"/>
                  </a:cubicBezTo>
                  <a:cubicBezTo>
                    <a:pt x="1047" y="616"/>
                    <a:pt x="1033" y="628"/>
                    <a:pt x="1013" y="631"/>
                  </a:cubicBezTo>
                  <a:cubicBezTo>
                    <a:pt x="1016" y="617"/>
                    <a:pt x="1018" y="604"/>
                    <a:pt x="1020" y="591"/>
                  </a:cubicBezTo>
                  <a:cubicBezTo>
                    <a:pt x="1022" y="579"/>
                    <a:pt x="1022" y="579"/>
                    <a:pt x="1022" y="579"/>
                  </a:cubicBezTo>
                  <a:cubicBezTo>
                    <a:pt x="1053" y="558"/>
                    <a:pt x="1089" y="533"/>
                    <a:pt x="1124" y="509"/>
                  </a:cubicBezTo>
                  <a:moveTo>
                    <a:pt x="1060" y="435"/>
                  </a:moveTo>
                  <a:cubicBezTo>
                    <a:pt x="1074" y="430"/>
                    <a:pt x="1086" y="424"/>
                    <a:pt x="1098" y="418"/>
                  </a:cubicBezTo>
                  <a:cubicBezTo>
                    <a:pt x="1112" y="411"/>
                    <a:pt x="1125" y="405"/>
                    <a:pt x="1140" y="400"/>
                  </a:cubicBezTo>
                  <a:cubicBezTo>
                    <a:pt x="1130" y="412"/>
                    <a:pt x="1121" y="426"/>
                    <a:pt x="1112" y="443"/>
                  </a:cubicBezTo>
                  <a:cubicBezTo>
                    <a:pt x="1105" y="455"/>
                    <a:pt x="1101" y="468"/>
                    <a:pt x="1097" y="482"/>
                  </a:cubicBezTo>
                  <a:cubicBezTo>
                    <a:pt x="1091" y="501"/>
                    <a:pt x="1085" y="520"/>
                    <a:pt x="1073" y="531"/>
                  </a:cubicBezTo>
                  <a:cubicBezTo>
                    <a:pt x="1064" y="539"/>
                    <a:pt x="1054" y="544"/>
                    <a:pt x="1044" y="548"/>
                  </a:cubicBezTo>
                  <a:cubicBezTo>
                    <a:pt x="1038" y="551"/>
                    <a:pt x="1031" y="554"/>
                    <a:pt x="1026" y="558"/>
                  </a:cubicBezTo>
                  <a:cubicBezTo>
                    <a:pt x="1030" y="516"/>
                    <a:pt x="1050" y="496"/>
                    <a:pt x="1072" y="474"/>
                  </a:cubicBezTo>
                  <a:cubicBezTo>
                    <a:pt x="1084" y="462"/>
                    <a:pt x="1096" y="449"/>
                    <a:pt x="1105" y="434"/>
                  </a:cubicBezTo>
                  <a:cubicBezTo>
                    <a:pt x="1118" y="412"/>
                    <a:pt x="1118" y="412"/>
                    <a:pt x="1118" y="412"/>
                  </a:cubicBezTo>
                  <a:cubicBezTo>
                    <a:pt x="1100" y="429"/>
                    <a:pt x="1100" y="429"/>
                    <a:pt x="1100" y="429"/>
                  </a:cubicBezTo>
                  <a:cubicBezTo>
                    <a:pt x="1082" y="446"/>
                    <a:pt x="1060" y="472"/>
                    <a:pt x="1041" y="495"/>
                  </a:cubicBezTo>
                  <a:cubicBezTo>
                    <a:pt x="1043" y="489"/>
                    <a:pt x="1045" y="483"/>
                    <a:pt x="1048" y="477"/>
                  </a:cubicBezTo>
                  <a:cubicBezTo>
                    <a:pt x="1053" y="464"/>
                    <a:pt x="1059" y="450"/>
                    <a:pt x="1060" y="435"/>
                  </a:cubicBezTo>
                  <a:moveTo>
                    <a:pt x="977" y="498"/>
                  </a:moveTo>
                  <a:cubicBezTo>
                    <a:pt x="978" y="494"/>
                    <a:pt x="978" y="490"/>
                    <a:pt x="978" y="487"/>
                  </a:cubicBezTo>
                  <a:cubicBezTo>
                    <a:pt x="982" y="484"/>
                    <a:pt x="986" y="481"/>
                    <a:pt x="991" y="479"/>
                  </a:cubicBezTo>
                  <a:cubicBezTo>
                    <a:pt x="994" y="477"/>
                    <a:pt x="997" y="475"/>
                    <a:pt x="1000" y="473"/>
                  </a:cubicBezTo>
                  <a:cubicBezTo>
                    <a:pt x="997" y="482"/>
                    <a:pt x="990" y="491"/>
                    <a:pt x="983" y="500"/>
                  </a:cubicBezTo>
                  <a:cubicBezTo>
                    <a:pt x="981" y="502"/>
                    <a:pt x="978" y="505"/>
                    <a:pt x="976" y="507"/>
                  </a:cubicBezTo>
                  <a:cubicBezTo>
                    <a:pt x="977" y="504"/>
                    <a:pt x="977" y="501"/>
                    <a:pt x="977" y="498"/>
                  </a:cubicBezTo>
                  <a:moveTo>
                    <a:pt x="985" y="513"/>
                  </a:moveTo>
                  <a:cubicBezTo>
                    <a:pt x="990" y="509"/>
                    <a:pt x="995" y="504"/>
                    <a:pt x="998" y="498"/>
                  </a:cubicBezTo>
                  <a:cubicBezTo>
                    <a:pt x="1003" y="492"/>
                    <a:pt x="1007" y="484"/>
                    <a:pt x="1011" y="478"/>
                  </a:cubicBezTo>
                  <a:cubicBezTo>
                    <a:pt x="1021" y="461"/>
                    <a:pt x="1029" y="446"/>
                    <a:pt x="1047" y="440"/>
                  </a:cubicBezTo>
                  <a:cubicBezTo>
                    <a:pt x="1050" y="450"/>
                    <a:pt x="1042" y="465"/>
                    <a:pt x="1034" y="481"/>
                  </a:cubicBezTo>
                  <a:cubicBezTo>
                    <a:pt x="1028" y="493"/>
                    <a:pt x="1022" y="505"/>
                    <a:pt x="1018" y="517"/>
                  </a:cubicBezTo>
                  <a:cubicBezTo>
                    <a:pt x="1015" y="525"/>
                    <a:pt x="1014" y="534"/>
                    <a:pt x="1013" y="543"/>
                  </a:cubicBezTo>
                  <a:cubicBezTo>
                    <a:pt x="1011" y="553"/>
                    <a:pt x="1010" y="563"/>
                    <a:pt x="1006" y="570"/>
                  </a:cubicBezTo>
                  <a:cubicBezTo>
                    <a:pt x="1001" y="581"/>
                    <a:pt x="991" y="588"/>
                    <a:pt x="981" y="595"/>
                  </a:cubicBezTo>
                  <a:cubicBezTo>
                    <a:pt x="974" y="599"/>
                    <a:pt x="968" y="603"/>
                    <a:pt x="963" y="609"/>
                  </a:cubicBezTo>
                  <a:cubicBezTo>
                    <a:pt x="964" y="599"/>
                    <a:pt x="965" y="590"/>
                    <a:pt x="965" y="582"/>
                  </a:cubicBezTo>
                  <a:cubicBezTo>
                    <a:pt x="967" y="563"/>
                    <a:pt x="968" y="546"/>
                    <a:pt x="973" y="529"/>
                  </a:cubicBezTo>
                  <a:cubicBezTo>
                    <a:pt x="975" y="524"/>
                    <a:pt x="980" y="519"/>
                    <a:pt x="985" y="513"/>
                  </a:cubicBezTo>
                  <a:moveTo>
                    <a:pt x="929" y="420"/>
                  </a:moveTo>
                  <a:cubicBezTo>
                    <a:pt x="934" y="417"/>
                    <a:pt x="941" y="415"/>
                    <a:pt x="948" y="413"/>
                  </a:cubicBezTo>
                  <a:cubicBezTo>
                    <a:pt x="955" y="410"/>
                    <a:pt x="961" y="408"/>
                    <a:pt x="967" y="405"/>
                  </a:cubicBezTo>
                  <a:cubicBezTo>
                    <a:pt x="973" y="402"/>
                    <a:pt x="973" y="402"/>
                    <a:pt x="973" y="402"/>
                  </a:cubicBezTo>
                  <a:cubicBezTo>
                    <a:pt x="972" y="416"/>
                    <a:pt x="970" y="430"/>
                    <a:pt x="968" y="444"/>
                  </a:cubicBezTo>
                  <a:cubicBezTo>
                    <a:pt x="967" y="455"/>
                    <a:pt x="965" y="465"/>
                    <a:pt x="964" y="476"/>
                  </a:cubicBezTo>
                  <a:cubicBezTo>
                    <a:pt x="954" y="482"/>
                    <a:pt x="946" y="490"/>
                    <a:pt x="937" y="498"/>
                  </a:cubicBezTo>
                  <a:cubicBezTo>
                    <a:pt x="932" y="502"/>
                    <a:pt x="928" y="507"/>
                    <a:pt x="923" y="510"/>
                  </a:cubicBezTo>
                  <a:cubicBezTo>
                    <a:pt x="929" y="483"/>
                    <a:pt x="934" y="448"/>
                    <a:pt x="929" y="420"/>
                  </a:cubicBezTo>
                  <a:moveTo>
                    <a:pt x="973" y="400"/>
                  </a:moveTo>
                  <a:cubicBezTo>
                    <a:pt x="965" y="398"/>
                    <a:pt x="965" y="398"/>
                    <a:pt x="965" y="398"/>
                  </a:cubicBezTo>
                  <a:cubicBezTo>
                    <a:pt x="958" y="398"/>
                    <a:pt x="952" y="401"/>
                    <a:pt x="944" y="403"/>
                  </a:cubicBezTo>
                  <a:cubicBezTo>
                    <a:pt x="939" y="406"/>
                    <a:pt x="934" y="408"/>
                    <a:pt x="929" y="409"/>
                  </a:cubicBezTo>
                  <a:cubicBezTo>
                    <a:pt x="929" y="395"/>
                    <a:pt x="927" y="382"/>
                    <a:pt x="925" y="370"/>
                  </a:cubicBezTo>
                  <a:cubicBezTo>
                    <a:pt x="925" y="369"/>
                    <a:pt x="925" y="369"/>
                    <a:pt x="925" y="369"/>
                  </a:cubicBezTo>
                  <a:cubicBezTo>
                    <a:pt x="938" y="375"/>
                    <a:pt x="954" y="378"/>
                    <a:pt x="973" y="379"/>
                  </a:cubicBezTo>
                  <a:cubicBezTo>
                    <a:pt x="974" y="386"/>
                    <a:pt x="973" y="393"/>
                    <a:pt x="973" y="400"/>
                  </a:cubicBezTo>
                  <a:moveTo>
                    <a:pt x="973" y="361"/>
                  </a:moveTo>
                  <a:cubicBezTo>
                    <a:pt x="973" y="364"/>
                    <a:pt x="973" y="367"/>
                    <a:pt x="973" y="370"/>
                  </a:cubicBezTo>
                  <a:cubicBezTo>
                    <a:pt x="957" y="369"/>
                    <a:pt x="946" y="365"/>
                    <a:pt x="933" y="361"/>
                  </a:cubicBezTo>
                  <a:cubicBezTo>
                    <a:pt x="931" y="361"/>
                    <a:pt x="928" y="360"/>
                    <a:pt x="925" y="359"/>
                  </a:cubicBezTo>
                  <a:cubicBezTo>
                    <a:pt x="928" y="352"/>
                    <a:pt x="937" y="351"/>
                    <a:pt x="950" y="350"/>
                  </a:cubicBezTo>
                  <a:cubicBezTo>
                    <a:pt x="958" y="349"/>
                    <a:pt x="966" y="349"/>
                    <a:pt x="972" y="346"/>
                  </a:cubicBezTo>
                  <a:cubicBezTo>
                    <a:pt x="973" y="350"/>
                    <a:pt x="973" y="356"/>
                    <a:pt x="973" y="361"/>
                  </a:cubicBezTo>
                  <a:moveTo>
                    <a:pt x="972" y="334"/>
                  </a:moveTo>
                  <a:cubicBezTo>
                    <a:pt x="966" y="339"/>
                    <a:pt x="955" y="340"/>
                    <a:pt x="944" y="340"/>
                  </a:cubicBezTo>
                  <a:cubicBezTo>
                    <a:pt x="943" y="341"/>
                    <a:pt x="942" y="341"/>
                    <a:pt x="941" y="341"/>
                  </a:cubicBezTo>
                  <a:cubicBezTo>
                    <a:pt x="945" y="335"/>
                    <a:pt x="950" y="331"/>
                    <a:pt x="955" y="326"/>
                  </a:cubicBezTo>
                  <a:cubicBezTo>
                    <a:pt x="960" y="322"/>
                    <a:pt x="964" y="317"/>
                    <a:pt x="968" y="312"/>
                  </a:cubicBezTo>
                  <a:cubicBezTo>
                    <a:pt x="969" y="314"/>
                    <a:pt x="969" y="318"/>
                    <a:pt x="969" y="321"/>
                  </a:cubicBezTo>
                  <a:cubicBezTo>
                    <a:pt x="970" y="325"/>
                    <a:pt x="970" y="330"/>
                    <a:pt x="972" y="334"/>
                  </a:cubicBezTo>
                  <a:moveTo>
                    <a:pt x="966" y="286"/>
                  </a:moveTo>
                  <a:cubicBezTo>
                    <a:pt x="966" y="289"/>
                    <a:pt x="966" y="292"/>
                    <a:pt x="969" y="294"/>
                  </a:cubicBezTo>
                  <a:cubicBezTo>
                    <a:pt x="952" y="307"/>
                    <a:pt x="936" y="320"/>
                    <a:pt x="920" y="333"/>
                  </a:cubicBezTo>
                  <a:cubicBezTo>
                    <a:pt x="920" y="333"/>
                    <a:pt x="920" y="332"/>
                    <a:pt x="920" y="331"/>
                  </a:cubicBezTo>
                  <a:cubicBezTo>
                    <a:pt x="920" y="331"/>
                    <a:pt x="920" y="330"/>
                    <a:pt x="919" y="329"/>
                  </a:cubicBezTo>
                  <a:cubicBezTo>
                    <a:pt x="935" y="315"/>
                    <a:pt x="950" y="300"/>
                    <a:pt x="966" y="286"/>
                  </a:cubicBezTo>
                  <a:moveTo>
                    <a:pt x="918" y="542"/>
                  </a:moveTo>
                  <a:cubicBezTo>
                    <a:pt x="932" y="527"/>
                    <a:pt x="945" y="512"/>
                    <a:pt x="959" y="502"/>
                  </a:cubicBezTo>
                  <a:cubicBezTo>
                    <a:pt x="952" y="538"/>
                    <a:pt x="943" y="571"/>
                    <a:pt x="934" y="605"/>
                  </a:cubicBezTo>
                  <a:cubicBezTo>
                    <a:pt x="928" y="627"/>
                    <a:pt x="922" y="649"/>
                    <a:pt x="916" y="673"/>
                  </a:cubicBezTo>
                  <a:cubicBezTo>
                    <a:pt x="905" y="679"/>
                    <a:pt x="894" y="684"/>
                    <a:pt x="883" y="688"/>
                  </a:cubicBezTo>
                  <a:cubicBezTo>
                    <a:pt x="886" y="673"/>
                    <a:pt x="895" y="658"/>
                    <a:pt x="904" y="641"/>
                  </a:cubicBezTo>
                  <a:cubicBezTo>
                    <a:pt x="913" y="626"/>
                    <a:pt x="922" y="611"/>
                    <a:pt x="927" y="594"/>
                  </a:cubicBezTo>
                  <a:cubicBezTo>
                    <a:pt x="934" y="572"/>
                    <a:pt x="934" y="572"/>
                    <a:pt x="934" y="572"/>
                  </a:cubicBezTo>
                  <a:cubicBezTo>
                    <a:pt x="921" y="591"/>
                    <a:pt x="921" y="591"/>
                    <a:pt x="921" y="591"/>
                  </a:cubicBezTo>
                  <a:cubicBezTo>
                    <a:pt x="914" y="601"/>
                    <a:pt x="909" y="611"/>
                    <a:pt x="904" y="622"/>
                  </a:cubicBezTo>
                  <a:cubicBezTo>
                    <a:pt x="899" y="632"/>
                    <a:pt x="894" y="643"/>
                    <a:pt x="887" y="652"/>
                  </a:cubicBezTo>
                  <a:cubicBezTo>
                    <a:pt x="886" y="639"/>
                    <a:pt x="893" y="623"/>
                    <a:pt x="900" y="608"/>
                  </a:cubicBezTo>
                  <a:cubicBezTo>
                    <a:pt x="904" y="599"/>
                    <a:pt x="908" y="590"/>
                    <a:pt x="910" y="581"/>
                  </a:cubicBezTo>
                  <a:cubicBezTo>
                    <a:pt x="915" y="565"/>
                    <a:pt x="915" y="565"/>
                    <a:pt x="915" y="565"/>
                  </a:cubicBezTo>
                  <a:cubicBezTo>
                    <a:pt x="928" y="552"/>
                    <a:pt x="928" y="552"/>
                    <a:pt x="928" y="552"/>
                  </a:cubicBezTo>
                  <a:cubicBezTo>
                    <a:pt x="908" y="561"/>
                    <a:pt x="908" y="561"/>
                    <a:pt x="908" y="561"/>
                  </a:cubicBezTo>
                  <a:cubicBezTo>
                    <a:pt x="905" y="563"/>
                    <a:pt x="900" y="565"/>
                    <a:pt x="896" y="566"/>
                  </a:cubicBezTo>
                  <a:cubicBezTo>
                    <a:pt x="904" y="559"/>
                    <a:pt x="911" y="551"/>
                    <a:pt x="918" y="542"/>
                  </a:cubicBezTo>
                  <a:moveTo>
                    <a:pt x="914" y="373"/>
                  </a:moveTo>
                  <a:cubicBezTo>
                    <a:pt x="916" y="381"/>
                    <a:pt x="916" y="391"/>
                    <a:pt x="917" y="401"/>
                  </a:cubicBezTo>
                  <a:cubicBezTo>
                    <a:pt x="917" y="404"/>
                    <a:pt x="917" y="408"/>
                    <a:pt x="917" y="412"/>
                  </a:cubicBezTo>
                  <a:cubicBezTo>
                    <a:pt x="904" y="416"/>
                    <a:pt x="893" y="419"/>
                    <a:pt x="880" y="420"/>
                  </a:cubicBezTo>
                  <a:cubicBezTo>
                    <a:pt x="890" y="405"/>
                    <a:pt x="901" y="390"/>
                    <a:pt x="914" y="373"/>
                  </a:cubicBezTo>
                  <a:moveTo>
                    <a:pt x="840" y="206"/>
                  </a:moveTo>
                  <a:cubicBezTo>
                    <a:pt x="856" y="198"/>
                    <a:pt x="871" y="187"/>
                    <a:pt x="885" y="177"/>
                  </a:cubicBezTo>
                  <a:cubicBezTo>
                    <a:pt x="896" y="169"/>
                    <a:pt x="907" y="161"/>
                    <a:pt x="918" y="154"/>
                  </a:cubicBezTo>
                  <a:cubicBezTo>
                    <a:pt x="919" y="168"/>
                    <a:pt x="917" y="182"/>
                    <a:pt x="914" y="195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4" y="199"/>
                    <a:pt x="898" y="204"/>
                    <a:pt x="892" y="210"/>
                  </a:cubicBezTo>
                  <a:cubicBezTo>
                    <a:pt x="889" y="214"/>
                    <a:pt x="885" y="217"/>
                    <a:pt x="881" y="221"/>
                  </a:cubicBezTo>
                  <a:cubicBezTo>
                    <a:pt x="886" y="216"/>
                    <a:pt x="890" y="210"/>
                    <a:pt x="895" y="204"/>
                  </a:cubicBezTo>
                  <a:cubicBezTo>
                    <a:pt x="906" y="189"/>
                    <a:pt x="906" y="189"/>
                    <a:pt x="906" y="189"/>
                  </a:cubicBezTo>
                  <a:cubicBezTo>
                    <a:pt x="890" y="199"/>
                    <a:pt x="890" y="199"/>
                    <a:pt x="890" y="199"/>
                  </a:cubicBezTo>
                  <a:cubicBezTo>
                    <a:pt x="871" y="211"/>
                    <a:pt x="852" y="240"/>
                    <a:pt x="841" y="260"/>
                  </a:cubicBezTo>
                  <a:cubicBezTo>
                    <a:pt x="837" y="245"/>
                    <a:pt x="839" y="225"/>
                    <a:pt x="840" y="206"/>
                  </a:cubicBezTo>
                  <a:moveTo>
                    <a:pt x="839" y="279"/>
                  </a:moveTo>
                  <a:cubicBezTo>
                    <a:pt x="850" y="267"/>
                    <a:pt x="861" y="254"/>
                    <a:pt x="865" y="240"/>
                  </a:cubicBezTo>
                  <a:cubicBezTo>
                    <a:pt x="886" y="232"/>
                    <a:pt x="900" y="218"/>
                    <a:pt x="912" y="204"/>
                  </a:cubicBezTo>
                  <a:cubicBezTo>
                    <a:pt x="912" y="207"/>
                    <a:pt x="911" y="209"/>
                    <a:pt x="911" y="211"/>
                  </a:cubicBezTo>
                  <a:cubicBezTo>
                    <a:pt x="908" y="221"/>
                    <a:pt x="906" y="230"/>
                    <a:pt x="905" y="238"/>
                  </a:cubicBezTo>
                  <a:cubicBezTo>
                    <a:pt x="905" y="241"/>
                    <a:pt x="905" y="243"/>
                    <a:pt x="905" y="246"/>
                  </a:cubicBezTo>
                  <a:cubicBezTo>
                    <a:pt x="905" y="250"/>
                    <a:pt x="905" y="254"/>
                    <a:pt x="904" y="257"/>
                  </a:cubicBezTo>
                  <a:cubicBezTo>
                    <a:pt x="893" y="287"/>
                    <a:pt x="849" y="303"/>
                    <a:pt x="817" y="314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7" y="311"/>
                    <a:pt x="819" y="307"/>
                    <a:pt x="822" y="302"/>
                  </a:cubicBezTo>
                  <a:cubicBezTo>
                    <a:pt x="824" y="299"/>
                    <a:pt x="824" y="299"/>
                    <a:pt x="824" y="299"/>
                  </a:cubicBezTo>
                  <a:cubicBezTo>
                    <a:pt x="828" y="295"/>
                    <a:pt x="831" y="291"/>
                    <a:pt x="834" y="286"/>
                  </a:cubicBezTo>
                  <a:cubicBezTo>
                    <a:pt x="836" y="284"/>
                    <a:pt x="837" y="282"/>
                    <a:pt x="839" y="279"/>
                  </a:cubicBezTo>
                  <a:moveTo>
                    <a:pt x="828" y="217"/>
                  </a:moveTo>
                  <a:cubicBezTo>
                    <a:pt x="827" y="227"/>
                    <a:pt x="829" y="236"/>
                    <a:pt x="830" y="245"/>
                  </a:cubicBezTo>
                  <a:cubicBezTo>
                    <a:pt x="832" y="254"/>
                    <a:pt x="833" y="263"/>
                    <a:pt x="832" y="270"/>
                  </a:cubicBezTo>
                  <a:cubicBezTo>
                    <a:pt x="831" y="274"/>
                    <a:pt x="830" y="278"/>
                    <a:pt x="828" y="282"/>
                  </a:cubicBezTo>
                  <a:cubicBezTo>
                    <a:pt x="824" y="286"/>
                    <a:pt x="820" y="292"/>
                    <a:pt x="816" y="298"/>
                  </a:cubicBezTo>
                  <a:cubicBezTo>
                    <a:pt x="813" y="302"/>
                    <a:pt x="810" y="306"/>
                    <a:pt x="808" y="310"/>
                  </a:cubicBezTo>
                  <a:cubicBezTo>
                    <a:pt x="804" y="304"/>
                    <a:pt x="802" y="296"/>
                    <a:pt x="800" y="287"/>
                  </a:cubicBezTo>
                  <a:cubicBezTo>
                    <a:pt x="798" y="281"/>
                    <a:pt x="797" y="275"/>
                    <a:pt x="794" y="269"/>
                  </a:cubicBezTo>
                  <a:cubicBezTo>
                    <a:pt x="802" y="249"/>
                    <a:pt x="813" y="231"/>
                    <a:pt x="828" y="217"/>
                  </a:cubicBezTo>
                  <a:moveTo>
                    <a:pt x="787" y="375"/>
                  </a:moveTo>
                  <a:cubicBezTo>
                    <a:pt x="791" y="366"/>
                    <a:pt x="796" y="357"/>
                    <a:pt x="800" y="348"/>
                  </a:cubicBezTo>
                  <a:cubicBezTo>
                    <a:pt x="802" y="353"/>
                    <a:pt x="804" y="359"/>
                    <a:pt x="806" y="365"/>
                  </a:cubicBezTo>
                  <a:cubicBezTo>
                    <a:pt x="807" y="371"/>
                    <a:pt x="809" y="378"/>
                    <a:pt x="812" y="383"/>
                  </a:cubicBezTo>
                  <a:cubicBezTo>
                    <a:pt x="810" y="386"/>
                    <a:pt x="809" y="389"/>
                    <a:pt x="808" y="392"/>
                  </a:cubicBezTo>
                  <a:cubicBezTo>
                    <a:pt x="802" y="407"/>
                    <a:pt x="796" y="423"/>
                    <a:pt x="795" y="445"/>
                  </a:cubicBezTo>
                  <a:cubicBezTo>
                    <a:pt x="793" y="447"/>
                    <a:pt x="791" y="450"/>
                    <a:pt x="789" y="452"/>
                  </a:cubicBezTo>
                  <a:cubicBezTo>
                    <a:pt x="782" y="459"/>
                    <a:pt x="775" y="466"/>
                    <a:pt x="767" y="472"/>
                  </a:cubicBezTo>
                  <a:cubicBezTo>
                    <a:pt x="755" y="435"/>
                    <a:pt x="770" y="406"/>
                    <a:pt x="787" y="375"/>
                  </a:cubicBezTo>
                  <a:moveTo>
                    <a:pt x="772" y="757"/>
                  </a:moveTo>
                  <a:cubicBezTo>
                    <a:pt x="749" y="740"/>
                    <a:pt x="723" y="723"/>
                    <a:pt x="691" y="711"/>
                  </a:cubicBezTo>
                  <a:cubicBezTo>
                    <a:pt x="698" y="679"/>
                    <a:pt x="716" y="662"/>
                    <a:pt x="735" y="643"/>
                  </a:cubicBezTo>
                  <a:cubicBezTo>
                    <a:pt x="739" y="640"/>
                    <a:pt x="743" y="636"/>
                    <a:pt x="747" y="632"/>
                  </a:cubicBezTo>
                  <a:cubicBezTo>
                    <a:pt x="762" y="674"/>
                    <a:pt x="770" y="714"/>
                    <a:pt x="772" y="757"/>
                  </a:cubicBezTo>
                  <a:moveTo>
                    <a:pt x="723" y="635"/>
                  </a:moveTo>
                  <a:cubicBezTo>
                    <a:pt x="720" y="637"/>
                    <a:pt x="716" y="640"/>
                    <a:pt x="714" y="643"/>
                  </a:cubicBezTo>
                  <a:cubicBezTo>
                    <a:pt x="710" y="623"/>
                    <a:pt x="716" y="594"/>
                    <a:pt x="723" y="576"/>
                  </a:cubicBezTo>
                  <a:cubicBezTo>
                    <a:pt x="727" y="581"/>
                    <a:pt x="730" y="587"/>
                    <a:pt x="733" y="593"/>
                  </a:cubicBezTo>
                  <a:cubicBezTo>
                    <a:pt x="736" y="600"/>
                    <a:pt x="739" y="607"/>
                    <a:pt x="745" y="612"/>
                  </a:cubicBezTo>
                  <a:cubicBezTo>
                    <a:pt x="738" y="620"/>
                    <a:pt x="730" y="628"/>
                    <a:pt x="723" y="635"/>
                  </a:cubicBezTo>
                  <a:moveTo>
                    <a:pt x="735" y="550"/>
                  </a:moveTo>
                  <a:cubicBezTo>
                    <a:pt x="737" y="548"/>
                    <a:pt x="739" y="545"/>
                    <a:pt x="742" y="542"/>
                  </a:cubicBezTo>
                  <a:cubicBezTo>
                    <a:pt x="742" y="548"/>
                    <a:pt x="743" y="553"/>
                    <a:pt x="742" y="558"/>
                  </a:cubicBezTo>
                  <a:cubicBezTo>
                    <a:pt x="741" y="557"/>
                    <a:pt x="740" y="556"/>
                    <a:pt x="740" y="556"/>
                  </a:cubicBezTo>
                  <a:cubicBezTo>
                    <a:pt x="739" y="554"/>
                    <a:pt x="737" y="552"/>
                    <a:pt x="735" y="550"/>
                  </a:cubicBezTo>
                  <a:moveTo>
                    <a:pt x="609" y="241"/>
                  </a:moveTo>
                  <a:cubicBezTo>
                    <a:pt x="609" y="203"/>
                    <a:pt x="606" y="168"/>
                    <a:pt x="600" y="138"/>
                  </a:cubicBezTo>
                  <a:cubicBezTo>
                    <a:pt x="607" y="163"/>
                    <a:pt x="617" y="186"/>
                    <a:pt x="627" y="208"/>
                  </a:cubicBezTo>
                  <a:cubicBezTo>
                    <a:pt x="628" y="210"/>
                    <a:pt x="628" y="210"/>
                    <a:pt x="628" y="210"/>
                  </a:cubicBezTo>
                  <a:cubicBezTo>
                    <a:pt x="623" y="216"/>
                    <a:pt x="619" y="223"/>
                    <a:pt x="615" y="230"/>
                  </a:cubicBezTo>
                  <a:cubicBezTo>
                    <a:pt x="613" y="233"/>
                    <a:pt x="611" y="237"/>
                    <a:pt x="609" y="241"/>
                  </a:cubicBezTo>
                  <a:moveTo>
                    <a:pt x="614" y="297"/>
                  </a:moveTo>
                  <a:cubicBezTo>
                    <a:pt x="610" y="271"/>
                    <a:pt x="619" y="252"/>
                    <a:pt x="629" y="230"/>
                  </a:cubicBezTo>
                  <a:cubicBezTo>
                    <a:pt x="630" y="228"/>
                    <a:pt x="632" y="225"/>
                    <a:pt x="633" y="222"/>
                  </a:cubicBezTo>
                  <a:cubicBezTo>
                    <a:pt x="707" y="287"/>
                    <a:pt x="744" y="389"/>
                    <a:pt x="742" y="528"/>
                  </a:cubicBezTo>
                  <a:cubicBezTo>
                    <a:pt x="741" y="530"/>
                    <a:pt x="739" y="531"/>
                    <a:pt x="737" y="533"/>
                  </a:cubicBezTo>
                  <a:cubicBezTo>
                    <a:pt x="735" y="535"/>
                    <a:pt x="732" y="538"/>
                    <a:pt x="730" y="541"/>
                  </a:cubicBezTo>
                  <a:cubicBezTo>
                    <a:pt x="672" y="482"/>
                    <a:pt x="627" y="387"/>
                    <a:pt x="614" y="297"/>
                  </a:cubicBezTo>
                  <a:moveTo>
                    <a:pt x="632" y="462"/>
                  </a:moveTo>
                  <a:cubicBezTo>
                    <a:pt x="635" y="456"/>
                    <a:pt x="637" y="451"/>
                    <a:pt x="640" y="445"/>
                  </a:cubicBezTo>
                  <a:cubicBezTo>
                    <a:pt x="644" y="450"/>
                    <a:pt x="647" y="456"/>
                    <a:pt x="650" y="463"/>
                  </a:cubicBezTo>
                  <a:cubicBezTo>
                    <a:pt x="652" y="466"/>
                    <a:pt x="653" y="469"/>
                    <a:pt x="656" y="473"/>
                  </a:cubicBezTo>
                  <a:cubicBezTo>
                    <a:pt x="652" y="472"/>
                    <a:pt x="648" y="470"/>
                    <a:pt x="643" y="468"/>
                  </a:cubicBezTo>
                  <a:cubicBezTo>
                    <a:pt x="640" y="466"/>
                    <a:pt x="636" y="464"/>
                    <a:pt x="632" y="463"/>
                  </a:cubicBezTo>
                  <a:cubicBezTo>
                    <a:pt x="632" y="462"/>
                    <a:pt x="632" y="462"/>
                    <a:pt x="632" y="462"/>
                  </a:cubicBezTo>
                  <a:moveTo>
                    <a:pt x="626" y="473"/>
                  </a:moveTo>
                  <a:cubicBezTo>
                    <a:pt x="637" y="481"/>
                    <a:pt x="650" y="489"/>
                    <a:pt x="668" y="493"/>
                  </a:cubicBezTo>
                  <a:cubicBezTo>
                    <a:pt x="682" y="514"/>
                    <a:pt x="696" y="536"/>
                    <a:pt x="716" y="565"/>
                  </a:cubicBezTo>
                  <a:cubicBezTo>
                    <a:pt x="707" y="588"/>
                    <a:pt x="699" y="624"/>
                    <a:pt x="703" y="652"/>
                  </a:cubicBezTo>
                  <a:cubicBezTo>
                    <a:pt x="690" y="667"/>
                    <a:pt x="681" y="687"/>
                    <a:pt x="674" y="704"/>
                  </a:cubicBezTo>
                  <a:cubicBezTo>
                    <a:pt x="639" y="698"/>
                    <a:pt x="626" y="674"/>
                    <a:pt x="612" y="648"/>
                  </a:cubicBezTo>
                  <a:cubicBezTo>
                    <a:pt x="609" y="644"/>
                    <a:pt x="607" y="640"/>
                    <a:pt x="605" y="635"/>
                  </a:cubicBezTo>
                  <a:cubicBezTo>
                    <a:pt x="609" y="618"/>
                    <a:pt x="620" y="609"/>
                    <a:pt x="631" y="599"/>
                  </a:cubicBezTo>
                  <a:cubicBezTo>
                    <a:pt x="642" y="589"/>
                    <a:pt x="654" y="579"/>
                    <a:pt x="659" y="561"/>
                  </a:cubicBezTo>
                  <a:cubicBezTo>
                    <a:pt x="652" y="558"/>
                    <a:pt x="652" y="558"/>
                    <a:pt x="652" y="558"/>
                  </a:cubicBezTo>
                  <a:cubicBezTo>
                    <a:pt x="646" y="571"/>
                    <a:pt x="637" y="580"/>
                    <a:pt x="627" y="589"/>
                  </a:cubicBezTo>
                  <a:cubicBezTo>
                    <a:pt x="617" y="597"/>
                    <a:pt x="608" y="606"/>
                    <a:pt x="601" y="619"/>
                  </a:cubicBezTo>
                  <a:cubicBezTo>
                    <a:pt x="594" y="599"/>
                    <a:pt x="594" y="569"/>
                    <a:pt x="600" y="536"/>
                  </a:cubicBezTo>
                  <a:cubicBezTo>
                    <a:pt x="601" y="532"/>
                    <a:pt x="601" y="532"/>
                    <a:pt x="601" y="532"/>
                  </a:cubicBezTo>
                  <a:cubicBezTo>
                    <a:pt x="605" y="507"/>
                    <a:pt x="611" y="480"/>
                    <a:pt x="626" y="473"/>
                  </a:cubicBezTo>
                  <a:moveTo>
                    <a:pt x="493" y="469"/>
                  </a:moveTo>
                  <a:cubicBezTo>
                    <a:pt x="498" y="445"/>
                    <a:pt x="509" y="430"/>
                    <a:pt x="522" y="414"/>
                  </a:cubicBezTo>
                  <a:cubicBezTo>
                    <a:pt x="525" y="410"/>
                    <a:pt x="528" y="405"/>
                    <a:pt x="531" y="401"/>
                  </a:cubicBezTo>
                  <a:cubicBezTo>
                    <a:pt x="534" y="396"/>
                    <a:pt x="534" y="396"/>
                    <a:pt x="534" y="396"/>
                  </a:cubicBezTo>
                  <a:cubicBezTo>
                    <a:pt x="528" y="395"/>
                    <a:pt x="528" y="395"/>
                    <a:pt x="528" y="395"/>
                  </a:cubicBezTo>
                  <a:cubicBezTo>
                    <a:pt x="520" y="395"/>
                    <a:pt x="516" y="404"/>
                    <a:pt x="511" y="412"/>
                  </a:cubicBezTo>
                  <a:cubicBezTo>
                    <a:pt x="510" y="413"/>
                    <a:pt x="510" y="413"/>
                    <a:pt x="510" y="413"/>
                  </a:cubicBezTo>
                  <a:cubicBezTo>
                    <a:pt x="511" y="408"/>
                    <a:pt x="511" y="403"/>
                    <a:pt x="512" y="398"/>
                  </a:cubicBezTo>
                  <a:cubicBezTo>
                    <a:pt x="513" y="388"/>
                    <a:pt x="514" y="378"/>
                    <a:pt x="514" y="369"/>
                  </a:cubicBezTo>
                  <a:cubicBezTo>
                    <a:pt x="507" y="368"/>
                    <a:pt x="507" y="368"/>
                    <a:pt x="507" y="368"/>
                  </a:cubicBezTo>
                  <a:cubicBezTo>
                    <a:pt x="505" y="380"/>
                    <a:pt x="505" y="380"/>
                    <a:pt x="505" y="380"/>
                  </a:cubicBezTo>
                  <a:cubicBezTo>
                    <a:pt x="501" y="406"/>
                    <a:pt x="497" y="428"/>
                    <a:pt x="488" y="453"/>
                  </a:cubicBezTo>
                  <a:cubicBezTo>
                    <a:pt x="484" y="444"/>
                    <a:pt x="477" y="435"/>
                    <a:pt x="471" y="428"/>
                  </a:cubicBezTo>
                  <a:cubicBezTo>
                    <a:pt x="462" y="415"/>
                    <a:pt x="453" y="404"/>
                    <a:pt x="452" y="389"/>
                  </a:cubicBezTo>
                  <a:cubicBezTo>
                    <a:pt x="451" y="376"/>
                    <a:pt x="457" y="364"/>
                    <a:pt x="464" y="351"/>
                  </a:cubicBezTo>
                  <a:cubicBezTo>
                    <a:pt x="470" y="337"/>
                    <a:pt x="478" y="323"/>
                    <a:pt x="479" y="305"/>
                  </a:cubicBezTo>
                  <a:cubicBezTo>
                    <a:pt x="493" y="323"/>
                    <a:pt x="507" y="341"/>
                    <a:pt x="520" y="359"/>
                  </a:cubicBezTo>
                  <a:cubicBezTo>
                    <a:pt x="544" y="393"/>
                    <a:pt x="569" y="428"/>
                    <a:pt x="603" y="456"/>
                  </a:cubicBezTo>
                  <a:cubicBezTo>
                    <a:pt x="602" y="484"/>
                    <a:pt x="598" y="506"/>
                    <a:pt x="591" y="525"/>
                  </a:cubicBezTo>
                  <a:cubicBezTo>
                    <a:pt x="586" y="519"/>
                    <a:pt x="583" y="511"/>
                    <a:pt x="580" y="503"/>
                  </a:cubicBezTo>
                  <a:cubicBezTo>
                    <a:pt x="577" y="494"/>
                    <a:pt x="574" y="485"/>
                    <a:pt x="568" y="478"/>
                  </a:cubicBezTo>
                  <a:cubicBezTo>
                    <a:pt x="564" y="474"/>
                    <a:pt x="564" y="474"/>
                    <a:pt x="564" y="474"/>
                  </a:cubicBezTo>
                  <a:cubicBezTo>
                    <a:pt x="565" y="474"/>
                    <a:pt x="565" y="474"/>
                    <a:pt x="565" y="474"/>
                  </a:cubicBezTo>
                  <a:cubicBezTo>
                    <a:pt x="571" y="471"/>
                    <a:pt x="571" y="471"/>
                    <a:pt x="571" y="471"/>
                  </a:cubicBezTo>
                  <a:cubicBezTo>
                    <a:pt x="566" y="468"/>
                    <a:pt x="566" y="468"/>
                    <a:pt x="566" y="468"/>
                  </a:cubicBezTo>
                  <a:cubicBezTo>
                    <a:pt x="564" y="466"/>
                    <a:pt x="564" y="463"/>
                    <a:pt x="563" y="459"/>
                  </a:cubicBezTo>
                  <a:cubicBezTo>
                    <a:pt x="563" y="454"/>
                    <a:pt x="562" y="449"/>
                    <a:pt x="558" y="445"/>
                  </a:cubicBezTo>
                  <a:cubicBezTo>
                    <a:pt x="552" y="441"/>
                    <a:pt x="552" y="441"/>
                    <a:pt x="552" y="441"/>
                  </a:cubicBezTo>
                  <a:cubicBezTo>
                    <a:pt x="552" y="448"/>
                    <a:pt x="552" y="448"/>
                    <a:pt x="552" y="448"/>
                  </a:cubicBezTo>
                  <a:cubicBezTo>
                    <a:pt x="553" y="465"/>
                    <a:pt x="556" y="471"/>
                    <a:pt x="559" y="473"/>
                  </a:cubicBezTo>
                  <a:cubicBezTo>
                    <a:pt x="563" y="484"/>
                    <a:pt x="563" y="484"/>
                    <a:pt x="563" y="484"/>
                  </a:cubicBezTo>
                  <a:cubicBezTo>
                    <a:pt x="569" y="502"/>
                    <a:pt x="576" y="521"/>
                    <a:pt x="587" y="536"/>
                  </a:cubicBezTo>
                  <a:cubicBezTo>
                    <a:pt x="575" y="604"/>
                    <a:pt x="591" y="648"/>
                    <a:pt x="610" y="682"/>
                  </a:cubicBezTo>
                  <a:cubicBezTo>
                    <a:pt x="565" y="666"/>
                    <a:pt x="531" y="639"/>
                    <a:pt x="511" y="601"/>
                  </a:cubicBezTo>
                  <a:cubicBezTo>
                    <a:pt x="518" y="545"/>
                    <a:pt x="503" y="494"/>
                    <a:pt x="493" y="469"/>
                  </a:cubicBezTo>
                  <a:moveTo>
                    <a:pt x="407" y="693"/>
                  </a:moveTo>
                  <a:cubicBezTo>
                    <a:pt x="412" y="687"/>
                    <a:pt x="421" y="684"/>
                    <a:pt x="432" y="685"/>
                  </a:cubicBezTo>
                  <a:cubicBezTo>
                    <a:pt x="434" y="685"/>
                    <a:pt x="435" y="685"/>
                    <a:pt x="437" y="685"/>
                  </a:cubicBezTo>
                  <a:cubicBezTo>
                    <a:pt x="432" y="687"/>
                    <a:pt x="425" y="689"/>
                    <a:pt x="422" y="690"/>
                  </a:cubicBezTo>
                  <a:cubicBezTo>
                    <a:pt x="418" y="691"/>
                    <a:pt x="414" y="692"/>
                    <a:pt x="411" y="693"/>
                  </a:cubicBezTo>
                  <a:cubicBezTo>
                    <a:pt x="405" y="695"/>
                    <a:pt x="405" y="695"/>
                    <a:pt x="405" y="695"/>
                  </a:cubicBezTo>
                  <a:cubicBezTo>
                    <a:pt x="406" y="695"/>
                    <a:pt x="406" y="694"/>
                    <a:pt x="407" y="693"/>
                  </a:cubicBezTo>
                  <a:moveTo>
                    <a:pt x="465" y="714"/>
                  </a:moveTo>
                  <a:cubicBezTo>
                    <a:pt x="443" y="714"/>
                    <a:pt x="421" y="713"/>
                    <a:pt x="401" y="715"/>
                  </a:cubicBezTo>
                  <a:cubicBezTo>
                    <a:pt x="400" y="709"/>
                    <a:pt x="401" y="703"/>
                    <a:pt x="404" y="698"/>
                  </a:cubicBezTo>
                  <a:cubicBezTo>
                    <a:pt x="411" y="700"/>
                    <a:pt x="411" y="700"/>
                    <a:pt x="411" y="700"/>
                  </a:cubicBezTo>
                  <a:cubicBezTo>
                    <a:pt x="420" y="703"/>
                    <a:pt x="432" y="698"/>
                    <a:pt x="442" y="693"/>
                  </a:cubicBezTo>
                  <a:cubicBezTo>
                    <a:pt x="445" y="692"/>
                    <a:pt x="447" y="691"/>
                    <a:pt x="450" y="690"/>
                  </a:cubicBezTo>
                  <a:cubicBezTo>
                    <a:pt x="454" y="691"/>
                    <a:pt x="458" y="692"/>
                    <a:pt x="463" y="693"/>
                  </a:cubicBezTo>
                  <a:cubicBezTo>
                    <a:pt x="479" y="698"/>
                    <a:pt x="494" y="703"/>
                    <a:pt x="501" y="714"/>
                  </a:cubicBezTo>
                  <a:cubicBezTo>
                    <a:pt x="489" y="714"/>
                    <a:pt x="477" y="714"/>
                    <a:pt x="465" y="714"/>
                  </a:cubicBezTo>
                  <a:moveTo>
                    <a:pt x="561" y="725"/>
                  </a:moveTo>
                  <a:cubicBezTo>
                    <a:pt x="549" y="723"/>
                    <a:pt x="536" y="721"/>
                    <a:pt x="524" y="715"/>
                  </a:cubicBezTo>
                  <a:cubicBezTo>
                    <a:pt x="516" y="712"/>
                    <a:pt x="510" y="707"/>
                    <a:pt x="502" y="701"/>
                  </a:cubicBezTo>
                  <a:cubicBezTo>
                    <a:pt x="491" y="692"/>
                    <a:pt x="479" y="683"/>
                    <a:pt x="463" y="679"/>
                  </a:cubicBezTo>
                  <a:cubicBezTo>
                    <a:pt x="458" y="678"/>
                    <a:pt x="453" y="677"/>
                    <a:pt x="448" y="677"/>
                  </a:cubicBezTo>
                  <a:cubicBezTo>
                    <a:pt x="443" y="677"/>
                    <a:pt x="439" y="677"/>
                    <a:pt x="434" y="677"/>
                  </a:cubicBezTo>
                  <a:cubicBezTo>
                    <a:pt x="429" y="676"/>
                    <a:pt x="424" y="676"/>
                    <a:pt x="419" y="676"/>
                  </a:cubicBezTo>
                  <a:cubicBezTo>
                    <a:pt x="435" y="652"/>
                    <a:pt x="470" y="649"/>
                    <a:pt x="506" y="645"/>
                  </a:cubicBezTo>
                  <a:cubicBezTo>
                    <a:pt x="510" y="645"/>
                    <a:pt x="514" y="644"/>
                    <a:pt x="519" y="644"/>
                  </a:cubicBezTo>
                  <a:cubicBezTo>
                    <a:pt x="522" y="647"/>
                    <a:pt x="526" y="651"/>
                    <a:pt x="530" y="654"/>
                  </a:cubicBezTo>
                  <a:cubicBezTo>
                    <a:pt x="547" y="671"/>
                    <a:pt x="566" y="690"/>
                    <a:pt x="593" y="702"/>
                  </a:cubicBezTo>
                  <a:cubicBezTo>
                    <a:pt x="604" y="706"/>
                    <a:pt x="616" y="709"/>
                    <a:pt x="628" y="711"/>
                  </a:cubicBezTo>
                  <a:cubicBezTo>
                    <a:pt x="635" y="712"/>
                    <a:pt x="642" y="714"/>
                    <a:pt x="649" y="716"/>
                  </a:cubicBezTo>
                  <a:cubicBezTo>
                    <a:pt x="697" y="730"/>
                    <a:pt x="769" y="771"/>
                    <a:pt x="781" y="811"/>
                  </a:cubicBezTo>
                  <a:cubicBezTo>
                    <a:pt x="784" y="824"/>
                    <a:pt x="784" y="838"/>
                    <a:pt x="783" y="854"/>
                  </a:cubicBezTo>
                  <a:cubicBezTo>
                    <a:pt x="783" y="865"/>
                    <a:pt x="783" y="875"/>
                    <a:pt x="784" y="886"/>
                  </a:cubicBezTo>
                  <a:cubicBezTo>
                    <a:pt x="751" y="838"/>
                    <a:pt x="712" y="791"/>
                    <a:pt x="656" y="762"/>
                  </a:cubicBezTo>
                  <a:cubicBezTo>
                    <a:pt x="634" y="751"/>
                    <a:pt x="614" y="742"/>
                    <a:pt x="595" y="734"/>
                  </a:cubicBezTo>
                  <a:cubicBezTo>
                    <a:pt x="584" y="730"/>
                    <a:pt x="573" y="728"/>
                    <a:pt x="561" y="725"/>
                  </a:cubicBezTo>
                  <a:moveTo>
                    <a:pt x="575" y="896"/>
                  </a:moveTo>
                  <a:cubicBezTo>
                    <a:pt x="551" y="880"/>
                    <a:pt x="529" y="865"/>
                    <a:pt x="500" y="860"/>
                  </a:cubicBezTo>
                  <a:cubicBezTo>
                    <a:pt x="475" y="856"/>
                    <a:pt x="454" y="860"/>
                    <a:pt x="436" y="867"/>
                  </a:cubicBezTo>
                  <a:cubicBezTo>
                    <a:pt x="441" y="863"/>
                    <a:pt x="445" y="858"/>
                    <a:pt x="449" y="854"/>
                  </a:cubicBezTo>
                  <a:cubicBezTo>
                    <a:pt x="459" y="844"/>
                    <a:pt x="468" y="834"/>
                    <a:pt x="479" y="826"/>
                  </a:cubicBezTo>
                  <a:cubicBezTo>
                    <a:pt x="490" y="818"/>
                    <a:pt x="506" y="811"/>
                    <a:pt x="523" y="804"/>
                  </a:cubicBezTo>
                  <a:cubicBezTo>
                    <a:pt x="529" y="802"/>
                    <a:pt x="534" y="800"/>
                    <a:pt x="539" y="797"/>
                  </a:cubicBezTo>
                  <a:cubicBezTo>
                    <a:pt x="546" y="795"/>
                    <a:pt x="552" y="792"/>
                    <a:pt x="559" y="789"/>
                  </a:cubicBezTo>
                  <a:cubicBezTo>
                    <a:pt x="575" y="781"/>
                    <a:pt x="591" y="774"/>
                    <a:pt x="604" y="771"/>
                  </a:cubicBezTo>
                  <a:cubicBezTo>
                    <a:pt x="608" y="770"/>
                    <a:pt x="613" y="770"/>
                    <a:pt x="618" y="770"/>
                  </a:cubicBezTo>
                  <a:cubicBezTo>
                    <a:pt x="648" y="772"/>
                    <a:pt x="682" y="797"/>
                    <a:pt x="697" y="814"/>
                  </a:cubicBezTo>
                  <a:cubicBezTo>
                    <a:pt x="712" y="832"/>
                    <a:pt x="727" y="855"/>
                    <a:pt x="742" y="878"/>
                  </a:cubicBezTo>
                  <a:cubicBezTo>
                    <a:pt x="746" y="884"/>
                    <a:pt x="746" y="884"/>
                    <a:pt x="746" y="884"/>
                  </a:cubicBezTo>
                  <a:cubicBezTo>
                    <a:pt x="749" y="889"/>
                    <a:pt x="753" y="894"/>
                    <a:pt x="756" y="898"/>
                  </a:cubicBezTo>
                  <a:cubicBezTo>
                    <a:pt x="768" y="916"/>
                    <a:pt x="781" y="934"/>
                    <a:pt x="783" y="953"/>
                  </a:cubicBezTo>
                  <a:cubicBezTo>
                    <a:pt x="768" y="945"/>
                    <a:pt x="750" y="943"/>
                    <a:pt x="735" y="942"/>
                  </a:cubicBezTo>
                  <a:cubicBezTo>
                    <a:pt x="727" y="941"/>
                    <a:pt x="719" y="941"/>
                    <a:pt x="711" y="940"/>
                  </a:cubicBezTo>
                  <a:cubicBezTo>
                    <a:pt x="698" y="940"/>
                    <a:pt x="684" y="939"/>
                    <a:pt x="671" y="938"/>
                  </a:cubicBezTo>
                  <a:cubicBezTo>
                    <a:pt x="630" y="932"/>
                    <a:pt x="602" y="913"/>
                    <a:pt x="575" y="896"/>
                  </a:cubicBezTo>
                  <a:moveTo>
                    <a:pt x="542" y="948"/>
                  </a:moveTo>
                  <a:cubicBezTo>
                    <a:pt x="544" y="946"/>
                    <a:pt x="545" y="944"/>
                    <a:pt x="546" y="943"/>
                  </a:cubicBezTo>
                  <a:cubicBezTo>
                    <a:pt x="565" y="940"/>
                    <a:pt x="582" y="933"/>
                    <a:pt x="597" y="926"/>
                  </a:cubicBezTo>
                  <a:cubicBezTo>
                    <a:pt x="619" y="944"/>
                    <a:pt x="653" y="954"/>
                    <a:pt x="704" y="958"/>
                  </a:cubicBezTo>
                  <a:cubicBezTo>
                    <a:pt x="708" y="958"/>
                    <a:pt x="712" y="958"/>
                    <a:pt x="716" y="958"/>
                  </a:cubicBezTo>
                  <a:cubicBezTo>
                    <a:pt x="714" y="960"/>
                    <a:pt x="713" y="961"/>
                    <a:pt x="711" y="963"/>
                  </a:cubicBezTo>
                  <a:cubicBezTo>
                    <a:pt x="702" y="970"/>
                    <a:pt x="694" y="977"/>
                    <a:pt x="683" y="981"/>
                  </a:cubicBezTo>
                  <a:cubicBezTo>
                    <a:pt x="647" y="967"/>
                    <a:pt x="601" y="957"/>
                    <a:pt x="554" y="954"/>
                  </a:cubicBezTo>
                  <a:cubicBezTo>
                    <a:pt x="549" y="953"/>
                    <a:pt x="544" y="953"/>
                    <a:pt x="539" y="953"/>
                  </a:cubicBezTo>
                  <a:cubicBezTo>
                    <a:pt x="540" y="951"/>
                    <a:pt x="541" y="950"/>
                    <a:pt x="542" y="948"/>
                  </a:cubicBezTo>
                  <a:moveTo>
                    <a:pt x="561" y="974"/>
                  </a:moveTo>
                  <a:cubicBezTo>
                    <a:pt x="572" y="975"/>
                    <a:pt x="583" y="976"/>
                    <a:pt x="594" y="979"/>
                  </a:cubicBezTo>
                  <a:cubicBezTo>
                    <a:pt x="561" y="995"/>
                    <a:pt x="543" y="1028"/>
                    <a:pt x="525" y="1060"/>
                  </a:cubicBezTo>
                  <a:cubicBezTo>
                    <a:pt x="514" y="1081"/>
                    <a:pt x="502" y="1102"/>
                    <a:pt x="487" y="1118"/>
                  </a:cubicBezTo>
                  <a:cubicBezTo>
                    <a:pt x="483" y="1117"/>
                    <a:pt x="479" y="1117"/>
                    <a:pt x="476" y="1116"/>
                  </a:cubicBezTo>
                  <a:cubicBezTo>
                    <a:pt x="468" y="1114"/>
                    <a:pt x="460" y="1112"/>
                    <a:pt x="451" y="1112"/>
                  </a:cubicBezTo>
                  <a:cubicBezTo>
                    <a:pt x="450" y="1111"/>
                    <a:pt x="449" y="1111"/>
                    <a:pt x="448" y="1111"/>
                  </a:cubicBezTo>
                  <a:cubicBezTo>
                    <a:pt x="451" y="1100"/>
                    <a:pt x="450" y="1085"/>
                    <a:pt x="450" y="1070"/>
                  </a:cubicBezTo>
                  <a:cubicBezTo>
                    <a:pt x="449" y="1044"/>
                    <a:pt x="449" y="1016"/>
                    <a:pt x="461" y="1001"/>
                  </a:cubicBezTo>
                  <a:cubicBezTo>
                    <a:pt x="477" y="981"/>
                    <a:pt x="516" y="970"/>
                    <a:pt x="561" y="974"/>
                  </a:cubicBezTo>
                  <a:moveTo>
                    <a:pt x="536" y="1102"/>
                  </a:moveTo>
                  <a:cubicBezTo>
                    <a:pt x="541" y="1096"/>
                    <a:pt x="543" y="1088"/>
                    <a:pt x="545" y="1080"/>
                  </a:cubicBezTo>
                  <a:cubicBezTo>
                    <a:pt x="545" y="1080"/>
                    <a:pt x="545" y="1079"/>
                    <a:pt x="546" y="1078"/>
                  </a:cubicBezTo>
                  <a:cubicBezTo>
                    <a:pt x="549" y="1090"/>
                    <a:pt x="547" y="1105"/>
                    <a:pt x="541" y="1114"/>
                  </a:cubicBezTo>
                  <a:cubicBezTo>
                    <a:pt x="533" y="1126"/>
                    <a:pt x="533" y="1126"/>
                    <a:pt x="533" y="1126"/>
                  </a:cubicBezTo>
                  <a:cubicBezTo>
                    <a:pt x="523" y="1125"/>
                    <a:pt x="514" y="1125"/>
                    <a:pt x="505" y="1127"/>
                  </a:cubicBezTo>
                  <a:cubicBezTo>
                    <a:pt x="504" y="1124"/>
                    <a:pt x="501" y="1123"/>
                    <a:pt x="499" y="1123"/>
                  </a:cubicBezTo>
                  <a:cubicBezTo>
                    <a:pt x="517" y="1102"/>
                    <a:pt x="528" y="1079"/>
                    <a:pt x="540" y="1053"/>
                  </a:cubicBezTo>
                  <a:cubicBezTo>
                    <a:pt x="541" y="1052"/>
                    <a:pt x="542" y="1051"/>
                    <a:pt x="542" y="1049"/>
                  </a:cubicBezTo>
                  <a:cubicBezTo>
                    <a:pt x="542" y="1057"/>
                    <a:pt x="539" y="1066"/>
                    <a:pt x="536" y="1075"/>
                  </a:cubicBezTo>
                  <a:cubicBezTo>
                    <a:pt x="534" y="1083"/>
                    <a:pt x="531" y="1091"/>
                    <a:pt x="530" y="1099"/>
                  </a:cubicBezTo>
                  <a:cubicBezTo>
                    <a:pt x="528" y="1113"/>
                    <a:pt x="528" y="1113"/>
                    <a:pt x="528" y="1113"/>
                  </a:cubicBezTo>
                  <a:cubicBezTo>
                    <a:pt x="536" y="1102"/>
                    <a:pt x="536" y="1102"/>
                    <a:pt x="536" y="1102"/>
                  </a:cubicBezTo>
                  <a:moveTo>
                    <a:pt x="487" y="1129"/>
                  </a:moveTo>
                  <a:cubicBezTo>
                    <a:pt x="472" y="1134"/>
                    <a:pt x="462" y="1145"/>
                    <a:pt x="451" y="1156"/>
                  </a:cubicBezTo>
                  <a:cubicBezTo>
                    <a:pt x="451" y="1156"/>
                    <a:pt x="450" y="1157"/>
                    <a:pt x="450" y="1157"/>
                  </a:cubicBezTo>
                  <a:cubicBezTo>
                    <a:pt x="447" y="1147"/>
                    <a:pt x="446" y="1135"/>
                    <a:pt x="447" y="1121"/>
                  </a:cubicBezTo>
                  <a:cubicBezTo>
                    <a:pt x="462" y="1122"/>
                    <a:pt x="475" y="1125"/>
                    <a:pt x="487" y="1129"/>
                  </a:cubicBezTo>
                  <a:moveTo>
                    <a:pt x="279" y="1193"/>
                  </a:moveTo>
                  <a:cubicBezTo>
                    <a:pt x="287" y="1175"/>
                    <a:pt x="296" y="1153"/>
                    <a:pt x="293" y="1130"/>
                  </a:cubicBezTo>
                  <a:cubicBezTo>
                    <a:pt x="309" y="1113"/>
                    <a:pt x="321" y="1091"/>
                    <a:pt x="332" y="1070"/>
                  </a:cubicBezTo>
                  <a:cubicBezTo>
                    <a:pt x="346" y="1043"/>
                    <a:pt x="360" y="1015"/>
                    <a:pt x="384" y="997"/>
                  </a:cubicBezTo>
                  <a:cubicBezTo>
                    <a:pt x="406" y="982"/>
                    <a:pt x="439" y="980"/>
                    <a:pt x="472" y="978"/>
                  </a:cubicBezTo>
                  <a:cubicBezTo>
                    <a:pt x="430" y="1001"/>
                    <a:pt x="403" y="1041"/>
                    <a:pt x="376" y="1080"/>
                  </a:cubicBezTo>
                  <a:cubicBezTo>
                    <a:pt x="359" y="1106"/>
                    <a:pt x="342" y="1132"/>
                    <a:pt x="320" y="1153"/>
                  </a:cubicBezTo>
                  <a:cubicBezTo>
                    <a:pt x="308" y="1172"/>
                    <a:pt x="293" y="1188"/>
                    <a:pt x="276" y="1202"/>
                  </a:cubicBezTo>
                  <a:cubicBezTo>
                    <a:pt x="277" y="1199"/>
                    <a:pt x="278" y="1196"/>
                    <a:pt x="279" y="1193"/>
                  </a:cubicBezTo>
                  <a:moveTo>
                    <a:pt x="438" y="1112"/>
                  </a:moveTo>
                  <a:cubicBezTo>
                    <a:pt x="438" y="1112"/>
                    <a:pt x="438" y="1112"/>
                    <a:pt x="438" y="1112"/>
                  </a:cubicBezTo>
                  <a:cubicBezTo>
                    <a:pt x="435" y="1112"/>
                    <a:pt x="431" y="1112"/>
                    <a:pt x="429" y="1116"/>
                  </a:cubicBezTo>
                  <a:cubicBezTo>
                    <a:pt x="428" y="1117"/>
                    <a:pt x="428" y="1117"/>
                    <a:pt x="428" y="1117"/>
                  </a:cubicBezTo>
                  <a:cubicBezTo>
                    <a:pt x="428" y="1118"/>
                    <a:pt x="428" y="1118"/>
                    <a:pt x="428" y="1118"/>
                  </a:cubicBezTo>
                  <a:cubicBezTo>
                    <a:pt x="428" y="1121"/>
                    <a:pt x="430" y="1123"/>
                    <a:pt x="432" y="1123"/>
                  </a:cubicBezTo>
                  <a:cubicBezTo>
                    <a:pt x="434" y="1123"/>
                    <a:pt x="435" y="1123"/>
                    <a:pt x="436" y="1122"/>
                  </a:cubicBezTo>
                  <a:cubicBezTo>
                    <a:pt x="437" y="1122"/>
                    <a:pt x="437" y="1122"/>
                    <a:pt x="437" y="1122"/>
                  </a:cubicBezTo>
                  <a:cubicBezTo>
                    <a:pt x="434" y="1142"/>
                    <a:pt x="430" y="1159"/>
                    <a:pt x="424" y="1173"/>
                  </a:cubicBezTo>
                  <a:cubicBezTo>
                    <a:pt x="419" y="1188"/>
                    <a:pt x="419" y="1188"/>
                    <a:pt x="419" y="1188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17" y="1194"/>
                    <a:pt x="404" y="1201"/>
                    <a:pt x="384" y="1207"/>
                  </a:cubicBezTo>
                  <a:cubicBezTo>
                    <a:pt x="386" y="1204"/>
                    <a:pt x="386" y="1204"/>
                    <a:pt x="386" y="1204"/>
                  </a:cubicBezTo>
                  <a:cubicBezTo>
                    <a:pt x="380" y="1208"/>
                    <a:pt x="380" y="1208"/>
                    <a:pt x="380" y="1208"/>
                  </a:cubicBezTo>
                  <a:cubicBezTo>
                    <a:pt x="372" y="1210"/>
                    <a:pt x="363" y="1212"/>
                    <a:pt x="353" y="1213"/>
                  </a:cubicBezTo>
                  <a:cubicBezTo>
                    <a:pt x="358" y="1197"/>
                    <a:pt x="356" y="1181"/>
                    <a:pt x="354" y="1167"/>
                  </a:cubicBezTo>
                  <a:cubicBezTo>
                    <a:pt x="353" y="1156"/>
                    <a:pt x="351" y="1145"/>
                    <a:pt x="354" y="1134"/>
                  </a:cubicBezTo>
                  <a:cubicBezTo>
                    <a:pt x="356" y="1124"/>
                    <a:pt x="369" y="1110"/>
                    <a:pt x="379" y="1098"/>
                  </a:cubicBezTo>
                  <a:cubicBezTo>
                    <a:pt x="385" y="1091"/>
                    <a:pt x="391" y="1085"/>
                    <a:pt x="395" y="1080"/>
                  </a:cubicBezTo>
                  <a:cubicBezTo>
                    <a:pt x="399" y="1074"/>
                    <a:pt x="402" y="1069"/>
                    <a:pt x="406" y="1064"/>
                  </a:cubicBezTo>
                  <a:cubicBezTo>
                    <a:pt x="419" y="1045"/>
                    <a:pt x="430" y="1030"/>
                    <a:pt x="444" y="1016"/>
                  </a:cubicBezTo>
                  <a:cubicBezTo>
                    <a:pt x="442" y="1033"/>
                    <a:pt x="441" y="1054"/>
                    <a:pt x="440" y="1075"/>
                  </a:cubicBezTo>
                  <a:cubicBezTo>
                    <a:pt x="440" y="1087"/>
                    <a:pt x="439" y="1100"/>
                    <a:pt x="438" y="1112"/>
                  </a:cubicBezTo>
                  <a:moveTo>
                    <a:pt x="439" y="1161"/>
                  </a:moveTo>
                  <a:cubicBezTo>
                    <a:pt x="438" y="1166"/>
                    <a:pt x="436" y="1171"/>
                    <a:pt x="434" y="1175"/>
                  </a:cubicBezTo>
                  <a:cubicBezTo>
                    <a:pt x="435" y="1171"/>
                    <a:pt x="435" y="1171"/>
                    <a:pt x="435" y="1171"/>
                  </a:cubicBezTo>
                  <a:cubicBezTo>
                    <a:pt x="436" y="1168"/>
                    <a:pt x="438" y="1164"/>
                    <a:pt x="439" y="1161"/>
                  </a:cubicBezTo>
                  <a:moveTo>
                    <a:pt x="343" y="1215"/>
                  </a:moveTo>
                  <a:cubicBezTo>
                    <a:pt x="338" y="1216"/>
                    <a:pt x="334" y="1217"/>
                    <a:pt x="329" y="1218"/>
                  </a:cubicBezTo>
                  <a:cubicBezTo>
                    <a:pt x="324" y="1219"/>
                    <a:pt x="318" y="1220"/>
                    <a:pt x="313" y="1221"/>
                  </a:cubicBezTo>
                  <a:cubicBezTo>
                    <a:pt x="306" y="1224"/>
                    <a:pt x="306" y="1224"/>
                    <a:pt x="306" y="1224"/>
                  </a:cubicBezTo>
                  <a:cubicBezTo>
                    <a:pt x="312" y="1228"/>
                    <a:pt x="312" y="1228"/>
                    <a:pt x="312" y="1228"/>
                  </a:cubicBezTo>
                  <a:cubicBezTo>
                    <a:pt x="317" y="1231"/>
                    <a:pt x="323" y="1230"/>
                    <a:pt x="329" y="1228"/>
                  </a:cubicBezTo>
                  <a:cubicBezTo>
                    <a:pt x="332" y="1227"/>
                    <a:pt x="336" y="1227"/>
                    <a:pt x="339" y="1226"/>
                  </a:cubicBezTo>
                  <a:cubicBezTo>
                    <a:pt x="337" y="1234"/>
                    <a:pt x="336" y="1241"/>
                    <a:pt x="333" y="1246"/>
                  </a:cubicBezTo>
                  <a:cubicBezTo>
                    <a:pt x="330" y="1253"/>
                    <a:pt x="330" y="1253"/>
                    <a:pt x="330" y="1253"/>
                  </a:cubicBezTo>
                  <a:cubicBezTo>
                    <a:pt x="316" y="1254"/>
                    <a:pt x="303" y="1254"/>
                    <a:pt x="288" y="1253"/>
                  </a:cubicBezTo>
                  <a:cubicBezTo>
                    <a:pt x="278" y="1252"/>
                    <a:pt x="268" y="1251"/>
                    <a:pt x="257" y="1249"/>
                  </a:cubicBezTo>
                  <a:cubicBezTo>
                    <a:pt x="248" y="1249"/>
                    <a:pt x="239" y="1248"/>
                    <a:pt x="230" y="1247"/>
                  </a:cubicBezTo>
                  <a:cubicBezTo>
                    <a:pt x="242" y="1239"/>
                    <a:pt x="254" y="1231"/>
                    <a:pt x="265" y="1222"/>
                  </a:cubicBezTo>
                  <a:cubicBezTo>
                    <a:pt x="264" y="1234"/>
                    <a:pt x="264" y="1234"/>
                    <a:pt x="264" y="1234"/>
                  </a:cubicBezTo>
                  <a:cubicBezTo>
                    <a:pt x="270" y="1219"/>
                    <a:pt x="270" y="1219"/>
                    <a:pt x="270" y="1219"/>
                  </a:cubicBezTo>
                  <a:cubicBezTo>
                    <a:pt x="282" y="1209"/>
                    <a:pt x="294" y="1199"/>
                    <a:pt x="305" y="1189"/>
                  </a:cubicBezTo>
                  <a:cubicBezTo>
                    <a:pt x="308" y="1187"/>
                    <a:pt x="308" y="1187"/>
                    <a:pt x="308" y="1187"/>
                  </a:cubicBezTo>
                  <a:cubicBezTo>
                    <a:pt x="308" y="1188"/>
                    <a:pt x="308" y="1188"/>
                    <a:pt x="309" y="1189"/>
                  </a:cubicBezTo>
                  <a:cubicBezTo>
                    <a:pt x="309" y="1190"/>
                    <a:pt x="309" y="1191"/>
                    <a:pt x="309" y="1192"/>
                  </a:cubicBezTo>
                  <a:cubicBezTo>
                    <a:pt x="309" y="1194"/>
                    <a:pt x="308" y="1197"/>
                    <a:pt x="308" y="1199"/>
                  </a:cubicBezTo>
                  <a:cubicBezTo>
                    <a:pt x="316" y="1200"/>
                    <a:pt x="316" y="1200"/>
                    <a:pt x="316" y="1200"/>
                  </a:cubicBezTo>
                  <a:cubicBezTo>
                    <a:pt x="316" y="1197"/>
                    <a:pt x="316" y="1195"/>
                    <a:pt x="316" y="1192"/>
                  </a:cubicBezTo>
                  <a:cubicBezTo>
                    <a:pt x="318" y="1176"/>
                    <a:pt x="325" y="1167"/>
                    <a:pt x="334" y="1157"/>
                  </a:cubicBezTo>
                  <a:cubicBezTo>
                    <a:pt x="337" y="1153"/>
                    <a:pt x="340" y="1149"/>
                    <a:pt x="343" y="1145"/>
                  </a:cubicBezTo>
                  <a:cubicBezTo>
                    <a:pt x="348" y="1166"/>
                    <a:pt x="345" y="1190"/>
                    <a:pt x="343" y="1215"/>
                  </a:cubicBezTo>
                  <a:cubicBezTo>
                    <a:pt x="343" y="1215"/>
                    <a:pt x="343" y="1215"/>
                    <a:pt x="343" y="1215"/>
                  </a:cubicBezTo>
                  <a:moveTo>
                    <a:pt x="348" y="1233"/>
                  </a:moveTo>
                  <a:cubicBezTo>
                    <a:pt x="349" y="1230"/>
                    <a:pt x="349" y="1227"/>
                    <a:pt x="350" y="1225"/>
                  </a:cubicBezTo>
                  <a:cubicBezTo>
                    <a:pt x="353" y="1224"/>
                    <a:pt x="356" y="1224"/>
                    <a:pt x="359" y="1223"/>
                  </a:cubicBezTo>
                  <a:cubicBezTo>
                    <a:pt x="362" y="1223"/>
                    <a:pt x="366" y="1222"/>
                    <a:pt x="369" y="1221"/>
                  </a:cubicBezTo>
                  <a:cubicBezTo>
                    <a:pt x="363" y="1229"/>
                    <a:pt x="353" y="1237"/>
                    <a:pt x="344" y="1244"/>
                  </a:cubicBezTo>
                  <a:cubicBezTo>
                    <a:pt x="346" y="1240"/>
                    <a:pt x="347" y="1237"/>
                    <a:pt x="348" y="1233"/>
                  </a:cubicBezTo>
                  <a:moveTo>
                    <a:pt x="414" y="1252"/>
                  </a:moveTo>
                  <a:cubicBezTo>
                    <a:pt x="399" y="1252"/>
                    <a:pt x="385" y="1252"/>
                    <a:pt x="371" y="1252"/>
                  </a:cubicBezTo>
                  <a:cubicBezTo>
                    <a:pt x="364" y="1252"/>
                    <a:pt x="357" y="1253"/>
                    <a:pt x="350" y="1253"/>
                  </a:cubicBezTo>
                  <a:cubicBezTo>
                    <a:pt x="354" y="1249"/>
                    <a:pt x="358" y="1245"/>
                    <a:pt x="362" y="1242"/>
                  </a:cubicBezTo>
                  <a:cubicBezTo>
                    <a:pt x="371" y="1234"/>
                    <a:pt x="381" y="1227"/>
                    <a:pt x="388" y="1216"/>
                  </a:cubicBezTo>
                  <a:cubicBezTo>
                    <a:pt x="416" y="1212"/>
                    <a:pt x="434" y="1195"/>
                    <a:pt x="452" y="1179"/>
                  </a:cubicBezTo>
                  <a:cubicBezTo>
                    <a:pt x="474" y="1158"/>
                    <a:pt x="495" y="1139"/>
                    <a:pt x="539" y="1144"/>
                  </a:cubicBezTo>
                  <a:cubicBezTo>
                    <a:pt x="528" y="1150"/>
                    <a:pt x="520" y="1160"/>
                    <a:pt x="512" y="1169"/>
                  </a:cubicBezTo>
                  <a:cubicBezTo>
                    <a:pt x="508" y="1173"/>
                    <a:pt x="504" y="1179"/>
                    <a:pt x="499" y="1183"/>
                  </a:cubicBezTo>
                  <a:cubicBezTo>
                    <a:pt x="479" y="1202"/>
                    <a:pt x="452" y="1211"/>
                    <a:pt x="423" y="1221"/>
                  </a:cubicBezTo>
                  <a:cubicBezTo>
                    <a:pt x="410" y="1225"/>
                    <a:pt x="397" y="1229"/>
                    <a:pt x="384" y="1235"/>
                  </a:cubicBezTo>
                  <a:cubicBezTo>
                    <a:pt x="371" y="1241"/>
                    <a:pt x="371" y="1241"/>
                    <a:pt x="371" y="1241"/>
                  </a:cubicBezTo>
                  <a:cubicBezTo>
                    <a:pt x="386" y="1242"/>
                    <a:pt x="386" y="1242"/>
                    <a:pt x="386" y="1242"/>
                  </a:cubicBezTo>
                  <a:cubicBezTo>
                    <a:pt x="400" y="1243"/>
                    <a:pt x="415" y="1236"/>
                    <a:pt x="428" y="1230"/>
                  </a:cubicBezTo>
                  <a:cubicBezTo>
                    <a:pt x="434" y="1228"/>
                    <a:pt x="439" y="1225"/>
                    <a:pt x="445" y="1223"/>
                  </a:cubicBezTo>
                  <a:cubicBezTo>
                    <a:pt x="438" y="1234"/>
                    <a:pt x="429" y="1243"/>
                    <a:pt x="418" y="1249"/>
                  </a:cubicBezTo>
                  <a:cubicBezTo>
                    <a:pt x="414" y="1252"/>
                    <a:pt x="414" y="1252"/>
                    <a:pt x="414" y="1252"/>
                  </a:cubicBezTo>
                  <a:moveTo>
                    <a:pt x="551" y="1226"/>
                  </a:moveTo>
                  <a:cubicBezTo>
                    <a:pt x="522" y="1243"/>
                    <a:pt x="478" y="1249"/>
                    <a:pt x="432" y="1251"/>
                  </a:cubicBezTo>
                  <a:cubicBezTo>
                    <a:pt x="445" y="1243"/>
                    <a:pt x="453" y="1230"/>
                    <a:pt x="459" y="1217"/>
                  </a:cubicBezTo>
                  <a:cubicBezTo>
                    <a:pt x="468" y="1215"/>
                    <a:pt x="474" y="1211"/>
                    <a:pt x="481" y="1207"/>
                  </a:cubicBezTo>
                  <a:cubicBezTo>
                    <a:pt x="484" y="1205"/>
                    <a:pt x="487" y="1203"/>
                    <a:pt x="491" y="1201"/>
                  </a:cubicBezTo>
                  <a:cubicBezTo>
                    <a:pt x="486" y="1213"/>
                    <a:pt x="478" y="1220"/>
                    <a:pt x="471" y="1226"/>
                  </a:cubicBezTo>
                  <a:cubicBezTo>
                    <a:pt x="456" y="1237"/>
                    <a:pt x="456" y="1237"/>
                    <a:pt x="456" y="1237"/>
                  </a:cubicBezTo>
                  <a:cubicBezTo>
                    <a:pt x="474" y="1232"/>
                    <a:pt x="474" y="1232"/>
                    <a:pt x="474" y="1232"/>
                  </a:cubicBezTo>
                  <a:cubicBezTo>
                    <a:pt x="486" y="1229"/>
                    <a:pt x="502" y="1212"/>
                    <a:pt x="505" y="1191"/>
                  </a:cubicBezTo>
                  <a:cubicBezTo>
                    <a:pt x="527" y="1165"/>
                    <a:pt x="564" y="1154"/>
                    <a:pt x="600" y="1143"/>
                  </a:cubicBezTo>
                  <a:cubicBezTo>
                    <a:pt x="612" y="1139"/>
                    <a:pt x="624" y="1136"/>
                    <a:pt x="635" y="1132"/>
                  </a:cubicBezTo>
                  <a:cubicBezTo>
                    <a:pt x="631" y="1137"/>
                    <a:pt x="627" y="1143"/>
                    <a:pt x="622" y="1149"/>
                  </a:cubicBezTo>
                  <a:cubicBezTo>
                    <a:pt x="603" y="1178"/>
                    <a:pt x="582" y="1207"/>
                    <a:pt x="551" y="1226"/>
                  </a:cubicBezTo>
                  <a:moveTo>
                    <a:pt x="778" y="1200"/>
                  </a:moveTo>
                  <a:cubicBezTo>
                    <a:pt x="777" y="1208"/>
                    <a:pt x="777" y="1216"/>
                    <a:pt x="776" y="1223"/>
                  </a:cubicBezTo>
                  <a:cubicBezTo>
                    <a:pt x="759" y="1217"/>
                    <a:pt x="740" y="1213"/>
                    <a:pt x="719" y="1211"/>
                  </a:cubicBezTo>
                  <a:cubicBezTo>
                    <a:pt x="672" y="1208"/>
                    <a:pt x="626" y="1217"/>
                    <a:pt x="585" y="1224"/>
                  </a:cubicBezTo>
                  <a:cubicBezTo>
                    <a:pt x="582" y="1225"/>
                    <a:pt x="579" y="1225"/>
                    <a:pt x="577" y="1226"/>
                  </a:cubicBezTo>
                  <a:cubicBezTo>
                    <a:pt x="579" y="1223"/>
                    <a:pt x="582" y="1221"/>
                    <a:pt x="585" y="1219"/>
                  </a:cubicBezTo>
                  <a:cubicBezTo>
                    <a:pt x="595" y="1211"/>
                    <a:pt x="605" y="1202"/>
                    <a:pt x="614" y="1193"/>
                  </a:cubicBezTo>
                  <a:cubicBezTo>
                    <a:pt x="612" y="1195"/>
                    <a:pt x="611" y="1197"/>
                    <a:pt x="610" y="1199"/>
                  </a:cubicBezTo>
                  <a:cubicBezTo>
                    <a:pt x="606" y="1204"/>
                    <a:pt x="605" y="1206"/>
                    <a:pt x="604" y="1208"/>
                  </a:cubicBezTo>
                  <a:cubicBezTo>
                    <a:pt x="601" y="1218"/>
                    <a:pt x="601" y="1218"/>
                    <a:pt x="601" y="1218"/>
                  </a:cubicBezTo>
                  <a:cubicBezTo>
                    <a:pt x="609" y="1212"/>
                    <a:pt x="609" y="1212"/>
                    <a:pt x="609" y="1212"/>
                  </a:cubicBezTo>
                  <a:cubicBezTo>
                    <a:pt x="622" y="1205"/>
                    <a:pt x="628" y="1188"/>
                    <a:pt x="635" y="1171"/>
                  </a:cubicBezTo>
                  <a:cubicBezTo>
                    <a:pt x="645" y="1149"/>
                    <a:pt x="655" y="1125"/>
                    <a:pt x="677" y="1122"/>
                  </a:cubicBezTo>
                  <a:cubicBezTo>
                    <a:pt x="680" y="1122"/>
                    <a:pt x="683" y="1122"/>
                    <a:pt x="686" y="1122"/>
                  </a:cubicBezTo>
                  <a:cubicBezTo>
                    <a:pt x="726" y="1125"/>
                    <a:pt x="757" y="1139"/>
                    <a:pt x="781" y="1165"/>
                  </a:cubicBezTo>
                  <a:cubicBezTo>
                    <a:pt x="779" y="1176"/>
                    <a:pt x="778" y="1188"/>
                    <a:pt x="778" y="1200"/>
                  </a:cubicBezTo>
                  <a:moveTo>
                    <a:pt x="769" y="1125"/>
                  </a:moveTo>
                  <a:cubicBezTo>
                    <a:pt x="736" y="1110"/>
                    <a:pt x="712" y="1098"/>
                    <a:pt x="678" y="1099"/>
                  </a:cubicBezTo>
                  <a:cubicBezTo>
                    <a:pt x="658" y="1099"/>
                    <a:pt x="640" y="1107"/>
                    <a:pt x="624" y="1114"/>
                  </a:cubicBezTo>
                  <a:cubicBezTo>
                    <a:pt x="607" y="1122"/>
                    <a:pt x="590" y="1129"/>
                    <a:pt x="570" y="1130"/>
                  </a:cubicBezTo>
                  <a:cubicBezTo>
                    <a:pt x="561" y="1131"/>
                    <a:pt x="552" y="1129"/>
                    <a:pt x="543" y="1128"/>
                  </a:cubicBezTo>
                  <a:cubicBezTo>
                    <a:pt x="542" y="1127"/>
                    <a:pt x="540" y="1127"/>
                    <a:pt x="538" y="1127"/>
                  </a:cubicBezTo>
                  <a:cubicBezTo>
                    <a:pt x="546" y="1119"/>
                    <a:pt x="546" y="1119"/>
                    <a:pt x="546" y="1119"/>
                  </a:cubicBezTo>
                  <a:cubicBezTo>
                    <a:pt x="561" y="1103"/>
                    <a:pt x="557" y="1085"/>
                    <a:pt x="554" y="1067"/>
                  </a:cubicBezTo>
                  <a:cubicBezTo>
                    <a:pt x="551" y="1055"/>
                    <a:pt x="549" y="1043"/>
                    <a:pt x="551" y="1033"/>
                  </a:cubicBezTo>
                  <a:cubicBezTo>
                    <a:pt x="554" y="1023"/>
                    <a:pt x="576" y="1005"/>
                    <a:pt x="590" y="997"/>
                  </a:cubicBezTo>
                  <a:cubicBezTo>
                    <a:pt x="611" y="985"/>
                    <a:pt x="632" y="985"/>
                    <a:pt x="660" y="995"/>
                  </a:cubicBezTo>
                  <a:cubicBezTo>
                    <a:pt x="645" y="1007"/>
                    <a:pt x="624" y="1012"/>
                    <a:pt x="603" y="1017"/>
                  </a:cubicBezTo>
                  <a:cubicBezTo>
                    <a:pt x="595" y="1019"/>
                    <a:pt x="587" y="1021"/>
                    <a:pt x="579" y="1023"/>
                  </a:cubicBezTo>
                  <a:cubicBezTo>
                    <a:pt x="561" y="1029"/>
                    <a:pt x="561" y="1029"/>
                    <a:pt x="561" y="1029"/>
                  </a:cubicBezTo>
                  <a:cubicBezTo>
                    <a:pt x="580" y="1030"/>
                    <a:pt x="580" y="1030"/>
                    <a:pt x="580" y="1030"/>
                  </a:cubicBezTo>
                  <a:cubicBezTo>
                    <a:pt x="590" y="1031"/>
                    <a:pt x="607" y="1027"/>
                    <a:pt x="617" y="1023"/>
                  </a:cubicBezTo>
                  <a:cubicBezTo>
                    <a:pt x="616" y="1026"/>
                    <a:pt x="615" y="1029"/>
                    <a:pt x="613" y="1032"/>
                  </a:cubicBezTo>
                  <a:cubicBezTo>
                    <a:pt x="610" y="1036"/>
                    <a:pt x="607" y="1041"/>
                    <a:pt x="606" y="1046"/>
                  </a:cubicBezTo>
                  <a:cubicBezTo>
                    <a:pt x="613" y="1048"/>
                    <a:pt x="613" y="1048"/>
                    <a:pt x="613" y="1048"/>
                  </a:cubicBezTo>
                  <a:cubicBezTo>
                    <a:pt x="625" y="1022"/>
                    <a:pt x="649" y="1010"/>
                    <a:pt x="672" y="1002"/>
                  </a:cubicBezTo>
                  <a:cubicBezTo>
                    <a:pt x="680" y="1008"/>
                    <a:pt x="690" y="1014"/>
                    <a:pt x="699" y="1019"/>
                  </a:cubicBezTo>
                  <a:cubicBezTo>
                    <a:pt x="742" y="1045"/>
                    <a:pt x="786" y="1072"/>
                    <a:pt x="782" y="1131"/>
                  </a:cubicBezTo>
                  <a:cubicBezTo>
                    <a:pt x="778" y="1129"/>
                    <a:pt x="773" y="1127"/>
                    <a:pt x="769" y="1125"/>
                  </a:cubicBezTo>
                  <a:moveTo>
                    <a:pt x="764" y="1026"/>
                  </a:moveTo>
                  <a:cubicBezTo>
                    <a:pt x="744" y="1011"/>
                    <a:pt x="722" y="996"/>
                    <a:pt x="695" y="986"/>
                  </a:cubicBezTo>
                  <a:cubicBezTo>
                    <a:pt x="708" y="972"/>
                    <a:pt x="730" y="959"/>
                    <a:pt x="753" y="961"/>
                  </a:cubicBezTo>
                  <a:cubicBezTo>
                    <a:pt x="766" y="962"/>
                    <a:pt x="777" y="967"/>
                    <a:pt x="786" y="975"/>
                  </a:cubicBezTo>
                  <a:cubicBezTo>
                    <a:pt x="784" y="994"/>
                    <a:pt x="782" y="1020"/>
                    <a:pt x="783" y="1039"/>
                  </a:cubicBezTo>
                  <a:cubicBezTo>
                    <a:pt x="776" y="1035"/>
                    <a:pt x="770" y="1030"/>
                    <a:pt x="764" y="1026"/>
                  </a:cubicBezTo>
                  <a:moveTo>
                    <a:pt x="800" y="2162"/>
                  </a:moveTo>
                  <a:cubicBezTo>
                    <a:pt x="797" y="2162"/>
                    <a:pt x="795" y="2163"/>
                    <a:pt x="793" y="2164"/>
                  </a:cubicBezTo>
                  <a:cubicBezTo>
                    <a:pt x="793" y="2164"/>
                    <a:pt x="792" y="2165"/>
                    <a:pt x="791" y="2165"/>
                  </a:cubicBezTo>
                  <a:cubicBezTo>
                    <a:pt x="791" y="2164"/>
                    <a:pt x="790" y="2162"/>
                    <a:pt x="790" y="2161"/>
                  </a:cubicBezTo>
                  <a:cubicBezTo>
                    <a:pt x="790" y="2160"/>
                    <a:pt x="789" y="2158"/>
                    <a:pt x="789" y="2156"/>
                  </a:cubicBezTo>
                  <a:cubicBezTo>
                    <a:pt x="794" y="2155"/>
                    <a:pt x="797" y="2152"/>
                    <a:pt x="800" y="2150"/>
                  </a:cubicBezTo>
                  <a:cubicBezTo>
                    <a:pt x="800" y="2149"/>
                    <a:pt x="801" y="2148"/>
                    <a:pt x="801" y="2148"/>
                  </a:cubicBezTo>
                  <a:cubicBezTo>
                    <a:pt x="801" y="2148"/>
                    <a:pt x="802" y="2149"/>
                    <a:pt x="802" y="2149"/>
                  </a:cubicBezTo>
                  <a:cubicBezTo>
                    <a:pt x="803" y="2150"/>
                    <a:pt x="803" y="2150"/>
                    <a:pt x="803" y="2150"/>
                  </a:cubicBezTo>
                  <a:cubicBezTo>
                    <a:pt x="800" y="2152"/>
                    <a:pt x="798" y="2155"/>
                    <a:pt x="798" y="2158"/>
                  </a:cubicBezTo>
                  <a:cubicBezTo>
                    <a:pt x="798" y="2159"/>
                    <a:pt x="798" y="2161"/>
                    <a:pt x="800" y="2162"/>
                  </a:cubicBezTo>
                  <a:moveTo>
                    <a:pt x="816" y="2162"/>
                  </a:moveTo>
                  <a:cubicBezTo>
                    <a:pt x="814" y="2162"/>
                    <a:pt x="811" y="2162"/>
                    <a:pt x="808" y="2163"/>
                  </a:cubicBezTo>
                  <a:cubicBezTo>
                    <a:pt x="807" y="2159"/>
                    <a:pt x="807" y="2159"/>
                    <a:pt x="807" y="2159"/>
                  </a:cubicBezTo>
                  <a:cubicBezTo>
                    <a:pt x="807" y="2159"/>
                    <a:pt x="809" y="2158"/>
                    <a:pt x="810" y="2157"/>
                  </a:cubicBezTo>
                  <a:cubicBezTo>
                    <a:pt x="811" y="2156"/>
                    <a:pt x="813" y="2155"/>
                    <a:pt x="814" y="2153"/>
                  </a:cubicBezTo>
                  <a:cubicBezTo>
                    <a:pt x="818" y="2156"/>
                    <a:pt x="821" y="2159"/>
                    <a:pt x="826" y="2159"/>
                  </a:cubicBezTo>
                  <a:cubicBezTo>
                    <a:pt x="825" y="2161"/>
                    <a:pt x="822" y="2162"/>
                    <a:pt x="816" y="2162"/>
                  </a:cubicBezTo>
                  <a:moveTo>
                    <a:pt x="845" y="1886"/>
                  </a:moveTo>
                  <a:cubicBezTo>
                    <a:pt x="846" y="1886"/>
                    <a:pt x="846" y="1885"/>
                    <a:pt x="847" y="1884"/>
                  </a:cubicBezTo>
                  <a:cubicBezTo>
                    <a:pt x="847" y="1886"/>
                    <a:pt x="847" y="1886"/>
                    <a:pt x="847" y="1886"/>
                  </a:cubicBezTo>
                  <a:cubicBezTo>
                    <a:pt x="846" y="1886"/>
                    <a:pt x="846" y="1887"/>
                    <a:pt x="845" y="1886"/>
                  </a:cubicBezTo>
                  <a:moveTo>
                    <a:pt x="847" y="1871"/>
                  </a:moveTo>
                  <a:cubicBezTo>
                    <a:pt x="847" y="1871"/>
                    <a:pt x="847" y="1871"/>
                    <a:pt x="847" y="1871"/>
                  </a:cubicBezTo>
                  <a:cubicBezTo>
                    <a:pt x="847" y="1870"/>
                    <a:pt x="847" y="1870"/>
                    <a:pt x="848" y="1870"/>
                  </a:cubicBezTo>
                  <a:cubicBezTo>
                    <a:pt x="848" y="1871"/>
                    <a:pt x="848" y="1871"/>
                    <a:pt x="848" y="1871"/>
                  </a:cubicBezTo>
                  <a:cubicBezTo>
                    <a:pt x="847" y="1871"/>
                    <a:pt x="847" y="1871"/>
                    <a:pt x="847" y="1871"/>
                  </a:cubicBezTo>
                  <a:moveTo>
                    <a:pt x="1083" y="1339"/>
                  </a:moveTo>
                  <a:cubicBezTo>
                    <a:pt x="1082" y="1341"/>
                    <a:pt x="1082" y="1341"/>
                    <a:pt x="1082" y="1341"/>
                  </a:cubicBezTo>
                  <a:cubicBezTo>
                    <a:pt x="1078" y="1360"/>
                    <a:pt x="1074" y="1380"/>
                    <a:pt x="1071" y="1401"/>
                  </a:cubicBezTo>
                  <a:cubicBezTo>
                    <a:pt x="1064" y="1399"/>
                    <a:pt x="1057" y="1388"/>
                    <a:pt x="1050" y="1379"/>
                  </a:cubicBezTo>
                  <a:cubicBezTo>
                    <a:pt x="1046" y="1374"/>
                    <a:pt x="1042" y="1368"/>
                    <a:pt x="1038" y="1364"/>
                  </a:cubicBezTo>
                  <a:cubicBezTo>
                    <a:pt x="1007" y="1333"/>
                    <a:pt x="961" y="1314"/>
                    <a:pt x="916" y="1295"/>
                  </a:cubicBezTo>
                  <a:cubicBezTo>
                    <a:pt x="915" y="1295"/>
                    <a:pt x="915" y="1295"/>
                    <a:pt x="915" y="1295"/>
                  </a:cubicBezTo>
                  <a:cubicBezTo>
                    <a:pt x="935" y="1290"/>
                    <a:pt x="958" y="1288"/>
                    <a:pt x="980" y="1289"/>
                  </a:cubicBezTo>
                  <a:cubicBezTo>
                    <a:pt x="1029" y="1293"/>
                    <a:pt x="1067" y="1312"/>
                    <a:pt x="1083" y="1339"/>
                  </a:cubicBezTo>
                  <a:moveTo>
                    <a:pt x="1117" y="1258"/>
                  </a:moveTo>
                  <a:cubicBezTo>
                    <a:pt x="1118" y="1262"/>
                    <a:pt x="1119" y="1266"/>
                    <a:pt x="1120" y="1270"/>
                  </a:cubicBezTo>
                  <a:cubicBezTo>
                    <a:pt x="1121" y="1275"/>
                    <a:pt x="1122" y="1279"/>
                    <a:pt x="1123" y="1284"/>
                  </a:cubicBezTo>
                  <a:cubicBezTo>
                    <a:pt x="1098" y="1276"/>
                    <a:pt x="1069" y="1271"/>
                    <a:pt x="1038" y="1269"/>
                  </a:cubicBezTo>
                  <a:cubicBezTo>
                    <a:pt x="1040" y="1263"/>
                    <a:pt x="1040" y="1263"/>
                    <a:pt x="1040" y="1263"/>
                  </a:cubicBezTo>
                  <a:cubicBezTo>
                    <a:pt x="1016" y="1251"/>
                    <a:pt x="998" y="1233"/>
                    <a:pt x="989" y="1209"/>
                  </a:cubicBezTo>
                  <a:cubicBezTo>
                    <a:pt x="1025" y="1225"/>
                    <a:pt x="1068" y="1244"/>
                    <a:pt x="1117" y="1258"/>
                  </a:cubicBezTo>
                  <a:moveTo>
                    <a:pt x="1032" y="1268"/>
                  </a:moveTo>
                  <a:cubicBezTo>
                    <a:pt x="958" y="1263"/>
                    <a:pt x="889" y="1274"/>
                    <a:pt x="852" y="1282"/>
                  </a:cubicBezTo>
                  <a:cubicBezTo>
                    <a:pt x="844" y="1249"/>
                    <a:pt x="843" y="1222"/>
                    <a:pt x="848" y="1196"/>
                  </a:cubicBezTo>
                  <a:cubicBezTo>
                    <a:pt x="849" y="1186"/>
                    <a:pt x="853" y="1178"/>
                    <a:pt x="856" y="1169"/>
                  </a:cubicBezTo>
                  <a:cubicBezTo>
                    <a:pt x="860" y="1161"/>
                    <a:pt x="863" y="1153"/>
                    <a:pt x="865" y="1144"/>
                  </a:cubicBezTo>
                  <a:cubicBezTo>
                    <a:pt x="876" y="1099"/>
                    <a:pt x="893" y="1074"/>
                    <a:pt x="919" y="1066"/>
                  </a:cubicBezTo>
                  <a:cubicBezTo>
                    <a:pt x="934" y="1088"/>
                    <a:pt x="942" y="1117"/>
                    <a:pt x="950" y="1146"/>
                  </a:cubicBezTo>
                  <a:cubicBezTo>
                    <a:pt x="964" y="1196"/>
                    <a:pt x="979" y="1249"/>
                    <a:pt x="1032" y="126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Freeform 1492">
              <a:extLst>
                <a:ext uri="{FF2B5EF4-FFF2-40B4-BE49-F238E27FC236}">
                  <a16:creationId xmlns:a16="http://schemas.microsoft.com/office/drawing/2014/main" id="{ED8396B2-42FF-4870-9517-5C641387ED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616" y="644076"/>
              <a:ext cx="585957" cy="813121"/>
            </a:xfrm>
            <a:custGeom>
              <a:avLst/>
              <a:gdLst/>
              <a:ahLst/>
              <a:cxnLst>
                <a:cxn ang="0">
                  <a:pos x="1097" y="1035"/>
                </a:cxn>
                <a:cxn ang="0">
                  <a:pos x="1469" y="1061"/>
                </a:cxn>
                <a:cxn ang="0">
                  <a:pos x="1423" y="955"/>
                </a:cxn>
                <a:cxn ang="0">
                  <a:pos x="1496" y="777"/>
                </a:cxn>
                <a:cxn ang="0">
                  <a:pos x="1456" y="592"/>
                </a:cxn>
                <a:cxn ang="0">
                  <a:pos x="1269" y="581"/>
                </a:cxn>
                <a:cxn ang="0">
                  <a:pos x="1257" y="418"/>
                </a:cxn>
                <a:cxn ang="0">
                  <a:pos x="1055" y="382"/>
                </a:cxn>
                <a:cxn ang="0">
                  <a:pos x="1185" y="297"/>
                </a:cxn>
                <a:cxn ang="0">
                  <a:pos x="975" y="289"/>
                </a:cxn>
                <a:cxn ang="0">
                  <a:pos x="935" y="105"/>
                </a:cxn>
                <a:cxn ang="0">
                  <a:pos x="801" y="15"/>
                </a:cxn>
                <a:cxn ang="0">
                  <a:pos x="661" y="235"/>
                </a:cxn>
                <a:cxn ang="0">
                  <a:pos x="629" y="444"/>
                </a:cxn>
                <a:cxn ang="0">
                  <a:pos x="416" y="350"/>
                </a:cxn>
                <a:cxn ang="0">
                  <a:pos x="264" y="389"/>
                </a:cxn>
                <a:cxn ang="0">
                  <a:pos x="294" y="568"/>
                </a:cxn>
                <a:cxn ang="0">
                  <a:pos x="397" y="683"/>
                </a:cxn>
                <a:cxn ang="0">
                  <a:pos x="361" y="810"/>
                </a:cxn>
                <a:cxn ang="0">
                  <a:pos x="367" y="901"/>
                </a:cxn>
                <a:cxn ang="0">
                  <a:pos x="345" y="998"/>
                </a:cxn>
                <a:cxn ang="0">
                  <a:pos x="191" y="1145"/>
                </a:cxn>
                <a:cxn ang="0">
                  <a:pos x="267" y="1206"/>
                </a:cxn>
                <a:cxn ang="0">
                  <a:pos x="147" y="1374"/>
                </a:cxn>
                <a:cxn ang="0">
                  <a:pos x="424" y="1409"/>
                </a:cxn>
                <a:cxn ang="0">
                  <a:pos x="778" y="1265"/>
                </a:cxn>
                <a:cxn ang="0">
                  <a:pos x="269" y="1543"/>
                </a:cxn>
                <a:cxn ang="0">
                  <a:pos x="363" y="1606"/>
                </a:cxn>
                <a:cxn ang="0">
                  <a:pos x="736" y="2057"/>
                </a:cxn>
                <a:cxn ang="0">
                  <a:pos x="646" y="2098"/>
                </a:cxn>
                <a:cxn ang="0">
                  <a:pos x="625" y="2154"/>
                </a:cxn>
                <a:cxn ang="0">
                  <a:pos x="697" y="2186"/>
                </a:cxn>
                <a:cxn ang="0">
                  <a:pos x="855" y="2163"/>
                </a:cxn>
                <a:cxn ang="0">
                  <a:pos x="1001" y="2166"/>
                </a:cxn>
                <a:cxn ang="0">
                  <a:pos x="1015" y="2113"/>
                </a:cxn>
                <a:cxn ang="0">
                  <a:pos x="899" y="2070"/>
                </a:cxn>
                <a:cxn ang="0">
                  <a:pos x="1087" y="1430"/>
                </a:cxn>
                <a:cxn ang="0">
                  <a:pos x="1151" y="1330"/>
                </a:cxn>
                <a:cxn ang="0">
                  <a:pos x="1135" y="1287"/>
                </a:cxn>
                <a:cxn ang="0">
                  <a:pos x="1472" y="1318"/>
                </a:cxn>
                <a:cxn ang="0">
                  <a:pos x="1234" y="1005"/>
                </a:cxn>
                <a:cxn ang="0">
                  <a:pos x="1102" y="886"/>
                </a:cxn>
                <a:cxn ang="0">
                  <a:pos x="829" y="788"/>
                </a:cxn>
                <a:cxn ang="0">
                  <a:pos x="897" y="344"/>
                </a:cxn>
                <a:cxn ang="0">
                  <a:pos x="782" y="603"/>
                </a:cxn>
                <a:cxn ang="0">
                  <a:pos x="1085" y="730"/>
                </a:cxn>
                <a:cxn ang="0">
                  <a:pos x="954" y="675"/>
                </a:cxn>
                <a:cxn ang="0">
                  <a:pos x="1197" y="806"/>
                </a:cxn>
                <a:cxn ang="0">
                  <a:pos x="1243" y="784"/>
                </a:cxn>
                <a:cxn ang="0">
                  <a:pos x="1090" y="584"/>
                </a:cxn>
                <a:cxn ang="0">
                  <a:pos x="973" y="529"/>
                </a:cxn>
                <a:cxn ang="0">
                  <a:pos x="918" y="542"/>
                </a:cxn>
                <a:cxn ang="0">
                  <a:pos x="905" y="238"/>
                </a:cxn>
                <a:cxn ang="0">
                  <a:pos x="742" y="542"/>
                </a:cxn>
                <a:cxn ang="0">
                  <a:pos x="493" y="469"/>
                </a:cxn>
                <a:cxn ang="0">
                  <a:pos x="411" y="693"/>
                </a:cxn>
                <a:cxn ang="0">
                  <a:pos x="604" y="771"/>
                </a:cxn>
                <a:cxn ang="0">
                  <a:pos x="542" y="1049"/>
                </a:cxn>
                <a:cxn ang="0">
                  <a:pos x="406" y="1064"/>
                </a:cxn>
                <a:cxn ang="0">
                  <a:pos x="348" y="1233"/>
                </a:cxn>
                <a:cxn ang="0">
                  <a:pos x="604" y="1208"/>
                </a:cxn>
                <a:cxn ang="0">
                  <a:pos x="791" y="2165"/>
                </a:cxn>
                <a:cxn ang="0">
                  <a:pos x="989" y="1209"/>
                </a:cxn>
              </a:cxnLst>
              <a:rect l="0" t="0" r="r" b="b"/>
              <a:pathLst>
                <a:path w="1581" h="2198">
                  <a:moveTo>
                    <a:pt x="1576" y="1230"/>
                  </a:moveTo>
                  <a:cubicBezTo>
                    <a:pt x="1559" y="1233"/>
                    <a:pt x="1538" y="1234"/>
                    <a:pt x="1513" y="1232"/>
                  </a:cubicBezTo>
                  <a:cubicBezTo>
                    <a:pt x="1484" y="1230"/>
                    <a:pt x="1454" y="1225"/>
                    <a:pt x="1422" y="1219"/>
                  </a:cubicBezTo>
                  <a:cubicBezTo>
                    <a:pt x="1389" y="1214"/>
                    <a:pt x="1356" y="1209"/>
                    <a:pt x="1325" y="1206"/>
                  </a:cubicBezTo>
                  <a:cubicBezTo>
                    <a:pt x="1312" y="1205"/>
                    <a:pt x="1301" y="1205"/>
                    <a:pt x="1290" y="1205"/>
                  </a:cubicBezTo>
                  <a:cubicBezTo>
                    <a:pt x="1288" y="1205"/>
                    <a:pt x="1285" y="1205"/>
                    <a:pt x="1283" y="1206"/>
                  </a:cubicBezTo>
                  <a:cubicBezTo>
                    <a:pt x="1276" y="1206"/>
                    <a:pt x="1272" y="1207"/>
                    <a:pt x="1270" y="1203"/>
                  </a:cubicBezTo>
                  <a:cubicBezTo>
                    <a:pt x="1269" y="1201"/>
                    <a:pt x="1269" y="1201"/>
                    <a:pt x="1269" y="1201"/>
                  </a:cubicBezTo>
                  <a:cubicBezTo>
                    <a:pt x="1267" y="1201"/>
                    <a:pt x="1267" y="1201"/>
                    <a:pt x="1267" y="1201"/>
                  </a:cubicBezTo>
                  <a:cubicBezTo>
                    <a:pt x="1231" y="1205"/>
                    <a:pt x="1195" y="1205"/>
                    <a:pt x="1160" y="1203"/>
                  </a:cubicBezTo>
                  <a:cubicBezTo>
                    <a:pt x="1109" y="1199"/>
                    <a:pt x="1065" y="1189"/>
                    <a:pt x="1033" y="1173"/>
                  </a:cubicBezTo>
                  <a:cubicBezTo>
                    <a:pt x="1027" y="1170"/>
                    <a:pt x="1021" y="1164"/>
                    <a:pt x="1014" y="1159"/>
                  </a:cubicBezTo>
                  <a:cubicBezTo>
                    <a:pt x="1009" y="1154"/>
                    <a:pt x="1004" y="1150"/>
                    <a:pt x="999" y="1147"/>
                  </a:cubicBezTo>
                  <a:cubicBezTo>
                    <a:pt x="995" y="1145"/>
                    <a:pt x="992" y="1143"/>
                    <a:pt x="989" y="1141"/>
                  </a:cubicBezTo>
                  <a:cubicBezTo>
                    <a:pt x="979" y="1134"/>
                    <a:pt x="968" y="1127"/>
                    <a:pt x="964" y="1120"/>
                  </a:cubicBezTo>
                  <a:cubicBezTo>
                    <a:pt x="959" y="1111"/>
                    <a:pt x="957" y="1100"/>
                    <a:pt x="955" y="1089"/>
                  </a:cubicBezTo>
                  <a:cubicBezTo>
                    <a:pt x="953" y="1079"/>
                    <a:pt x="951" y="1068"/>
                    <a:pt x="946" y="1058"/>
                  </a:cubicBezTo>
                  <a:cubicBezTo>
                    <a:pt x="949" y="1058"/>
                    <a:pt x="952" y="1057"/>
                    <a:pt x="955" y="1056"/>
                  </a:cubicBezTo>
                  <a:cubicBezTo>
                    <a:pt x="968" y="1053"/>
                    <a:pt x="980" y="1051"/>
                    <a:pt x="990" y="1056"/>
                  </a:cubicBezTo>
                  <a:cubicBezTo>
                    <a:pt x="999" y="1061"/>
                    <a:pt x="1009" y="1069"/>
                    <a:pt x="1019" y="1077"/>
                  </a:cubicBezTo>
                  <a:cubicBezTo>
                    <a:pt x="1024" y="1081"/>
                    <a:pt x="1029" y="1085"/>
                    <a:pt x="1034" y="1089"/>
                  </a:cubicBezTo>
                  <a:cubicBezTo>
                    <a:pt x="1078" y="1121"/>
                    <a:pt x="1135" y="1129"/>
                    <a:pt x="1185" y="1133"/>
                  </a:cubicBezTo>
                  <a:cubicBezTo>
                    <a:pt x="1198" y="1134"/>
                    <a:pt x="1211" y="1134"/>
                    <a:pt x="1228" y="1135"/>
                  </a:cubicBezTo>
                  <a:cubicBezTo>
                    <a:pt x="1244" y="1150"/>
                    <a:pt x="1268" y="1162"/>
                    <a:pt x="1292" y="1173"/>
                  </a:cubicBezTo>
                  <a:cubicBezTo>
                    <a:pt x="1324" y="1188"/>
                    <a:pt x="1347" y="1196"/>
                    <a:pt x="1366" y="1196"/>
                  </a:cubicBezTo>
                  <a:cubicBezTo>
                    <a:pt x="1391" y="1197"/>
                    <a:pt x="1391" y="1197"/>
                    <a:pt x="1391" y="1197"/>
                  </a:cubicBezTo>
                  <a:cubicBezTo>
                    <a:pt x="1367" y="1189"/>
                    <a:pt x="1367" y="1189"/>
                    <a:pt x="1367" y="1189"/>
                  </a:cubicBezTo>
                  <a:cubicBezTo>
                    <a:pt x="1316" y="1173"/>
                    <a:pt x="1276" y="1157"/>
                    <a:pt x="1244" y="1134"/>
                  </a:cubicBezTo>
                  <a:cubicBezTo>
                    <a:pt x="1293" y="1137"/>
                    <a:pt x="1337" y="1147"/>
                    <a:pt x="1376" y="1157"/>
                  </a:cubicBezTo>
                  <a:cubicBezTo>
                    <a:pt x="1382" y="1158"/>
                    <a:pt x="1388" y="1160"/>
                    <a:pt x="1393" y="1161"/>
                  </a:cubicBezTo>
                  <a:cubicBezTo>
                    <a:pt x="1396" y="1154"/>
                    <a:pt x="1396" y="1154"/>
                    <a:pt x="1396" y="1154"/>
                  </a:cubicBezTo>
                  <a:cubicBezTo>
                    <a:pt x="1353" y="1135"/>
                    <a:pt x="1304" y="1130"/>
                    <a:pt x="1261" y="1127"/>
                  </a:cubicBezTo>
                  <a:cubicBezTo>
                    <a:pt x="1252" y="1126"/>
                    <a:pt x="1243" y="1126"/>
                    <a:pt x="1234" y="1125"/>
                  </a:cubicBezTo>
                  <a:cubicBezTo>
                    <a:pt x="1225" y="1124"/>
                    <a:pt x="1217" y="1124"/>
                    <a:pt x="1208" y="1123"/>
                  </a:cubicBezTo>
                  <a:cubicBezTo>
                    <a:pt x="1173" y="1121"/>
                    <a:pt x="1137" y="1117"/>
                    <a:pt x="1104" y="1107"/>
                  </a:cubicBezTo>
                  <a:cubicBezTo>
                    <a:pt x="1065" y="1095"/>
                    <a:pt x="1043" y="1076"/>
                    <a:pt x="1019" y="1056"/>
                  </a:cubicBezTo>
                  <a:cubicBezTo>
                    <a:pt x="1016" y="1054"/>
                    <a:pt x="1014" y="1052"/>
                    <a:pt x="1012" y="1049"/>
                  </a:cubicBezTo>
                  <a:cubicBezTo>
                    <a:pt x="1026" y="1048"/>
                    <a:pt x="1040" y="1045"/>
                    <a:pt x="1053" y="1042"/>
                  </a:cubicBezTo>
                  <a:cubicBezTo>
                    <a:pt x="1069" y="1038"/>
                    <a:pt x="1084" y="1034"/>
                    <a:pt x="1097" y="1035"/>
                  </a:cubicBezTo>
                  <a:cubicBezTo>
                    <a:pt x="1112" y="1036"/>
                    <a:pt x="1124" y="1043"/>
                    <a:pt x="1137" y="1050"/>
                  </a:cubicBezTo>
                  <a:cubicBezTo>
                    <a:pt x="1150" y="1057"/>
                    <a:pt x="1162" y="1063"/>
                    <a:pt x="1177" y="1066"/>
                  </a:cubicBezTo>
                  <a:cubicBezTo>
                    <a:pt x="1180" y="1070"/>
                    <a:pt x="1183" y="1074"/>
                    <a:pt x="1186" y="1078"/>
                  </a:cubicBezTo>
                  <a:cubicBezTo>
                    <a:pt x="1197" y="1094"/>
                    <a:pt x="1210" y="1112"/>
                    <a:pt x="1233" y="1110"/>
                  </a:cubicBezTo>
                  <a:cubicBezTo>
                    <a:pt x="1266" y="1108"/>
                    <a:pt x="1266" y="1108"/>
                    <a:pt x="1266" y="1108"/>
                  </a:cubicBezTo>
                  <a:cubicBezTo>
                    <a:pt x="1234" y="1103"/>
                    <a:pt x="1234" y="1103"/>
                    <a:pt x="1234" y="1103"/>
                  </a:cubicBezTo>
                  <a:cubicBezTo>
                    <a:pt x="1215" y="1100"/>
                    <a:pt x="1202" y="1085"/>
                    <a:pt x="1196" y="1074"/>
                  </a:cubicBezTo>
                  <a:cubicBezTo>
                    <a:pt x="1213" y="1079"/>
                    <a:pt x="1232" y="1085"/>
                    <a:pt x="1253" y="1086"/>
                  </a:cubicBezTo>
                  <a:cubicBezTo>
                    <a:pt x="1261" y="1087"/>
                    <a:pt x="1269" y="1087"/>
                    <a:pt x="1276" y="1086"/>
                  </a:cubicBezTo>
                  <a:cubicBezTo>
                    <a:pt x="1308" y="1082"/>
                    <a:pt x="1308" y="1082"/>
                    <a:pt x="1308" y="1082"/>
                  </a:cubicBezTo>
                  <a:cubicBezTo>
                    <a:pt x="1276" y="1078"/>
                    <a:pt x="1276" y="1078"/>
                    <a:pt x="1276" y="1078"/>
                  </a:cubicBezTo>
                  <a:cubicBezTo>
                    <a:pt x="1212" y="1072"/>
                    <a:pt x="1164" y="1052"/>
                    <a:pt x="1130" y="1033"/>
                  </a:cubicBezTo>
                  <a:cubicBezTo>
                    <a:pt x="1144" y="1033"/>
                    <a:pt x="1158" y="1030"/>
                    <a:pt x="1171" y="1028"/>
                  </a:cubicBezTo>
                  <a:cubicBezTo>
                    <a:pt x="1188" y="1025"/>
                    <a:pt x="1204" y="1022"/>
                    <a:pt x="1221" y="1025"/>
                  </a:cubicBezTo>
                  <a:cubicBezTo>
                    <a:pt x="1241" y="1027"/>
                    <a:pt x="1261" y="1040"/>
                    <a:pt x="1280" y="1051"/>
                  </a:cubicBezTo>
                  <a:cubicBezTo>
                    <a:pt x="1288" y="1056"/>
                    <a:pt x="1294" y="1060"/>
                    <a:pt x="1301" y="1064"/>
                  </a:cubicBezTo>
                  <a:cubicBezTo>
                    <a:pt x="1311" y="1069"/>
                    <a:pt x="1320" y="1074"/>
                    <a:pt x="1329" y="1080"/>
                  </a:cubicBezTo>
                  <a:cubicBezTo>
                    <a:pt x="1345" y="1090"/>
                    <a:pt x="1361" y="1099"/>
                    <a:pt x="1378" y="1106"/>
                  </a:cubicBezTo>
                  <a:cubicBezTo>
                    <a:pt x="1378" y="1108"/>
                    <a:pt x="1379" y="1110"/>
                    <a:pt x="1380" y="1111"/>
                  </a:cubicBezTo>
                  <a:cubicBezTo>
                    <a:pt x="1380" y="1112"/>
                    <a:pt x="1380" y="1112"/>
                    <a:pt x="1380" y="1113"/>
                  </a:cubicBezTo>
                  <a:cubicBezTo>
                    <a:pt x="1379" y="1115"/>
                    <a:pt x="1379" y="1115"/>
                    <a:pt x="1379" y="1115"/>
                  </a:cubicBezTo>
                  <a:cubicBezTo>
                    <a:pt x="1382" y="1117"/>
                    <a:pt x="1382" y="1117"/>
                    <a:pt x="1382" y="1117"/>
                  </a:cubicBezTo>
                  <a:cubicBezTo>
                    <a:pt x="1391" y="1121"/>
                    <a:pt x="1397" y="1128"/>
                    <a:pt x="1404" y="1135"/>
                  </a:cubicBezTo>
                  <a:cubicBezTo>
                    <a:pt x="1413" y="1144"/>
                    <a:pt x="1421" y="1153"/>
                    <a:pt x="1434" y="1158"/>
                  </a:cubicBezTo>
                  <a:cubicBezTo>
                    <a:pt x="1450" y="1164"/>
                    <a:pt x="1450" y="1164"/>
                    <a:pt x="1450" y="1164"/>
                  </a:cubicBezTo>
                  <a:cubicBezTo>
                    <a:pt x="1438" y="1152"/>
                    <a:pt x="1438" y="1152"/>
                    <a:pt x="1438" y="1152"/>
                  </a:cubicBezTo>
                  <a:cubicBezTo>
                    <a:pt x="1433" y="1147"/>
                    <a:pt x="1426" y="1141"/>
                    <a:pt x="1420" y="1136"/>
                  </a:cubicBezTo>
                  <a:cubicBezTo>
                    <a:pt x="1412" y="1130"/>
                    <a:pt x="1404" y="1123"/>
                    <a:pt x="1399" y="1116"/>
                  </a:cubicBezTo>
                  <a:cubicBezTo>
                    <a:pt x="1422" y="1128"/>
                    <a:pt x="1451" y="1138"/>
                    <a:pt x="1473" y="1141"/>
                  </a:cubicBezTo>
                  <a:cubicBezTo>
                    <a:pt x="1475" y="1134"/>
                    <a:pt x="1475" y="1134"/>
                    <a:pt x="1475" y="1134"/>
                  </a:cubicBezTo>
                  <a:cubicBezTo>
                    <a:pt x="1405" y="1114"/>
                    <a:pt x="1348" y="1080"/>
                    <a:pt x="1293" y="1049"/>
                  </a:cubicBezTo>
                  <a:cubicBezTo>
                    <a:pt x="1278" y="1040"/>
                    <a:pt x="1262" y="1031"/>
                    <a:pt x="1247" y="1022"/>
                  </a:cubicBezTo>
                  <a:cubicBezTo>
                    <a:pt x="1270" y="1019"/>
                    <a:pt x="1294" y="1018"/>
                    <a:pt x="1319" y="1020"/>
                  </a:cubicBezTo>
                  <a:cubicBezTo>
                    <a:pt x="1376" y="1024"/>
                    <a:pt x="1428" y="1042"/>
                    <a:pt x="1463" y="1069"/>
                  </a:cubicBezTo>
                  <a:cubicBezTo>
                    <a:pt x="1474" y="1088"/>
                    <a:pt x="1496" y="1097"/>
                    <a:pt x="1517" y="1106"/>
                  </a:cubicBezTo>
                  <a:cubicBezTo>
                    <a:pt x="1531" y="1111"/>
                    <a:pt x="1545" y="1117"/>
                    <a:pt x="1555" y="1125"/>
                  </a:cubicBezTo>
                  <a:cubicBezTo>
                    <a:pt x="1560" y="1120"/>
                    <a:pt x="1560" y="1120"/>
                    <a:pt x="1560" y="1120"/>
                  </a:cubicBezTo>
                  <a:cubicBezTo>
                    <a:pt x="1549" y="1107"/>
                    <a:pt x="1532" y="1100"/>
                    <a:pt x="1516" y="1094"/>
                  </a:cubicBezTo>
                  <a:cubicBezTo>
                    <a:pt x="1496" y="1085"/>
                    <a:pt x="1477" y="1077"/>
                    <a:pt x="1469" y="1061"/>
                  </a:cubicBezTo>
                  <a:cubicBezTo>
                    <a:pt x="1468" y="1060"/>
                    <a:pt x="1468" y="1060"/>
                    <a:pt x="1468" y="1060"/>
                  </a:cubicBezTo>
                  <a:cubicBezTo>
                    <a:pt x="1467" y="1059"/>
                    <a:pt x="1467" y="1059"/>
                    <a:pt x="1467" y="1059"/>
                  </a:cubicBezTo>
                  <a:cubicBezTo>
                    <a:pt x="1462" y="1056"/>
                    <a:pt x="1456" y="1053"/>
                    <a:pt x="1451" y="1050"/>
                  </a:cubicBezTo>
                  <a:cubicBezTo>
                    <a:pt x="1422" y="1035"/>
                    <a:pt x="1393" y="1019"/>
                    <a:pt x="1356" y="1010"/>
                  </a:cubicBezTo>
                  <a:cubicBezTo>
                    <a:pt x="1363" y="1008"/>
                    <a:pt x="1369" y="1006"/>
                    <a:pt x="1375" y="1003"/>
                  </a:cubicBezTo>
                  <a:cubicBezTo>
                    <a:pt x="1392" y="998"/>
                    <a:pt x="1407" y="992"/>
                    <a:pt x="1425" y="995"/>
                  </a:cubicBezTo>
                  <a:cubicBezTo>
                    <a:pt x="1441" y="997"/>
                    <a:pt x="1456" y="1003"/>
                    <a:pt x="1473" y="1010"/>
                  </a:cubicBezTo>
                  <a:cubicBezTo>
                    <a:pt x="1492" y="1018"/>
                    <a:pt x="1511" y="1026"/>
                    <a:pt x="1533" y="1027"/>
                  </a:cubicBezTo>
                  <a:cubicBezTo>
                    <a:pt x="1538" y="1028"/>
                    <a:pt x="1544" y="1028"/>
                    <a:pt x="1549" y="1027"/>
                  </a:cubicBezTo>
                  <a:cubicBezTo>
                    <a:pt x="1576" y="1025"/>
                    <a:pt x="1576" y="1025"/>
                    <a:pt x="1576" y="1025"/>
                  </a:cubicBezTo>
                  <a:cubicBezTo>
                    <a:pt x="1550" y="1020"/>
                    <a:pt x="1550" y="1020"/>
                    <a:pt x="1550" y="1020"/>
                  </a:cubicBezTo>
                  <a:cubicBezTo>
                    <a:pt x="1512" y="1014"/>
                    <a:pt x="1479" y="1002"/>
                    <a:pt x="1447" y="991"/>
                  </a:cubicBezTo>
                  <a:cubicBezTo>
                    <a:pt x="1465" y="991"/>
                    <a:pt x="1484" y="990"/>
                    <a:pt x="1502" y="986"/>
                  </a:cubicBezTo>
                  <a:cubicBezTo>
                    <a:pt x="1501" y="979"/>
                    <a:pt x="1501" y="979"/>
                    <a:pt x="1501" y="979"/>
                  </a:cubicBezTo>
                  <a:cubicBezTo>
                    <a:pt x="1491" y="980"/>
                    <a:pt x="1481" y="980"/>
                    <a:pt x="1472" y="980"/>
                  </a:cubicBezTo>
                  <a:cubicBezTo>
                    <a:pt x="1459" y="980"/>
                    <a:pt x="1447" y="980"/>
                    <a:pt x="1436" y="980"/>
                  </a:cubicBezTo>
                  <a:cubicBezTo>
                    <a:pt x="1429" y="981"/>
                    <a:pt x="1421" y="982"/>
                    <a:pt x="1414" y="983"/>
                  </a:cubicBezTo>
                  <a:cubicBezTo>
                    <a:pt x="1405" y="983"/>
                    <a:pt x="1405" y="983"/>
                    <a:pt x="1405" y="983"/>
                  </a:cubicBezTo>
                  <a:cubicBezTo>
                    <a:pt x="1409" y="985"/>
                    <a:pt x="1409" y="985"/>
                    <a:pt x="1409" y="985"/>
                  </a:cubicBezTo>
                  <a:cubicBezTo>
                    <a:pt x="1395" y="988"/>
                    <a:pt x="1383" y="992"/>
                    <a:pt x="1372" y="996"/>
                  </a:cubicBezTo>
                  <a:cubicBezTo>
                    <a:pt x="1359" y="1001"/>
                    <a:pt x="1347" y="1005"/>
                    <a:pt x="1336" y="1007"/>
                  </a:cubicBezTo>
                  <a:cubicBezTo>
                    <a:pt x="1326" y="1008"/>
                    <a:pt x="1326" y="1008"/>
                    <a:pt x="1326" y="1008"/>
                  </a:cubicBezTo>
                  <a:cubicBezTo>
                    <a:pt x="1319" y="1008"/>
                    <a:pt x="1310" y="1007"/>
                    <a:pt x="1301" y="1006"/>
                  </a:cubicBezTo>
                  <a:cubicBezTo>
                    <a:pt x="1293" y="1005"/>
                    <a:pt x="1286" y="1004"/>
                    <a:pt x="1280" y="1004"/>
                  </a:cubicBezTo>
                  <a:cubicBezTo>
                    <a:pt x="1267" y="1004"/>
                    <a:pt x="1254" y="1004"/>
                    <a:pt x="1241" y="1005"/>
                  </a:cubicBezTo>
                  <a:cubicBezTo>
                    <a:pt x="1243" y="1004"/>
                    <a:pt x="1243" y="1004"/>
                    <a:pt x="1243" y="1004"/>
                  </a:cubicBezTo>
                  <a:cubicBezTo>
                    <a:pt x="1249" y="1001"/>
                    <a:pt x="1255" y="997"/>
                    <a:pt x="1261" y="994"/>
                  </a:cubicBezTo>
                  <a:cubicBezTo>
                    <a:pt x="1287" y="979"/>
                    <a:pt x="1311" y="965"/>
                    <a:pt x="1343" y="961"/>
                  </a:cubicBezTo>
                  <a:cubicBezTo>
                    <a:pt x="1346" y="962"/>
                    <a:pt x="1349" y="961"/>
                    <a:pt x="1353" y="961"/>
                  </a:cubicBezTo>
                  <a:cubicBezTo>
                    <a:pt x="1354" y="961"/>
                    <a:pt x="1355" y="961"/>
                    <a:pt x="1357" y="961"/>
                  </a:cubicBezTo>
                  <a:cubicBezTo>
                    <a:pt x="1359" y="961"/>
                    <a:pt x="1361" y="961"/>
                    <a:pt x="1364" y="961"/>
                  </a:cubicBezTo>
                  <a:cubicBezTo>
                    <a:pt x="1364" y="953"/>
                    <a:pt x="1364" y="953"/>
                    <a:pt x="1364" y="953"/>
                  </a:cubicBezTo>
                  <a:cubicBezTo>
                    <a:pt x="1363" y="953"/>
                    <a:pt x="1363" y="953"/>
                    <a:pt x="1363" y="953"/>
                  </a:cubicBezTo>
                  <a:cubicBezTo>
                    <a:pt x="1361" y="953"/>
                    <a:pt x="1359" y="953"/>
                    <a:pt x="1356" y="953"/>
                  </a:cubicBezTo>
                  <a:cubicBezTo>
                    <a:pt x="1352" y="953"/>
                    <a:pt x="1347" y="954"/>
                    <a:pt x="1343" y="954"/>
                  </a:cubicBezTo>
                  <a:cubicBezTo>
                    <a:pt x="1342" y="954"/>
                    <a:pt x="1342" y="954"/>
                    <a:pt x="1342" y="954"/>
                  </a:cubicBezTo>
                  <a:cubicBezTo>
                    <a:pt x="1341" y="954"/>
                    <a:pt x="1341" y="954"/>
                    <a:pt x="1340" y="954"/>
                  </a:cubicBezTo>
                  <a:cubicBezTo>
                    <a:pt x="1353" y="948"/>
                    <a:pt x="1368" y="945"/>
                    <a:pt x="1386" y="946"/>
                  </a:cubicBezTo>
                  <a:cubicBezTo>
                    <a:pt x="1399" y="947"/>
                    <a:pt x="1411" y="950"/>
                    <a:pt x="1423" y="955"/>
                  </a:cubicBezTo>
                  <a:cubicBezTo>
                    <a:pt x="1436" y="960"/>
                    <a:pt x="1436" y="960"/>
                    <a:pt x="1436" y="960"/>
                  </a:cubicBezTo>
                  <a:cubicBezTo>
                    <a:pt x="1428" y="950"/>
                    <a:pt x="1428" y="950"/>
                    <a:pt x="1428" y="950"/>
                  </a:cubicBezTo>
                  <a:cubicBezTo>
                    <a:pt x="1421" y="941"/>
                    <a:pt x="1410" y="940"/>
                    <a:pt x="1401" y="939"/>
                  </a:cubicBezTo>
                  <a:cubicBezTo>
                    <a:pt x="1397" y="939"/>
                    <a:pt x="1394" y="938"/>
                    <a:pt x="1391" y="938"/>
                  </a:cubicBezTo>
                  <a:cubicBezTo>
                    <a:pt x="1350" y="929"/>
                    <a:pt x="1314" y="911"/>
                    <a:pt x="1296" y="889"/>
                  </a:cubicBezTo>
                  <a:cubicBezTo>
                    <a:pt x="1316" y="894"/>
                    <a:pt x="1338" y="896"/>
                    <a:pt x="1362" y="898"/>
                  </a:cubicBezTo>
                  <a:cubicBezTo>
                    <a:pt x="1368" y="898"/>
                    <a:pt x="1374" y="899"/>
                    <a:pt x="1380" y="899"/>
                  </a:cubicBezTo>
                  <a:cubicBezTo>
                    <a:pt x="1407" y="924"/>
                    <a:pt x="1462" y="932"/>
                    <a:pt x="1493" y="935"/>
                  </a:cubicBezTo>
                  <a:cubicBezTo>
                    <a:pt x="1494" y="928"/>
                    <a:pt x="1494" y="928"/>
                    <a:pt x="1494" y="928"/>
                  </a:cubicBezTo>
                  <a:cubicBezTo>
                    <a:pt x="1484" y="925"/>
                    <a:pt x="1473" y="923"/>
                    <a:pt x="1463" y="921"/>
                  </a:cubicBezTo>
                  <a:cubicBezTo>
                    <a:pt x="1439" y="916"/>
                    <a:pt x="1415" y="911"/>
                    <a:pt x="1399" y="900"/>
                  </a:cubicBezTo>
                  <a:cubicBezTo>
                    <a:pt x="1400" y="900"/>
                    <a:pt x="1400" y="900"/>
                    <a:pt x="1400" y="900"/>
                  </a:cubicBezTo>
                  <a:cubicBezTo>
                    <a:pt x="1410" y="901"/>
                    <a:pt x="1410" y="901"/>
                    <a:pt x="1410" y="901"/>
                  </a:cubicBezTo>
                  <a:cubicBezTo>
                    <a:pt x="1425" y="902"/>
                    <a:pt x="1441" y="903"/>
                    <a:pt x="1452" y="898"/>
                  </a:cubicBezTo>
                  <a:cubicBezTo>
                    <a:pt x="1463" y="893"/>
                    <a:pt x="1463" y="893"/>
                    <a:pt x="1463" y="893"/>
                  </a:cubicBezTo>
                  <a:cubicBezTo>
                    <a:pt x="1468" y="896"/>
                    <a:pt x="1474" y="897"/>
                    <a:pt x="1479" y="897"/>
                  </a:cubicBezTo>
                  <a:cubicBezTo>
                    <a:pt x="1493" y="896"/>
                    <a:pt x="1493" y="896"/>
                    <a:pt x="1493" y="896"/>
                  </a:cubicBezTo>
                  <a:cubicBezTo>
                    <a:pt x="1480" y="890"/>
                    <a:pt x="1480" y="890"/>
                    <a:pt x="1480" y="890"/>
                  </a:cubicBezTo>
                  <a:cubicBezTo>
                    <a:pt x="1478" y="889"/>
                    <a:pt x="1476" y="888"/>
                    <a:pt x="1474" y="887"/>
                  </a:cubicBezTo>
                  <a:cubicBezTo>
                    <a:pt x="1472" y="886"/>
                    <a:pt x="1470" y="885"/>
                    <a:pt x="1469" y="885"/>
                  </a:cubicBezTo>
                  <a:cubicBezTo>
                    <a:pt x="1476" y="886"/>
                    <a:pt x="1483" y="887"/>
                    <a:pt x="1488" y="885"/>
                  </a:cubicBezTo>
                  <a:cubicBezTo>
                    <a:pt x="1504" y="880"/>
                    <a:pt x="1504" y="880"/>
                    <a:pt x="1504" y="880"/>
                  </a:cubicBezTo>
                  <a:cubicBezTo>
                    <a:pt x="1487" y="878"/>
                    <a:pt x="1487" y="878"/>
                    <a:pt x="1487" y="878"/>
                  </a:cubicBezTo>
                  <a:cubicBezTo>
                    <a:pt x="1464" y="875"/>
                    <a:pt x="1443" y="869"/>
                    <a:pt x="1423" y="862"/>
                  </a:cubicBezTo>
                  <a:cubicBezTo>
                    <a:pt x="1426" y="858"/>
                    <a:pt x="1426" y="858"/>
                    <a:pt x="1426" y="858"/>
                  </a:cubicBezTo>
                  <a:cubicBezTo>
                    <a:pt x="1409" y="847"/>
                    <a:pt x="1398" y="830"/>
                    <a:pt x="1387" y="812"/>
                  </a:cubicBezTo>
                  <a:cubicBezTo>
                    <a:pt x="1383" y="807"/>
                    <a:pt x="1380" y="802"/>
                    <a:pt x="1376" y="797"/>
                  </a:cubicBezTo>
                  <a:cubicBezTo>
                    <a:pt x="1372" y="791"/>
                    <a:pt x="1367" y="785"/>
                    <a:pt x="1362" y="780"/>
                  </a:cubicBezTo>
                  <a:cubicBezTo>
                    <a:pt x="1354" y="771"/>
                    <a:pt x="1346" y="763"/>
                    <a:pt x="1343" y="754"/>
                  </a:cubicBezTo>
                  <a:cubicBezTo>
                    <a:pt x="1355" y="756"/>
                    <a:pt x="1367" y="759"/>
                    <a:pt x="1380" y="762"/>
                  </a:cubicBezTo>
                  <a:cubicBezTo>
                    <a:pt x="1396" y="766"/>
                    <a:pt x="1414" y="770"/>
                    <a:pt x="1431" y="773"/>
                  </a:cubicBezTo>
                  <a:cubicBezTo>
                    <a:pt x="1436" y="788"/>
                    <a:pt x="1451" y="801"/>
                    <a:pt x="1464" y="801"/>
                  </a:cubicBezTo>
                  <a:cubicBezTo>
                    <a:pt x="1472" y="801"/>
                    <a:pt x="1472" y="801"/>
                    <a:pt x="1472" y="801"/>
                  </a:cubicBezTo>
                  <a:cubicBezTo>
                    <a:pt x="1466" y="795"/>
                    <a:pt x="1466" y="795"/>
                    <a:pt x="1466" y="795"/>
                  </a:cubicBezTo>
                  <a:cubicBezTo>
                    <a:pt x="1463" y="792"/>
                    <a:pt x="1459" y="790"/>
                    <a:pt x="1456" y="788"/>
                  </a:cubicBezTo>
                  <a:cubicBezTo>
                    <a:pt x="1450" y="785"/>
                    <a:pt x="1445" y="782"/>
                    <a:pt x="1444" y="777"/>
                  </a:cubicBezTo>
                  <a:cubicBezTo>
                    <a:pt x="1451" y="779"/>
                    <a:pt x="1460" y="782"/>
                    <a:pt x="1469" y="782"/>
                  </a:cubicBezTo>
                  <a:cubicBezTo>
                    <a:pt x="1475" y="783"/>
                    <a:pt x="1480" y="782"/>
                    <a:pt x="1484" y="781"/>
                  </a:cubicBezTo>
                  <a:cubicBezTo>
                    <a:pt x="1496" y="777"/>
                    <a:pt x="1496" y="777"/>
                    <a:pt x="1496" y="777"/>
                  </a:cubicBezTo>
                  <a:cubicBezTo>
                    <a:pt x="1484" y="774"/>
                    <a:pt x="1484" y="774"/>
                    <a:pt x="1484" y="774"/>
                  </a:cubicBezTo>
                  <a:cubicBezTo>
                    <a:pt x="1457" y="768"/>
                    <a:pt x="1429" y="762"/>
                    <a:pt x="1401" y="756"/>
                  </a:cubicBezTo>
                  <a:cubicBezTo>
                    <a:pt x="1329" y="742"/>
                    <a:pt x="1254" y="727"/>
                    <a:pt x="1202" y="695"/>
                  </a:cubicBezTo>
                  <a:cubicBezTo>
                    <a:pt x="1239" y="685"/>
                    <a:pt x="1283" y="679"/>
                    <a:pt x="1340" y="679"/>
                  </a:cubicBezTo>
                  <a:cubicBezTo>
                    <a:pt x="1354" y="687"/>
                    <a:pt x="1380" y="698"/>
                    <a:pt x="1401" y="697"/>
                  </a:cubicBezTo>
                  <a:cubicBezTo>
                    <a:pt x="1420" y="696"/>
                    <a:pt x="1420" y="696"/>
                    <a:pt x="1420" y="696"/>
                  </a:cubicBezTo>
                  <a:cubicBezTo>
                    <a:pt x="1402" y="690"/>
                    <a:pt x="1402" y="690"/>
                    <a:pt x="1402" y="690"/>
                  </a:cubicBezTo>
                  <a:cubicBezTo>
                    <a:pt x="1396" y="687"/>
                    <a:pt x="1389" y="686"/>
                    <a:pt x="1383" y="685"/>
                  </a:cubicBezTo>
                  <a:cubicBezTo>
                    <a:pt x="1374" y="682"/>
                    <a:pt x="1365" y="680"/>
                    <a:pt x="1358" y="677"/>
                  </a:cubicBezTo>
                  <a:cubicBezTo>
                    <a:pt x="1362" y="677"/>
                    <a:pt x="1365" y="677"/>
                    <a:pt x="1368" y="677"/>
                  </a:cubicBezTo>
                  <a:cubicBezTo>
                    <a:pt x="1407" y="678"/>
                    <a:pt x="1437" y="696"/>
                    <a:pt x="1463" y="711"/>
                  </a:cubicBezTo>
                  <a:cubicBezTo>
                    <a:pt x="1473" y="717"/>
                    <a:pt x="1482" y="722"/>
                    <a:pt x="1491" y="727"/>
                  </a:cubicBezTo>
                  <a:cubicBezTo>
                    <a:pt x="1495" y="720"/>
                    <a:pt x="1495" y="720"/>
                    <a:pt x="1495" y="720"/>
                  </a:cubicBezTo>
                  <a:cubicBezTo>
                    <a:pt x="1469" y="702"/>
                    <a:pt x="1438" y="683"/>
                    <a:pt x="1397" y="670"/>
                  </a:cubicBezTo>
                  <a:cubicBezTo>
                    <a:pt x="1402" y="667"/>
                    <a:pt x="1406" y="665"/>
                    <a:pt x="1411" y="662"/>
                  </a:cubicBezTo>
                  <a:cubicBezTo>
                    <a:pt x="1423" y="655"/>
                    <a:pt x="1435" y="649"/>
                    <a:pt x="1451" y="646"/>
                  </a:cubicBezTo>
                  <a:cubicBezTo>
                    <a:pt x="1461" y="655"/>
                    <a:pt x="1475" y="662"/>
                    <a:pt x="1490" y="666"/>
                  </a:cubicBezTo>
                  <a:cubicBezTo>
                    <a:pt x="1503" y="669"/>
                    <a:pt x="1503" y="669"/>
                    <a:pt x="1503" y="669"/>
                  </a:cubicBezTo>
                  <a:cubicBezTo>
                    <a:pt x="1494" y="660"/>
                    <a:pt x="1494" y="660"/>
                    <a:pt x="1494" y="660"/>
                  </a:cubicBezTo>
                  <a:cubicBezTo>
                    <a:pt x="1489" y="655"/>
                    <a:pt x="1483" y="652"/>
                    <a:pt x="1476" y="650"/>
                  </a:cubicBezTo>
                  <a:cubicBezTo>
                    <a:pt x="1471" y="648"/>
                    <a:pt x="1467" y="646"/>
                    <a:pt x="1463" y="643"/>
                  </a:cubicBezTo>
                  <a:cubicBezTo>
                    <a:pt x="1466" y="643"/>
                    <a:pt x="1469" y="643"/>
                    <a:pt x="1471" y="643"/>
                  </a:cubicBezTo>
                  <a:cubicBezTo>
                    <a:pt x="1482" y="643"/>
                    <a:pt x="1493" y="643"/>
                    <a:pt x="1501" y="639"/>
                  </a:cubicBezTo>
                  <a:cubicBezTo>
                    <a:pt x="1513" y="632"/>
                    <a:pt x="1513" y="632"/>
                    <a:pt x="1513" y="632"/>
                  </a:cubicBezTo>
                  <a:cubicBezTo>
                    <a:pt x="1499" y="632"/>
                    <a:pt x="1499" y="632"/>
                    <a:pt x="1499" y="632"/>
                  </a:cubicBezTo>
                  <a:cubicBezTo>
                    <a:pt x="1464" y="632"/>
                    <a:pt x="1443" y="636"/>
                    <a:pt x="1418" y="648"/>
                  </a:cubicBezTo>
                  <a:cubicBezTo>
                    <a:pt x="1413" y="651"/>
                    <a:pt x="1407" y="654"/>
                    <a:pt x="1402" y="657"/>
                  </a:cubicBezTo>
                  <a:cubicBezTo>
                    <a:pt x="1393" y="662"/>
                    <a:pt x="1385" y="667"/>
                    <a:pt x="1378" y="668"/>
                  </a:cubicBezTo>
                  <a:cubicBezTo>
                    <a:pt x="1375" y="669"/>
                    <a:pt x="1371" y="669"/>
                    <a:pt x="1368" y="669"/>
                  </a:cubicBezTo>
                  <a:cubicBezTo>
                    <a:pt x="1362" y="669"/>
                    <a:pt x="1356" y="669"/>
                    <a:pt x="1350" y="670"/>
                  </a:cubicBezTo>
                  <a:cubicBezTo>
                    <a:pt x="1339" y="669"/>
                    <a:pt x="1328" y="668"/>
                    <a:pt x="1317" y="667"/>
                  </a:cubicBezTo>
                  <a:cubicBezTo>
                    <a:pt x="1310" y="666"/>
                    <a:pt x="1302" y="665"/>
                    <a:pt x="1295" y="664"/>
                  </a:cubicBezTo>
                  <a:cubicBezTo>
                    <a:pt x="1286" y="664"/>
                    <a:pt x="1275" y="663"/>
                    <a:pt x="1263" y="665"/>
                  </a:cubicBezTo>
                  <a:cubicBezTo>
                    <a:pt x="1285" y="649"/>
                    <a:pt x="1305" y="637"/>
                    <a:pt x="1325" y="628"/>
                  </a:cubicBezTo>
                  <a:cubicBezTo>
                    <a:pt x="1330" y="626"/>
                    <a:pt x="1336" y="622"/>
                    <a:pt x="1342" y="619"/>
                  </a:cubicBezTo>
                  <a:cubicBezTo>
                    <a:pt x="1363" y="608"/>
                    <a:pt x="1394" y="591"/>
                    <a:pt x="1409" y="591"/>
                  </a:cubicBezTo>
                  <a:cubicBezTo>
                    <a:pt x="1414" y="591"/>
                    <a:pt x="1419" y="593"/>
                    <a:pt x="1424" y="595"/>
                  </a:cubicBezTo>
                  <a:cubicBezTo>
                    <a:pt x="1428" y="596"/>
                    <a:pt x="1433" y="598"/>
                    <a:pt x="1438" y="598"/>
                  </a:cubicBezTo>
                  <a:cubicBezTo>
                    <a:pt x="1444" y="598"/>
                    <a:pt x="1450" y="596"/>
                    <a:pt x="1456" y="592"/>
                  </a:cubicBezTo>
                  <a:cubicBezTo>
                    <a:pt x="1464" y="585"/>
                    <a:pt x="1464" y="585"/>
                    <a:pt x="1464" y="585"/>
                  </a:cubicBezTo>
                  <a:cubicBezTo>
                    <a:pt x="1453" y="585"/>
                    <a:pt x="1453" y="585"/>
                    <a:pt x="1453" y="585"/>
                  </a:cubicBezTo>
                  <a:cubicBezTo>
                    <a:pt x="1450" y="586"/>
                    <a:pt x="1447" y="586"/>
                    <a:pt x="1443" y="586"/>
                  </a:cubicBezTo>
                  <a:cubicBezTo>
                    <a:pt x="1435" y="587"/>
                    <a:pt x="1426" y="588"/>
                    <a:pt x="1421" y="586"/>
                  </a:cubicBezTo>
                  <a:cubicBezTo>
                    <a:pt x="1430" y="583"/>
                    <a:pt x="1439" y="578"/>
                    <a:pt x="1447" y="574"/>
                  </a:cubicBezTo>
                  <a:cubicBezTo>
                    <a:pt x="1451" y="572"/>
                    <a:pt x="1451" y="572"/>
                    <a:pt x="1451" y="572"/>
                  </a:cubicBezTo>
                  <a:cubicBezTo>
                    <a:pt x="1453" y="571"/>
                    <a:pt x="1456" y="570"/>
                    <a:pt x="1459" y="569"/>
                  </a:cubicBezTo>
                  <a:cubicBezTo>
                    <a:pt x="1469" y="564"/>
                    <a:pt x="1479" y="560"/>
                    <a:pt x="1483" y="551"/>
                  </a:cubicBezTo>
                  <a:cubicBezTo>
                    <a:pt x="1488" y="541"/>
                    <a:pt x="1488" y="541"/>
                    <a:pt x="1488" y="541"/>
                  </a:cubicBezTo>
                  <a:cubicBezTo>
                    <a:pt x="1478" y="547"/>
                    <a:pt x="1478" y="547"/>
                    <a:pt x="1478" y="547"/>
                  </a:cubicBezTo>
                  <a:cubicBezTo>
                    <a:pt x="1443" y="566"/>
                    <a:pt x="1399" y="584"/>
                    <a:pt x="1362" y="599"/>
                  </a:cubicBezTo>
                  <a:cubicBezTo>
                    <a:pt x="1377" y="577"/>
                    <a:pt x="1395" y="553"/>
                    <a:pt x="1401" y="529"/>
                  </a:cubicBezTo>
                  <a:cubicBezTo>
                    <a:pt x="1394" y="526"/>
                    <a:pt x="1394" y="526"/>
                    <a:pt x="1394" y="526"/>
                  </a:cubicBezTo>
                  <a:cubicBezTo>
                    <a:pt x="1380" y="556"/>
                    <a:pt x="1362" y="582"/>
                    <a:pt x="1345" y="607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23" y="616"/>
                    <a:pt x="1305" y="627"/>
                    <a:pt x="1288" y="637"/>
                  </a:cubicBezTo>
                  <a:cubicBezTo>
                    <a:pt x="1273" y="646"/>
                    <a:pt x="1258" y="656"/>
                    <a:pt x="1241" y="662"/>
                  </a:cubicBezTo>
                  <a:cubicBezTo>
                    <a:pt x="1239" y="663"/>
                    <a:pt x="1239" y="663"/>
                    <a:pt x="1239" y="663"/>
                  </a:cubicBezTo>
                  <a:cubicBezTo>
                    <a:pt x="1239" y="665"/>
                    <a:pt x="1239" y="665"/>
                    <a:pt x="1239" y="665"/>
                  </a:cubicBezTo>
                  <a:cubicBezTo>
                    <a:pt x="1238" y="666"/>
                    <a:pt x="1238" y="667"/>
                    <a:pt x="1238" y="668"/>
                  </a:cubicBezTo>
                  <a:cubicBezTo>
                    <a:pt x="1200" y="676"/>
                    <a:pt x="1169" y="686"/>
                    <a:pt x="1143" y="699"/>
                  </a:cubicBezTo>
                  <a:cubicBezTo>
                    <a:pt x="1143" y="695"/>
                    <a:pt x="1142" y="691"/>
                    <a:pt x="1142" y="686"/>
                  </a:cubicBezTo>
                  <a:cubicBezTo>
                    <a:pt x="1142" y="677"/>
                    <a:pt x="1141" y="669"/>
                    <a:pt x="1142" y="658"/>
                  </a:cubicBezTo>
                  <a:cubicBezTo>
                    <a:pt x="1155" y="651"/>
                    <a:pt x="1173" y="651"/>
                    <a:pt x="1191" y="651"/>
                  </a:cubicBezTo>
                  <a:cubicBezTo>
                    <a:pt x="1211" y="651"/>
                    <a:pt x="1232" y="651"/>
                    <a:pt x="1250" y="642"/>
                  </a:cubicBezTo>
                  <a:cubicBezTo>
                    <a:pt x="1265" y="633"/>
                    <a:pt x="1265" y="633"/>
                    <a:pt x="1265" y="633"/>
                  </a:cubicBezTo>
                  <a:cubicBezTo>
                    <a:pt x="1248" y="635"/>
                    <a:pt x="1248" y="635"/>
                    <a:pt x="1248" y="635"/>
                  </a:cubicBezTo>
                  <a:cubicBezTo>
                    <a:pt x="1240" y="636"/>
                    <a:pt x="1233" y="637"/>
                    <a:pt x="1226" y="638"/>
                  </a:cubicBezTo>
                  <a:cubicBezTo>
                    <a:pt x="1214" y="640"/>
                    <a:pt x="1201" y="642"/>
                    <a:pt x="1189" y="642"/>
                  </a:cubicBezTo>
                  <a:cubicBezTo>
                    <a:pt x="1208" y="635"/>
                    <a:pt x="1236" y="623"/>
                    <a:pt x="1249" y="605"/>
                  </a:cubicBezTo>
                  <a:cubicBezTo>
                    <a:pt x="1265" y="584"/>
                    <a:pt x="1265" y="584"/>
                    <a:pt x="1265" y="584"/>
                  </a:cubicBezTo>
                  <a:cubicBezTo>
                    <a:pt x="1244" y="600"/>
                    <a:pt x="1244" y="600"/>
                    <a:pt x="1244" y="600"/>
                  </a:cubicBezTo>
                  <a:cubicBezTo>
                    <a:pt x="1217" y="621"/>
                    <a:pt x="1184" y="636"/>
                    <a:pt x="1145" y="646"/>
                  </a:cubicBezTo>
                  <a:cubicBezTo>
                    <a:pt x="1145" y="639"/>
                    <a:pt x="1146" y="633"/>
                    <a:pt x="1148" y="627"/>
                  </a:cubicBezTo>
                  <a:cubicBezTo>
                    <a:pt x="1149" y="623"/>
                    <a:pt x="1149" y="623"/>
                    <a:pt x="1149" y="623"/>
                  </a:cubicBezTo>
                  <a:cubicBezTo>
                    <a:pt x="1159" y="615"/>
                    <a:pt x="1175" y="604"/>
                    <a:pt x="1194" y="597"/>
                  </a:cubicBezTo>
                  <a:cubicBezTo>
                    <a:pt x="1198" y="595"/>
                    <a:pt x="1202" y="593"/>
                    <a:pt x="1207" y="591"/>
                  </a:cubicBezTo>
                  <a:cubicBezTo>
                    <a:pt x="1220" y="585"/>
                    <a:pt x="1236" y="578"/>
                    <a:pt x="1247" y="577"/>
                  </a:cubicBezTo>
                  <a:cubicBezTo>
                    <a:pt x="1254" y="577"/>
                    <a:pt x="1261" y="579"/>
                    <a:pt x="1269" y="581"/>
                  </a:cubicBezTo>
                  <a:cubicBezTo>
                    <a:pt x="1277" y="583"/>
                    <a:pt x="1285" y="585"/>
                    <a:pt x="1293" y="585"/>
                  </a:cubicBezTo>
                  <a:cubicBezTo>
                    <a:pt x="1301" y="585"/>
                    <a:pt x="1308" y="583"/>
                    <a:pt x="1315" y="581"/>
                  </a:cubicBezTo>
                  <a:cubicBezTo>
                    <a:pt x="1318" y="580"/>
                    <a:pt x="1321" y="580"/>
                    <a:pt x="1324" y="579"/>
                  </a:cubicBezTo>
                  <a:cubicBezTo>
                    <a:pt x="1326" y="579"/>
                    <a:pt x="1328" y="579"/>
                    <a:pt x="1330" y="578"/>
                  </a:cubicBezTo>
                  <a:cubicBezTo>
                    <a:pt x="1338" y="578"/>
                    <a:pt x="1347" y="577"/>
                    <a:pt x="1351" y="569"/>
                  </a:cubicBezTo>
                  <a:cubicBezTo>
                    <a:pt x="1354" y="562"/>
                    <a:pt x="1354" y="562"/>
                    <a:pt x="1354" y="562"/>
                  </a:cubicBezTo>
                  <a:cubicBezTo>
                    <a:pt x="1346" y="564"/>
                    <a:pt x="1346" y="564"/>
                    <a:pt x="1346" y="564"/>
                  </a:cubicBezTo>
                  <a:cubicBezTo>
                    <a:pt x="1330" y="569"/>
                    <a:pt x="1305" y="575"/>
                    <a:pt x="1281" y="573"/>
                  </a:cubicBezTo>
                  <a:cubicBezTo>
                    <a:pt x="1274" y="573"/>
                    <a:pt x="1267" y="571"/>
                    <a:pt x="1261" y="570"/>
                  </a:cubicBezTo>
                  <a:cubicBezTo>
                    <a:pt x="1281" y="559"/>
                    <a:pt x="1316" y="539"/>
                    <a:pt x="1333" y="513"/>
                  </a:cubicBezTo>
                  <a:cubicBezTo>
                    <a:pt x="1327" y="509"/>
                    <a:pt x="1327" y="509"/>
                    <a:pt x="1327" y="509"/>
                  </a:cubicBezTo>
                  <a:cubicBezTo>
                    <a:pt x="1298" y="544"/>
                    <a:pt x="1252" y="564"/>
                    <a:pt x="1207" y="582"/>
                  </a:cubicBezTo>
                  <a:cubicBezTo>
                    <a:pt x="1189" y="590"/>
                    <a:pt x="1172" y="597"/>
                    <a:pt x="1156" y="605"/>
                  </a:cubicBezTo>
                  <a:cubicBezTo>
                    <a:pt x="1159" y="598"/>
                    <a:pt x="1162" y="591"/>
                    <a:pt x="1165" y="585"/>
                  </a:cubicBezTo>
                  <a:cubicBezTo>
                    <a:pt x="1175" y="562"/>
                    <a:pt x="1184" y="542"/>
                    <a:pt x="1202" y="526"/>
                  </a:cubicBezTo>
                  <a:cubicBezTo>
                    <a:pt x="1220" y="509"/>
                    <a:pt x="1249" y="501"/>
                    <a:pt x="1276" y="494"/>
                  </a:cubicBezTo>
                  <a:cubicBezTo>
                    <a:pt x="1308" y="485"/>
                    <a:pt x="1342" y="475"/>
                    <a:pt x="1359" y="450"/>
                  </a:cubicBezTo>
                  <a:cubicBezTo>
                    <a:pt x="1375" y="428"/>
                    <a:pt x="1375" y="428"/>
                    <a:pt x="1375" y="428"/>
                  </a:cubicBezTo>
                  <a:cubicBezTo>
                    <a:pt x="1354" y="446"/>
                    <a:pt x="1354" y="446"/>
                    <a:pt x="1354" y="446"/>
                  </a:cubicBezTo>
                  <a:cubicBezTo>
                    <a:pt x="1343" y="455"/>
                    <a:pt x="1328" y="466"/>
                    <a:pt x="1314" y="470"/>
                  </a:cubicBezTo>
                  <a:cubicBezTo>
                    <a:pt x="1314" y="470"/>
                    <a:pt x="1315" y="469"/>
                    <a:pt x="1315" y="469"/>
                  </a:cubicBezTo>
                  <a:cubicBezTo>
                    <a:pt x="1322" y="460"/>
                    <a:pt x="1331" y="449"/>
                    <a:pt x="1331" y="439"/>
                  </a:cubicBezTo>
                  <a:cubicBezTo>
                    <a:pt x="1331" y="425"/>
                    <a:pt x="1331" y="425"/>
                    <a:pt x="1331" y="425"/>
                  </a:cubicBezTo>
                  <a:cubicBezTo>
                    <a:pt x="1324" y="437"/>
                    <a:pt x="1324" y="437"/>
                    <a:pt x="1324" y="437"/>
                  </a:cubicBezTo>
                  <a:cubicBezTo>
                    <a:pt x="1316" y="450"/>
                    <a:pt x="1308" y="465"/>
                    <a:pt x="1297" y="476"/>
                  </a:cubicBezTo>
                  <a:cubicBezTo>
                    <a:pt x="1269" y="486"/>
                    <a:pt x="1239" y="496"/>
                    <a:pt x="1212" y="508"/>
                  </a:cubicBezTo>
                  <a:cubicBezTo>
                    <a:pt x="1216" y="502"/>
                    <a:pt x="1220" y="496"/>
                    <a:pt x="1223" y="489"/>
                  </a:cubicBezTo>
                  <a:cubicBezTo>
                    <a:pt x="1228" y="481"/>
                    <a:pt x="1234" y="471"/>
                    <a:pt x="1239" y="463"/>
                  </a:cubicBezTo>
                  <a:cubicBezTo>
                    <a:pt x="1269" y="464"/>
                    <a:pt x="1289" y="455"/>
                    <a:pt x="1305" y="446"/>
                  </a:cubicBezTo>
                  <a:cubicBezTo>
                    <a:pt x="1325" y="435"/>
                    <a:pt x="1325" y="435"/>
                    <a:pt x="1325" y="435"/>
                  </a:cubicBezTo>
                  <a:cubicBezTo>
                    <a:pt x="1303" y="439"/>
                    <a:pt x="1303" y="439"/>
                    <a:pt x="1303" y="439"/>
                  </a:cubicBezTo>
                  <a:cubicBezTo>
                    <a:pt x="1295" y="441"/>
                    <a:pt x="1289" y="443"/>
                    <a:pt x="1282" y="445"/>
                  </a:cubicBezTo>
                  <a:cubicBezTo>
                    <a:pt x="1270" y="450"/>
                    <a:pt x="1258" y="455"/>
                    <a:pt x="1241" y="452"/>
                  </a:cubicBezTo>
                  <a:cubicBezTo>
                    <a:pt x="1248" y="432"/>
                    <a:pt x="1264" y="423"/>
                    <a:pt x="1282" y="413"/>
                  </a:cubicBezTo>
                  <a:cubicBezTo>
                    <a:pt x="1292" y="408"/>
                    <a:pt x="1303" y="401"/>
                    <a:pt x="1312" y="393"/>
                  </a:cubicBezTo>
                  <a:cubicBezTo>
                    <a:pt x="1325" y="380"/>
                    <a:pt x="1325" y="380"/>
                    <a:pt x="1325" y="380"/>
                  </a:cubicBezTo>
                  <a:cubicBezTo>
                    <a:pt x="1308" y="387"/>
                    <a:pt x="1308" y="387"/>
                    <a:pt x="1308" y="387"/>
                  </a:cubicBezTo>
                  <a:cubicBezTo>
                    <a:pt x="1296" y="392"/>
                    <a:pt x="1286" y="399"/>
                    <a:pt x="1276" y="406"/>
                  </a:cubicBezTo>
                  <a:cubicBezTo>
                    <a:pt x="1270" y="410"/>
                    <a:pt x="1264" y="414"/>
                    <a:pt x="1257" y="418"/>
                  </a:cubicBezTo>
                  <a:cubicBezTo>
                    <a:pt x="1260" y="413"/>
                    <a:pt x="1263" y="408"/>
                    <a:pt x="1266" y="403"/>
                  </a:cubicBezTo>
                  <a:cubicBezTo>
                    <a:pt x="1270" y="398"/>
                    <a:pt x="1274" y="392"/>
                    <a:pt x="1278" y="385"/>
                  </a:cubicBezTo>
                  <a:cubicBezTo>
                    <a:pt x="1283" y="376"/>
                    <a:pt x="1283" y="376"/>
                    <a:pt x="1283" y="376"/>
                  </a:cubicBezTo>
                  <a:cubicBezTo>
                    <a:pt x="1273" y="380"/>
                    <a:pt x="1273" y="380"/>
                    <a:pt x="1273" y="380"/>
                  </a:cubicBezTo>
                  <a:cubicBezTo>
                    <a:pt x="1269" y="382"/>
                    <a:pt x="1267" y="385"/>
                    <a:pt x="1265" y="388"/>
                  </a:cubicBezTo>
                  <a:cubicBezTo>
                    <a:pt x="1265" y="386"/>
                    <a:pt x="1266" y="385"/>
                    <a:pt x="1266" y="384"/>
                  </a:cubicBezTo>
                  <a:cubicBezTo>
                    <a:pt x="1275" y="366"/>
                    <a:pt x="1275" y="366"/>
                    <a:pt x="1275" y="366"/>
                  </a:cubicBezTo>
                  <a:cubicBezTo>
                    <a:pt x="1260" y="380"/>
                    <a:pt x="1260" y="380"/>
                    <a:pt x="1260" y="380"/>
                  </a:cubicBezTo>
                  <a:cubicBezTo>
                    <a:pt x="1253" y="387"/>
                    <a:pt x="1249" y="399"/>
                    <a:pt x="1246" y="410"/>
                  </a:cubicBezTo>
                  <a:cubicBezTo>
                    <a:pt x="1244" y="417"/>
                    <a:pt x="1242" y="424"/>
                    <a:pt x="1239" y="429"/>
                  </a:cubicBezTo>
                  <a:cubicBezTo>
                    <a:pt x="1209" y="443"/>
                    <a:pt x="1182" y="460"/>
                    <a:pt x="1156" y="476"/>
                  </a:cubicBezTo>
                  <a:cubicBezTo>
                    <a:pt x="1158" y="474"/>
                    <a:pt x="1159" y="471"/>
                    <a:pt x="1161" y="469"/>
                  </a:cubicBezTo>
                  <a:cubicBezTo>
                    <a:pt x="1171" y="453"/>
                    <a:pt x="1181" y="437"/>
                    <a:pt x="1181" y="422"/>
                  </a:cubicBezTo>
                  <a:cubicBezTo>
                    <a:pt x="1181" y="412"/>
                    <a:pt x="1181" y="412"/>
                    <a:pt x="1181" y="412"/>
                  </a:cubicBezTo>
                  <a:cubicBezTo>
                    <a:pt x="1175" y="419"/>
                    <a:pt x="1175" y="419"/>
                    <a:pt x="1175" y="419"/>
                  </a:cubicBezTo>
                  <a:cubicBezTo>
                    <a:pt x="1161" y="436"/>
                    <a:pt x="1151" y="456"/>
                    <a:pt x="1142" y="476"/>
                  </a:cubicBezTo>
                  <a:cubicBezTo>
                    <a:pt x="1139" y="481"/>
                    <a:pt x="1137" y="486"/>
                    <a:pt x="1134" y="490"/>
                  </a:cubicBezTo>
                  <a:cubicBezTo>
                    <a:pt x="1125" y="494"/>
                    <a:pt x="1117" y="501"/>
                    <a:pt x="1108" y="507"/>
                  </a:cubicBezTo>
                  <a:cubicBezTo>
                    <a:pt x="1102" y="511"/>
                    <a:pt x="1096" y="515"/>
                    <a:pt x="1091" y="519"/>
                  </a:cubicBezTo>
                  <a:cubicBezTo>
                    <a:pt x="1097" y="507"/>
                    <a:pt x="1102" y="493"/>
                    <a:pt x="1107" y="480"/>
                  </a:cubicBezTo>
                  <a:cubicBezTo>
                    <a:pt x="1114" y="460"/>
                    <a:pt x="1122" y="439"/>
                    <a:pt x="1134" y="425"/>
                  </a:cubicBezTo>
                  <a:cubicBezTo>
                    <a:pt x="1183" y="411"/>
                    <a:pt x="1219" y="394"/>
                    <a:pt x="1248" y="373"/>
                  </a:cubicBezTo>
                  <a:cubicBezTo>
                    <a:pt x="1245" y="366"/>
                    <a:pt x="1245" y="366"/>
                    <a:pt x="1245" y="366"/>
                  </a:cubicBezTo>
                  <a:cubicBezTo>
                    <a:pt x="1238" y="370"/>
                    <a:pt x="1231" y="373"/>
                    <a:pt x="1224" y="377"/>
                  </a:cubicBezTo>
                  <a:cubicBezTo>
                    <a:pt x="1197" y="391"/>
                    <a:pt x="1170" y="406"/>
                    <a:pt x="1142" y="412"/>
                  </a:cubicBezTo>
                  <a:cubicBezTo>
                    <a:pt x="1152" y="396"/>
                    <a:pt x="1168" y="387"/>
                    <a:pt x="1186" y="377"/>
                  </a:cubicBezTo>
                  <a:cubicBezTo>
                    <a:pt x="1195" y="372"/>
                    <a:pt x="1205" y="367"/>
                    <a:pt x="1214" y="360"/>
                  </a:cubicBezTo>
                  <a:cubicBezTo>
                    <a:pt x="1210" y="354"/>
                    <a:pt x="1210" y="354"/>
                    <a:pt x="1210" y="354"/>
                  </a:cubicBezTo>
                  <a:cubicBezTo>
                    <a:pt x="1163" y="380"/>
                    <a:pt x="1111" y="402"/>
                    <a:pt x="1062" y="423"/>
                  </a:cubicBezTo>
                  <a:cubicBezTo>
                    <a:pt x="1063" y="415"/>
                    <a:pt x="1064" y="408"/>
                    <a:pt x="1065" y="400"/>
                  </a:cubicBezTo>
                  <a:cubicBezTo>
                    <a:pt x="1068" y="385"/>
                    <a:pt x="1070" y="372"/>
                    <a:pt x="1070" y="360"/>
                  </a:cubicBezTo>
                  <a:cubicBezTo>
                    <a:pt x="1069" y="339"/>
                    <a:pt x="1069" y="339"/>
                    <a:pt x="1069" y="339"/>
                  </a:cubicBezTo>
                  <a:cubicBezTo>
                    <a:pt x="1063" y="359"/>
                    <a:pt x="1063" y="359"/>
                    <a:pt x="1063" y="359"/>
                  </a:cubicBezTo>
                  <a:cubicBezTo>
                    <a:pt x="1058" y="375"/>
                    <a:pt x="1056" y="394"/>
                    <a:pt x="1054" y="412"/>
                  </a:cubicBezTo>
                  <a:cubicBezTo>
                    <a:pt x="1053" y="417"/>
                    <a:pt x="1053" y="423"/>
                    <a:pt x="1052" y="428"/>
                  </a:cubicBezTo>
                  <a:cubicBezTo>
                    <a:pt x="1047" y="430"/>
                    <a:pt x="1043" y="432"/>
                    <a:pt x="1039" y="433"/>
                  </a:cubicBezTo>
                  <a:cubicBezTo>
                    <a:pt x="1035" y="435"/>
                    <a:pt x="1032" y="436"/>
                    <a:pt x="1028" y="438"/>
                  </a:cubicBezTo>
                  <a:cubicBezTo>
                    <a:pt x="1031" y="430"/>
                    <a:pt x="1035" y="422"/>
                    <a:pt x="1040" y="415"/>
                  </a:cubicBezTo>
                  <a:cubicBezTo>
                    <a:pt x="1046" y="403"/>
                    <a:pt x="1052" y="392"/>
                    <a:pt x="1055" y="382"/>
                  </a:cubicBezTo>
                  <a:cubicBezTo>
                    <a:pt x="1060" y="361"/>
                    <a:pt x="1060" y="361"/>
                    <a:pt x="1060" y="361"/>
                  </a:cubicBezTo>
                  <a:cubicBezTo>
                    <a:pt x="1048" y="379"/>
                    <a:pt x="1048" y="379"/>
                    <a:pt x="1048" y="379"/>
                  </a:cubicBezTo>
                  <a:cubicBezTo>
                    <a:pt x="1043" y="387"/>
                    <a:pt x="1037" y="397"/>
                    <a:pt x="1033" y="407"/>
                  </a:cubicBezTo>
                  <a:cubicBezTo>
                    <a:pt x="1019" y="434"/>
                    <a:pt x="1005" y="461"/>
                    <a:pt x="979" y="467"/>
                  </a:cubicBezTo>
                  <a:cubicBezTo>
                    <a:pt x="985" y="455"/>
                    <a:pt x="985" y="439"/>
                    <a:pt x="986" y="423"/>
                  </a:cubicBezTo>
                  <a:cubicBezTo>
                    <a:pt x="987" y="406"/>
                    <a:pt x="988" y="390"/>
                    <a:pt x="996" y="380"/>
                  </a:cubicBezTo>
                  <a:cubicBezTo>
                    <a:pt x="998" y="380"/>
                    <a:pt x="998" y="380"/>
                    <a:pt x="998" y="380"/>
                  </a:cubicBezTo>
                  <a:cubicBezTo>
                    <a:pt x="1013" y="381"/>
                    <a:pt x="1024" y="381"/>
                    <a:pt x="1029" y="376"/>
                  </a:cubicBezTo>
                  <a:cubicBezTo>
                    <a:pt x="1030" y="375"/>
                    <a:pt x="1030" y="373"/>
                    <a:pt x="1030" y="370"/>
                  </a:cubicBezTo>
                  <a:cubicBezTo>
                    <a:pt x="1029" y="365"/>
                    <a:pt x="1029" y="365"/>
                    <a:pt x="1029" y="365"/>
                  </a:cubicBezTo>
                  <a:cubicBezTo>
                    <a:pt x="1024" y="368"/>
                    <a:pt x="1024" y="368"/>
                    <a:pt x="1024" y="368"/>
                  </a:cubicBezTo>
                  <a:cubicBezTo>
                    <a:pt x="1022" y="370"/>
                    <a:pt x="1015" y="371"/>
                    <a:pt x="1007" y="370"/>
                  </a:cubicBezTo>
                  <a:cubicBezTo>
                    <a:pt x="1005" y="370"/>
                    <a:pt x="1002" y="370"/>
                    <a:pt x="1000" y="369"/>
                  </a:cubicBezTo>
                  <a:cubicBezTo>
                    <a:pt x="1019" y="340"/>
                    <a:pt x="1043" y="324"/>
                    <a:pt x="1071" y="321"/>
                  </a:cubicBezTo>
                  <a:cubicBezTo>
                    <a:pt x="1083" y="320"/>
                    <a:pt x="1083" y="320"/>
                    <a:pt x="1083" y="320"/>
                  </a:cubicBezTo>
                  <a:cubicBezTo>
                    <a:pt x="1088" y="320"/>
                    <a:pt x="1093" y="320"/>
                    <a:pt x="1098" y="321"/>
                  </a:cubicBezTo>
                  <a:cubicBezTo>
                    <a:pt x="1103" y="322"/>
                    <a:pt x="1107" y="324"/>
                    <a:pt x="1112" y="327"/>
                  </a:cubicBezTo>
                  <a:cubicBezTo>
                    <a:pt x="1116" y="329"/>
                    <a:pt x="1121" y="332"/>
                    <a:pt x="1127" y="333"/>
                  </a:cubicBezTo>
                  <a:cubicBezTo>
                    <a:pt x="1139" y="336"/>
                    <a:pt x="1154" y="335"/>
                    <a:pt x="1168" y="334"/>
                  </a:cubicBezTo>
                  <a:cubicBezTo>
                    <a:pt x="1177" y="334"/>
                    <a:pt x="1186" y="333"/>
                    <a:pt x="1194" y="334"/>
                  </a:cubicBezTo>
                  <a:cubicBezTo>
                    <a:pt x="1204" y="334"/>
                    <a:pt x="1211" y="337"/>
                    <a:pt x="1217" y="341"/>
                  </a:cubicBezTo>
                  <a:cubicBezTo>
                    <a:pt x="1219" y="343"/>
                    <a:pt x="1219" y="343"/>
                    <a:pt x="1219" y="343"/>
                  </a:cubicBezTo>
                  <a:cubicBezTo>
                    <a:pt x="1222" y="341"/>
                    <a:pt x="1222" y="341"/>
                    <a:pt x="1222" y="341"/>
                  </a:cubicBezTo>
                  <a:cubicBezTo>
                    <a:pt x="1223" y="340"/>
                    <a:pt x="1225" y="339"/>
                    <a:pt x="1228" y="339"/>
                  </a:cubicBezTo>
                  <a:cubicBezTo>
                    <a:pt x="1231" y="339"/>
                    <a:pt x="1234" y="338"/>
                    <a:pt x="1237" y="337"/>
                  </a:cubicBezTo>
                  <a:cubicBezTo>
                    <a:pt x="1243" y="333"/>
                    <a:pt x="1243" y="333"/>
                    <a:pt x="1243" y="333"/>
                  </a:cubicBezTo>
                  <a:cubicBezTo>
                    <a:pt x="1237" y="330"/>
                    <a:pt x="1237" y="330"/>
                    <a:pt x="1237" y="330"/>
                  </a:cubicBezTo>
                  <a:cubicBezTo>
                    <a:pt x="1234" y="329"/>
                    <a:pt x="1228" y="329"/>
                    <a:pt x="1222" y="329"/>
                  </a:cubicBezTo>
                  <a:cubicBezTo>
                    <a:pt x="1221" y="329"/>
                    <a:pt x="1220" y="329"/>
                    <a:pt x="1220" y="329"/>
                  </a:cubicBezTo>
                  <a:cubicBezTo>
                    <a:pt x="1221" y="328"/>
                    <a:pt x="1223" y="326"/>
                    <a:pt x="1224" y="324"/>
                  </a:cubicBezTo>
                  <a:cubicBezTo>
                    <a:pt x="1225" y="319"/>
                    <a:pt x="1225" y="319"/>
                    <a:pt x="1225" y="319"/>
                  </a:cubicBezTo>
                  <a:cubicBezTo>
                    <a:pt x="1220" y="319"/>
                    <a:pt x="1220" y="319"/>
                    <a:pt x="1220" y="319"/>
                  </a:cubicBezTo>
                  <a:cubicBezTo>
                    <a:pt x="1211" y="319"/>
                    <a:pt x="1201" y="321"/>
                    <a:pt x="1190" y="322"/>
                  </a:cubicBezTo>
                  <a:cubicBezTo>
                    <a:pt x="1174" y="324"/>
                    <a:pt x="1157" y="326"/>
                    <a:pt x="1142" y="325"/>
                  </a:cubicBezTo>
                  <a:cubicBezTo>
                    <a:pt x="1134" y="324"/>
                    <a:pt x="1128" y="323"/>
                    <a:pt x="1122" y="321"/>
                  </a:cubicBezTo>
                  <a:cubicBezTo>
                    <a:pt x="1132" y="320"/>
                    <a:pt x="1139" y="317"/>
                    <a:pt x="1147" y="315"/>
                  </a:cubicBezTo>
                  <a:cubicBezTo>
                    <a:pt x="1150" y="313"/>
                    <a:pt x="1152" y="312"/>
                    <a:pt x="1156" y="311"/>
                  </a:cubicBezTo>
                  <a:cubicBezTo>
                    <a:pt x="1159" y="311"/>
                    <a:pt x="1162" y="310"/>
                    <a:pt x="1165" y="309"/>
                  </a:cubicBezTo>
                  <a:cubicBezTo>
                    <a:pt x="1173" y="308"/>
                    <a:pt x="1183" y="306"/>
                    <a:pt x="1185" y="297"/>
                  </a:cubicBezTo>
                  <a:cubicBezTo>
                    <a:pt x="1186" y="289"/>
                    <a:pt x="1186" y="289"/>
                    <a:pt x="1186" y="289"/>
                  </a:cubicBezTo>
                  <a:cubicBezTo>
                    <a:pt x="1179" y="293"/>
                    <a:pt x="1179" y="293"/>
                    <a:pt x="1179" y="293"/>
                  </a:cubicBezTo>
                  <a:cubicBezTo>
                    <a:pt x="1160" y="305"/>
                    <a:pt x="1130" y="309"/>
                    <a:pt x="1100" y="312"/>
                  </a:cubicBezTo>
                  <a:cubicBezTo>
                    <a:pt x="1094" y="311"/>
                    <a:pt x="1094" y="311"/>
                    <a:pt x="1094" y="311"/>
                  </a:cubicBezTo>
                  <a:cubicBezTo>
                    <a:pt x="1095" y="312"/>
                    <a:pt x="1095" y="312"/>
                    <a:pt x="1095" y="312"/>
                  </a:cubicBezTo>
                  <a:cubicBezTo>
                    <a:pt x="1091" y="312"/>
                    <a:pt x="1087" y="312"/>
                    <a:pt x="1083" y="313"/>
                  </a:cubicBezTo>
                  <a:cubicBezTo>
                    <a:pt x="1078" y="313"/>
                    <a:pt x="1074" y="313"/>
                    <a:pt x="1070" y="313"/>
                  </a:cubicBezTo>
                  <a:cubicBezTo>
                    <a:pt x="1067" y="313"/>
                    <a:pt x="1067" y="313"/>
                    <a:pt x="1067" y="313"/>
                  </a:cubicBezTo>
                  <a:cubicBezTo>
                    <a:pt x="1066" y="313"/>
                    <a:pt x="1065" y="314"/>
                    <a:pt x="1064" y="314"/>
                  </a:cubicBezTo>
                  <a:cubicBezTo>
                    <a:pt x="1099" y="292"/>
                    <a:pt x="1142" y="261"/>
                    <a:pt x="1164" y="222"/>
                  </a:cubicBezTo>
                  <a:cubicBezTo>
                    <a:pt x="1178" y="197"/>
                    <a:pt x="1178" y="197"/>
                    <a:pt x="1178" y="197"/>
                  </a:cubicBezTo>
                  <a:cubicBezTo>
                    <a:pt x="1158" y="218"/>
                    <a:pt x="1158" y="218"/>
                    <a:pt x="1158" y="218"/>
                  </a:cubicBezTo>
                  <a:cubicBezTo>
                    <a:pt x="1153" y="223"/>
                    <a:pt x="1148" y="229"/>
                    <a:pt x="1143" y="236"/>
                  </a:cubicBezTo>
                  <a:cubicBezTo>
                    <a:pt x="1130" y="251"/>
                    <a:pt x="1117" y="266"/>
                    <a:pt x="1103" y="274"/>
                  </a:cubicBezTo>
                  <a:cubicBezTo>
                    <a:pt x="1105" y="265"/>
                    <a:pt x="1110" y="257"/>
                    <a:pt x="1115" y="249"/>
                  </a:cubicBezTo>
                  <a:cubicBezTo>
                    <a:pt x="1119" y="241"/>
                    <a:pt x="1124" y="233"/>
                    <a:pt x="1125" y="226"/>
                  </a:cubicBezTo>
                  <a:cubicBezTo>
                    <a:pt x="1130" y="200"/>
                    <a:pt x="1130" y="200"/>
                    <a:pt x="1130" y="200"/>
                  </a:cubicBezTo>
                  <a:cubicBezTo>
                    <a:pt x="1118" y="224"/>
                    <a:pt x="1118" y="224"/>
                    <a:pt x="1118" y="224"/>
                  </a:cubicBezTo>
                  <a:cubicBezTo>
                    <a:pt x="1116" y="228"/>
                    <a:pt x="1113" y="233"/>
                    <a:pt x="1110" y="238"/>
                  </a:cubicBezTo>
                  <a:cubicBezTo>
                    <a:pt x="1101" y="251"/>
                    <a:pt x="1092" y="265"/>
                    <a:pt x="1093" y="284"/>
                  </a:cubicBezTo>
                  <a:cubicBezTo>
                    <a:pt x="1089" y="287"/>
                    <a:pt x="1089" y="287"/>
                    <a:pt x="1089" y="287"/>
                  </a:cubicBezTo>
                  <a:cubicBezTo>
                    <a:pt x="1059" y="304"/>
                    <a:pt x="1028" y="322"/>
                    <a:pt x="1006" y="346"/>
                  </a:cubicBezTo>
                  <a:cubicBezTo>
                    <a:pt x="1003" y="349"/>
                    <a:pt x="1001" y="352"/>
                    <a:pt x="998" y="355"/>
                  </a:cubicBezTo>
                  <a:cubicBezTo>
                    <a:pt x="994" y="361"/>
                    <a:pt x="990" y="366"/>
                    <a:pt x="984" y="369"/>
                  </a:cubicBezTo>
                  <a:cubicBezTo>
                    <a:pt x="983" y="366"/>
                    <a:pt x="983" y="360"/>
                    <a:pt x="983" y="355"/>
                  </a:cubicBezTo>
                  <a:cubicBezTo>
                    <a:pt x="983" y="350"/>
                    <a:pt x="983" y="345"/>
                    <a:pt x="982" y="340"/>
                  </a:cubicBezTo>
                  <a:cubicBezTo>
                    <a:pt x="984" y="340"/>
                    <a:pt x="985" y="339"/>
                    <a:pt x="987" y="338"/>
                  </a:cubicBezTo>
                  <a:cubicBezTo>
                    <a:pt x="993" y="336"/>
                    <a:pt x="1000" y="334"/>
                    <a:pt x="1001" y="330"/>
                  </a:cubicBezTo>
                  <a:cubicBezTo>
                    <a:pt x="1002" y="328"/>
                    <a:pt x="1002" y="327"/>
                    <a:pt x="1002" y="325"/>
                  </a:cubicBezTo>
                  <a:cubicBezTo>
                    <a:pt x="1000" y="320"/>
                    <a:pt x="1000" y="320"/>
                    <a:pt x="1000" y="320"/>
                  </a:cubicBezTo>
                  <a:cubicBezTo>
                    <a:pt x="996" y="323"/>
                    <a:pt x="996" y="323"/>
                    <a:pt x="996" y="323"/>
                  </a:cubicBezTo>
                  <a:cubicBezTo>
                    <a:pt x="992" y="326"/>
                    <a:pt x="987" y="328"/>
                    <a:pt x="981" y="330"/>
                  </a:cubicBezTo>
                  <a:cubicBezTo>
                    <a:pt x="981" y="327"/>
                    <a:pt x="980" y="324"/>
                    <a:pt x="980" y="321"/>
                  </a:cubicBezTo>
                  <a:cubicBezTo>
                    <a:pt x="979" y="315"/>
                    <a:pt x="978" y="310"/>
                    <a:pt x="978" y="304"/>
                  </a:cubicBezTo>
                  <a:cubicBezTo>
                    <a:pt x="994" y="290"/>
                    <a:pt x="1012" y="276"/>
                    <a:pt x="1029" y="262"/>
                  </a:cubicBezTo>
                  <a:cubicBezTo>
                    <a:pt x="1054" y="242"/>
                    <a:pt x="1080" y="222"/>
                    <a:pt x="1099" y="200"/>
                  </a:cubicBezTo>
                  <a:cubicBezTo>
                    <a:pt x="1094" y="195"/>
                    <a:pt x="1094" y="195"/>
                    <a:pt x="1094" y="195"/>
                  </a:cubicBezTo>
                  <a:cubicBezTo>
                    <a:pt x="1065" y="220"/>
                    <a:pt x="1034" y="244"/>
                    <a:pt x="1003" y="268"/>
                  </a:cubicBezTo>
                  <a:cubicBezTo>
                    <a:pt x="994" y="275"/>
                    <a:pt x="984" y="282"/>
                    <a:pt x="975" y="289"/>
                  </a:cubicBezTo>
                  <a:cubicBezTo>
                    <a:pt x="977" y="279"/>
                    <a:pt x="978" y="268"/>
                    <a:pt x="979" y="258"/>
                  </a:cubicBezTo>
                  <a:cubicBezTo>
                    <a:pt x="982" y="222"/>
                    <a:pt x="986" y="185"/>
                    <a:pt x="999" y="158"/>
                  </a:cubicBezTo>
                  <a:cubicBezTo>
                    <a:pt x="999" y="155"/>
                    <a:pt x="1000" y="151"/>
                    <a:pt x="998" y="148"/>
                  </a:cubicBezTo>
                  <a:cubicBezTo>
                    <a:pt x="997" y="147"/>
                    <a:pt x="996" y="147"/>
                    <a:pt x="995" y="146"/>
                  </a:cubicBezTo>
                  <a:cubicBezTo>
                    <a:pt x="993" y="147"/>
                    <a:pt x="993" y="147"/>
                    <a:pt x="993" y="147"/>
                  </a:cubicBezTo>
                  <a:cubicBezTo>
                    <a:pt x="992" y="148"/>
                    <a:pt x="992" y="148"/>
                    <a:pt x="992" y="148"/>
                  </a:cubicBezTo>
                  <a:cubicBezTo>
                    <a:pt x="990" y="150"/>
                    <a:pt x="989" y="153"/>
                    <a:pt x="989" y="156"/>
                  </a:cubicBezTo>
                  <a:cubicBezTo>
                    <a:pt x="974" y="187"/>
                    <a:pt x="969" y="229"/>
                    <a:pt x="967" y="271"/>
                  </a:cubicBezTo>
                  <a:cubicBezTo>
                    <a:pt x="952" y="285"/>
                    <a:pt x="939" y="296"/>
                    <a:pt x="925" y="306"/>
                  </a:cubicBezTo>
                  <a:cubicBezTo>
                    <a:pt x="926" y="304"/>
                    <a:pt x="926" y="304"/>
                    <a:pt x="926" y="304"/>
                  </a:cubicBezTo>
                  <a:cubicBezTo>
                    <a:pt x="922" y="307"/>
                    <a:pt x="922" y="307"/>
                    <a:pt x="922" y="307"/>
                  </a:cubicBezTo>
                  <a:cubicBezTo>
                    <a:pt x="921" y="308"/>
                    <a:pt x="919" y="309"/>
                    <a:pt x="918" y="310"/>
                  </a:cubicBezTo>
                  <a:cubicBezTo>
                    <a:pt x="915" y="281"/>
                    <a:pt x="930" y="260"/>
                    <a:pt x="946" y="238"/>
                  </a:cubicBezTo>
                  <a:cubicBezTo>
                    <a:pt x="946" y="237"/>
                    <a:pt x="947" y="236"/>
                    <a:pt x="947" y="235"/>
                  </a:cubicBezTo>
                  <a:cubicBezTo>
                    <a:pt x="949" y="240"/>
                    <a:pt x="949" y="240"/>
                    <a:pt x="949" y="240"/>
                  </a:cubicBezTo>
                  <a:cubicBezTo>
                    <a:pt x="950" y="232"/>
                    <a:pt x="950" y="232"/>
                    <a:pt x="950" y="232"/>
                  </a:cubicBezTo>
                  <a:cubicBezTo>
                    <a:pt x="963" y="214"/>
                    <a:pt x="975" y="195"/>
                    <a:pt x="978" y="170"/>
                  </a:cubicBezTo>
                  <a:cubicBezTo>
                    <a:pt x="982" y="139"/>
                    <a:pt x="982" y="139"/>
                    <a:pt x="982" y="139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67" y="180"/>
                    <a:pt x="961" y="192"/>
                    <a:pt x="955" y="203"/>
                  </a:cubicBezTo>
                  <a:cubicBezTo>
                    <a:pt x="957" y="195"/>
                    <a:pt x="959" y="187"/>
                    <a:pt x="957" y="181"/>
                  </a:cubicBezTo>
                  <a:cubicBezTo>
                    <a:pt x="953" y="164"/>
                    <a:pt x="953" y="164"/>
                    <a:pt x="953" y="164"/>
                  </a:cubicBezTo>
                  <a:cubicBezTo>
                    <a:pt x="950" y="181"/>
                    <a:pt x="950" y="181"/>
                    <a:pt x="950" y="181"/>
                  </a:cubicBezTo>
                  <a:cubicBezTo>
                    <a:pt x="950" y="184"/>
                    <a:pt x="949" y="188"/>
                    <a:pt x="947" y="193"/>
                  </a:cubicBezTo>
                  <a:cubicBezTo>
                    <a:pt x="944" y="203"/>
                    <a:pt x="941" y="214"/>
                    <a:pt x="944" y="223"/>
                  </a:cubicBezTo>
                  <a:cubicBezTo>
                    <a:pt x="944" y="223"/>
                    <a:pt x="944" y="223"/>
                    <a:pt x="944" y="223"/>
                  </a:cubicBezTo>
                  <a:cubicBezTo>
                    <a:pt x="936" y="235"/>
                    <a:pt x="929" y="247"/>
                    <a:pt x="922" y="258"/>
                  </a:cubicBezTo>
                  <a:cubicBezTo>
                    <a:pt x="919" y="263"/>
                    <a:pt x="916" y="268"/>
                    <a:pt x="912" y="272"/>
                  </a:cubicBezTo>
                  <a:cubicBezTo>
                    <a:pt x="913" y="252"/>
                    <a:pt x="917" y="234"/>
                    <a:pt x="920" y="216"/>
                  </a:cubicBezTo>
                  <a:cubicBezTo>
                    <a:pt x="925" y="193"/>
                    <a:pt x="930" y="172"/>
                    <a:pt x="927" y="147"/>
                  </a:cubicBezTo>
                  <a:cubicBezTo>
                    <a:pt x="930" y="143"/>
                    <a:pt x="935" y="139"/>
                    <a:pt x="939" y="136"/>
                  </a:cubicBezTo>
                  <a:cubicBezTo>
                    <a:pt x="948" y="128"/>
                    <a:pt x="957" y="120"/>
                    <a:pt x="959" y="112"/>
                  </a:cubicBezTo>
                  <a:cubicBezTo>
                    <a:pt x="962" y="100"/>
                    <a:pt x="962" y="100"/>
                    <a:pt x="962" y="100"/>
                  </a:cubicBezTo>
                  <a:cubicBezTo>
                    <a:pt x="953" y="108"/>
                    <a:pt x="953" y="108"/>
                    <a:pt x="953" y="108"/>
                  </a:cubicBezTo>
                  <a:cubicBezTo>
                    <a:pt x="950" y="111"/>
                    <a:pt x="947" y="114"/>
                    <a:pt x="944" y="118"/>
                  </a:cubicBezTo>
                  <a:cubicBezTo>
                    <a:pt x="939" y="123"/>
                    <a:pt x="933" y="129"/>
                    <a:pt x="928" y="133"/>
                  </a:cubicBezTo>
                  <a:cubicBezTo>
                    <a:pt x="928" y="132"/>
                    <a:pt x="928" y="131"/>
                    <a:pt x="928" y="131"/>
                  </a:cubicBezTo>
                  <a:cubicBezTo>
                    <a:pt x="928" y="124"/>
                    <a:pt x="929" y="117"/>
                    <a:pt x="931" y="113"/>
                  </a:cubicBezTo>
                  <a:cubicBezTo>
                    <a:pt x="935" y="105"/>
                    <a:pt x="935" y="105"/>
                    <a:pt x="935" y="105"/>
                  </a:cubicBezTo>
                  <a:cubicBezTo>
                    <a:pt x="927" y="107"/>
                    <a:pt x="927" y="107"/>
                    <a:pt x="927" y="107"/>
                  </a:cubicBezTo>
                  <a:cubicBezTo>
                    <a:pt x="919" y="110"/>
                    <a:pt x="919" y="120"/>
                    <a:pt x="919" y="129"/>
                  </a:cubicBezTo>
                  <a:cubicBezTo>
                    <a:pt x="919" y="133"/>
                    <a:pt x="919" y="137"/>
                    <a:pt x="919" y="140"/>
                  </a:cubicBezTo>
                  <a:cubicBezTo>
                    <a:pt x="912" y="145"/>
                    <a:pt x="905" y="150"/>
                    <a:pt x="898" y="155"/>
                  </a:cubicBezTo>
                  <a:cubicBezTo>
                    <a:pt x="883" y="166"/>
                    <a:pt x="868" y="178"/>
                    <a:pt x="852" y="188"/>
                  </a:cubicBezTo>
                  <a:cubicBezTo>
                    <a:pt x="884" y="149"/>
                    <a:pt x="913" y="107"/>
                    <a:pt x="928" y="51"/>
                  </a:cubicBezTo>
                  <a:cubicBezTo>
                    <a:pt x="932" y="34"/>
                    <a:pt x="932" y="34"/>
                    <a:pt x="932" y="34"/>
                  </a:cubicBezTo>
                  <a:cubicBezTo>
                    <a:pt x="922" y="48"/>
                    <a:pt x="922" y="48"/>
                    <a:pt x="922" y="48"/>
                  </a:cubicBezTo>
                  <a:cubicBezTo>
                    <a:pt x="914" y="57"/>
                    <a:pt x="909" y="72"/>
                    <a:pt x="903" y="87"/>
                  </a:cubicBezTo>
                  <a:cubicBezTo>
                    <a:pt x="896" y="106"/>
                    <a:pt x="889" y="125"/>
                    <a:pt x="878" y="134"/>
                  </a:cubicBezTo>
                  <a:cubicBezTo>
                    <a:pt x="877" y="125"/>
                    <a:pt x="879" y="116"/>
                    <a:pt x="880" y="107"/>
                  </a:cubicBezTo>
                  <a:cubicBezTo>
                    <a:pt x="882" y="99"/>
                    <a:pt x="883" y="91"/>
                    <a:pt x="882" y="83"/>
                  </a:cubicBezTo>
                  <a:cubicBezTo>
                    <a:pt x="881" y="62"/>
                    <a:pt x="881" y="62"/>
                    <a:pt x="881" y="62"/>
                  </a:cubicBezTo>
                  <a:cubicBezTo>
                    <a:pt x="875" y="83"/>
                    <a:pt x="875" y="83"/>
                    <a:pt x="875" y="83"/>
                  </a:cubicBezTo>
                  <a:cubicBezTo>
                    <a:pt x="871" y="97"/>
                    <a:pt x="865" y="124"/>
                    <a:pt x="870" y="145"/>
                  </a:cubicBezTo>
                  <a:cubicBezTo>
                    <a:pt x="859" y="162"/>
                    <a:pt x="847" y="176"/>
                    <a:pt x="835" y="190"/>
                  </a:cubicBezTo>
                  <a:cubicBezTo>
                    <a:pt x="820" y="208"/>
                    <a:pt x="804" y="226"/>
                    <a:pt x="790" y="249"/>
                  </a:cubicBezTo>
                  <a:cubicBezTo>
                    <a:pt x="790" y="240"/>
                    <a:pt x="789" y="231"/>
                    <a:pt x="788" y="223"/>
                  </a:cubicBezTo>
                  <a:cubicBezTo>
                    <a:pt x="786" y="200"/>
                    <a:pt x="784" y="176"/>
                    <a:pt x="787" y="149"/>
                  </a:cubicBezTo>
                  <a:cubicBezTo>
                    <a:pt x="796" y="134"/>
                    <a:pt x="808" y="122"/>
                    <a:pt x="820" y="109"/>
                  </a:cubicBezTo>
                  <a:cubicBezTo>
                    <a:pt x="844" y="84"/>
                    <a:pt x="869" y="57"/>
                    <a:pt x="870" y="12"/>
                  </a:cubicBezTo>
                  <a:cubicBezTo>
                    <a:pt x="863" y="12"/>
                    <a:pt x="863" y="12"/>
                    <a:pt x="863" y="12"/>
                  </a:cubicBezTo>
                  <a:cubicBezTo>
                    <a:pt x="859" y="40"/>
                    <a:pt x="847" y="62"/>
                    <a:pt x="832" y="80"/>
                  </a:cubicBezTo>
                  <a:cubicBezTo>
                    <a:pt x="834" y="71"/>
                    <a:pt x="836" y="60"/>
                    <a:pt x="836" y="49"/>
                  </a:cubicBezTo>
                  <a:cubicBezTo>
                    <a:pt x="837" y="39"/>
                    <a:pt x="838" y="30"/>
                    <a:pt x="840" y="25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833" y="22"/>
                    <a:pt x="833" y="22"/>
                    <a:pt x="833" y="22"/>
                  </a:cubicBezTo>
                  <a:cubicBezTo>
                    <a:pt x="828" y="30"/>
                    <a:pt x="827" y="43"/>
                    <a:pt x="826" y="55"/>
                  </a:cubicBezTo>
                  <a:cubicBezTo>
                    <a:pt x="825" y="68"/>
                    <a:pt x="825" y="81"/>
                    <a:pt x="819" y="87"/>
                  </a:cubicBezTo>
                  <a:cubicBezTo>
                    <a:pt x="818" y="88"/>
                    <a:pt x="818" y="88"/>
                    <a:pt x="818" y="88"/>
                  </a:cubicBezTo>
                  <a:cubicBezTo>
                    <a:pt x="818" y="89"/>
                    <a:pt x="818" y="89"/>
                    <a:pt x="818" y="89"/>
                  </a:cubicBezTo>
                  <a:cubicBezTo>
                    <a:pt x="818" y="91"/>
                    <a:pt x="818" y="93"/>
                    <a:pt x="819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15" y="101"/>
                    <a:pt x="809" y="106"/>
                    <a:pt x="804" y="111"/>
                  </a:cubicBezTo>
                  <a:cubicBezTo>
                    <a:pt x="799" y="116"/>
                    <a:pt x="795" y="121"/>
                    <a:pt x="790" y="126"/>
                  </a:cubicBezTo>
                  <a:cubicBezTo>
                    <a:pt x="792" y="113"/>
                    <a:pt x="794" y="97"/>
                    <a:pt x="796" y="81"/>
                  </a:cubicBezTo>
                  <a:cubicBezTo>
                    <a:pt x="798" y="58"/>
                    <a:pt x="801" y="35"/>
                    <a:pt x="804" y="19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1" y="15"/>
                    <a:pt x="801" y="15"/>
                    <a:pt x="801" y="15"/>
                  </a:cubicBezTo>
                  <a:cubicBezTo>
                    <a:pt x="798" y="14"/>
                    <a:pt x="798" y="14"/>
                    <a:pt x="798" y="14"/>
                  </a:cubicBezTo>
                  <a:cubicBezTo>
                    <a:pt x="797" y="18"/>
                    <a:pt x="797" y="18"/>
                    <a:pt x="797" y="18"/>
                  </a:cubicBezTo>
                  <a:cubicBezTo>
                    <a:pt x="776" y="117"/>
                    <a:pt x="757" y="241"/>
                    <a:pt x="790" y="324"/>
                  </a:cubicBezTo>
                  <a:cubicBezTo>
                    <a:pt x="788" y="325"/>
                    <a:pt x="788" y="325"/>
                    <a:pt x="788" y="325"/>
                  </a:cubicBezTo>
                  <a:cubicBezTo>
                    <a:pt x="790" y="325"/>
                    <a:pt x="790" y="325"/>
                    <a:pt x="790" y="325"/>
                  </a:cubicBezTo>
                  <a:cubicBezTo>
                    <a:pt x="791" y="328"/>
                    <a:pt x="792" y="330"/>
                    <a:pt x="794" y="332"/>
                  </a:cubicBezTo>
                  <a:cubicBezTo>
                    <a:pt x="787" y="343"/>
                    <a:pt x="781" y="353"/>
                    <a:pt x="775" y="364"/>
                  </a:cubicBezTo>
                  <a:cubicBezTo>
                    <a:pt x="769" y="376"/>
                    <a:pt x="762" y="388"/>
                    <a:pt x="754" y="399"/>
                  </a:cubicBezTo>
                  <a:cubicBezTo>
                    <a:pt x="745" y="362"/>
                    <a:pt x="747" y="319"/>
                    <a:pt x="750" y="277"/>
                  </a:cubicBezTo>
                  <a:cubicBezTo>
                    <a:pt x="753" y="227"/>
                    <a:pt x="756" y="176"/>
                    <a:pt x="738" y="134"/>
                  </a:cubicBezTo>
                  <a:cubicBezTo>
                    <a:pt x="758" y="108"/>
                    <a:pt x="767" y="61"/>
                    <a:pt x="773" y="19"/>
                  </a:cubicBezTo>
                  <a:cubicBezTo>
                    <a:pt x="766" y="18"/>
                    <a:pt x="766" y="18"/>
                    <a:pt x="766" y="18"/>
                  </a:cubicBezTo>
                  <a:cubicBezTo>
                    <a:pt x="762" y="31"/>
                    <a:pt x="758" y="46"/>
                    <a:pt x="755" y="60"/>
                  </a:cubicBezTo>
                  <a:cubicBezTo>
                    <a:pt x="750" y="83"/>
                    <a:pt x="745" y="107"/>
                    <a:pt x="734" y="123"/>
                  </a:cubicBezTo>
                  <a:cubicBezTo>
                    <a:pt x="730" y="105"/>
                    <a:pt x="724" y="92"/>
                    <a:pt x="715" y="83"/>
                  </a:cubicBezTo>
                  <a:cubicBezTo>
                    <a:pt x="711" y="78"/>
                    <a:pt x="710" y="69"/>
                    <a:pt x="710" y="61"/>
                  </a:cubicBezTo>
                  <a:cubicBezTo>
                    <a:pt x="709" y="52"/>
                    <a:pt x="708" y="42"/>
                    <a:pt x="703" y="35"/>
                  </a:cubicBezTo>
                  <a:cubicBezTo>
                    <a:pt x="696" y="26"/>
                    <a:pt x="696" y="26"/>
                    <a:pt x="696" y="26"/>
                  </a:cubicBezTo>
                  <a:cubicBezTo>
                    <a:pt x="696" y="37"/>
                    <a:pt x="696" y="37"/>
                    <a:pt x="696" y="37"/>
                  </a:cubicBezTo>
                  <a:cubicBezTo>
                    <a:pt x="696" y="67"/>
                    <a:pt x="706" y="91"/>
                    <a:pt x="716" y="114"/>
                  </a:cubicBezTo>
                  <a:cubicBezTo>
                    <a:pt x="725" y="133"/>
                    <a:pt x="733" y="152"/>
                    <a:pt x="734" y="174"/>
                  </a:cubicBezTo>
                  <a:cubicBezTo>
                    <a:pt x="725" y="160"/>
                    <a:pt x="714" y="144"/>
                    <a:pt x="705" y="133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4" y="128"/>
                    <a:pt x="694" y="128"/>
                    <a:pt x="694" y="128"/>
                  </a:cubicBezTo>
                  <a:cubicBezTo>
                    <a:pt x="697" y="142"/>
                    <a:pt x="706" y="153"/>
                    <a:pt x="716" y="164"/>
                  </a:cubicBezTo>
                  <a:cubicBezTo>
                    <a:pt x="726" y="175"/>
                    <a:pt x="735" y="185"/>
                    <a:pt x="737" y="200"/>
                  </a:cubicBezTo>
                  <a:cubicBezTo>
                    <a:pt x="741" y="221"/>
                    <a:pt x="736" y="244"/>
                    <a:pt x="731" y="268"/>
                  </a:cubicBezTo>
                  <a:cubicBezTo>
                    <a:pt x="727" y="284"/>
                    <a:pt x="723" y="301"/>
                    <a:pt x="722" y="319"/>
                  </a:cubicBezTo>
                  <a:cubicBezTo>
                    <a:pt x="719" y="315"/>
                    <a:pt x="717" y="312"/>
                    <a:pt x="714" y="308"/>
                  </a:cubicBezTo>
                  <a:cubicBezTo>
                    <a:pt x="712" y="306"/>
                    <a:pt x="711" y="303"/>
                    <a:pt x="709" y="300"/>
                  </a:cubicBezTo>
                  <a:cubicBezTo>
                    <a:pt x="705" y="295"/>
                    <a:pt x="703" y="290"/>
                    <a:pt x="700" y="284"/>
                  </a:cubicBezTo>
                  <a:cubicBezTo>
                    <a:pt x="697" y="278"/>
                    <a:pt x="694" y="271"/>
                    <a:pt x="690" y="265"/>
                  </a:cubicBezTo>
                  <a:cubicBezTo>
                    <a:pt x="687" y="262"/>
                    <a:pt x="683" y="259"/>
                    <a:pt x="680" y="257"/>
                  </a:cubicBezTo>
                  <a:cubicBezTo>
                    <a:pt x="675" y="254"/>
                    <a:pt x="672" y="251"/>
                    <a:pt x="670" y="246"/>
                  </a:cubicBezTo>
                  <a:cubicBezTo>
                    <a:pt x="668" y="236"/>
                    <a:pt x="671" y="223"/>
                    <a:pt x="673" y="209"/>
                  </a:cubicBezTo>
                  <a:cubicBezTo>
                    <a:pt x="677" y="192"/>
                    <a:pt x="681" y="172"/>
                    <a:pt x="675" y="152"/>
                  </a:cubicBezTo>
                  <a:cubicBezTo>
                    <a:pt x="669" y="131"/>
                    <a:pt x="669" y="131"/>
                    <a:pt x="669" y="131"/>
                  </a:cubicBezTo>
                  <a:cubicBezTo>
                    <a:pt x="668" y="155"/>
                    <a:pt x="668" y="155"/>
                    <a:pt x="668" y="155"/>
                  </a:cubicBezTo>
                  <a:cubicBezTo>
                    <a:pt x="667" y="179"/>
                    <a:pt x="666" y="209"/>
                    <a:pt x="661" y="235"/>
                  </a:cubicBezTo>
                  <a:cubicBezTo>
                    <a:pt x="652" y="226"/>
                    <a:pt x="646" y="217"/>
                    <a:pt x="640" y="207"/>
                  </a:cubicBezTo>
                  <a:cubicBezTo>
                    <a:pt x="657" y="182"/>
                    <a:pt x="658" y="145"/>
                    <a:pt x="658" y="118"/>
                  </a:cubicBezTo>
                  <a:cubicBezTo>
                    <a:pt x="658" y="114"/>
                    <a:pt x="659" y="109"/>
                    <a:pt x="660" y="104"/>
                  </a:cubicBezTo>
                  <a:cubicBezTo>
                    <a:pt x="662" y="91"/>
                    <a:pt x="664" y="77"/>
                    <a:pt x="655" y="67"/>
                  </a:cubicBezTo>
                  <a:cubicBezTo>
                    <a:pt x="650" y="60"/>
                    <a:pt x="650" y="60"/>
                    <a:pt x="650" y="60"/>
                  </a:cubicBezTo>
                  <a:cubicBezTo>
                    <a:pt x="649" y="69"/>
                    <a:pt x="649" y="69"/>
                    <a:pt x="649" y="69"/>
                  </a:cubicBezTo>
                  <a:cubicBezTo>
                    <a:pt x="648" y="79"/>
                    <a:pt x="648" y="89"/>
                    <a:pt x="649" y="98"/>
                  </a:cubicBezTo>
                  <a:cubicBezTo>
                    <a:pt x="649" y="103"/>
                    <a:pt x="649" y="108"/>
                    <a:pt x="649" y="114"/>
                  </a:cubicBezTo>
                  <a:cubicBezTo>
                    <a:pt x="649" y="113"/>
                    <a:pt x="648" y="112"/>
                    <a:pt x="648" y="111"/>
                  </a:cubicBezTo>
                  <a:cubicBezTo>
                    <a:pt x="646" y="108"/>
                    <a:pt x="645" y="105"/>
                    <a:pt x="643" y="102"/>
                  </a:cubicBezTo>
                  <a:cubicBezTo>
                    <a:pt x="641" y="99"/>
                    <a:pt x="639" y="96"/>
                    <a:pt x="637" y="94"/>
                  </a:cubicBezTo>
                  <a:cubicBezTo>
                    <a:pt x="632" y="100"/>
                    <a:pt x="632" y="100"/>
                    <a:pt x="632" y="100"/>
                  </a:cubicBezTo>
                  <a:cubicBezTo>
                    <a:pt x="634" y="101"/>
                    <a:pt x="635" y="103"/>
                    <a:pt x="637" y="106"/>
                  </a:cubicBezTo>
                  <a:cubicBezTo>
                    <a:pt x="638" y="108"/>
                    <a:pt x="639" y="110"/>
                    <a:pt x="640" y="112"/>
                  </a:cubicBezTo>
                  <a:cubicBezTo>
                    <a:pt x="641" y="114"/>
                    <a:pt x="641" y="114"/>
                    <a:pt x="641" y="114"/>
                  </a:cubicBezTo>
                  <a:cubicBezTo>
                    <a:pt x="651" y="139"/>
                    <a:pt x="644" y="173"/>
                    <a:pt x="633" y="197"/>
                  </a:cubicBezTo>
                  <a:cubicBezTo>
                    <a:pt x="627" y="186"/>
                    <a:pt x="623" y="174"/>
                    <a:pt x="619" y="162"/>
                  </a:cubicBezTo>
                  <a:cubicBezTo>
                    <a:pt x="614" y="150"/>
                    <a:pt x="610" y="138"/>
                    <a:pt x="604" y="126"/>
                  </a:cubicBezTo>
                  <a:cubicBezTo>
                    <a:pt x="591" y="100"/>
                    <a:pt x="591" y="100"/>
                    <a:pt x="591" y="100"/>
                  </a:cubicBezTo>
                  <a:cubicBezTo>
                    <a:pt x="590" y="97"/>
                    <a:pt x="590" y="97"/>
                    <a:pt x="590" y="97"/>
                  </a:cubicBezTo>
                  <a:cubicBezTo>
                    <a:pt x="590" y="125"/>
                    <a:pt x="590" y="125"/>
                    <a:pt x="590" y="125"/>
                  </a:cubicBezTo>
                  <a:cubicBezTo>
                    <a:pt x="589" y="182"/>
                    <a:pt x="594" y="233"/>
                    <a:pt x="598" y="283"/>
                  </a:cubicBezTo>
                  <a:cubicBezTo>
                    <a:pt x="599" y="294"/>
                    <a:pt x="600" y="305"/>
                    <a:pt x="601" y="316"/>
                  </a:cubicBezTo>
                  <a:cubicBezTo>
                    <a:pt x="561" y="271"/>
                    <a:pt x="528" y="212"/>
                    <a:pt x="502" y="137"/>
                  </a:cubicBezTo>
                  <a:cubicBezTo>
                    <a:pt x="495" y="139"/>
                    <a:pt x="495" y="139"/>
                    <a:pt x="495" y="139"/>
                  </a:cubicBezTo>
                  <a:cubicBezTo>
                    <a:pt x="505" y="168"/>
                    <a:pt x="514" y="196"/>
                    <a:pt x="526" y="222"/>
                  </a:cubicBezTo>
                  <a:cubicBezTo>
                    <a:pt x="525" y="221"/>
                    <a:pt x="525" y="221"/>
                    <a:pt x="525" y="221"/>
                  </a:cubicBezTo>
                  <a:cubicBezTo>
                    <a:pt x="517" y="213"/>
                    <a:pt x="510" y="204"/>
                    <a:pt x="502" y="202"/>
                  </a:cubicBezTo>
                  <a:cubicBezTo>
                    <a:pt x="480" y="194"/>
                    <a:pt x="480" y="194"/>
                    <a:pt x="480" y="194"/>
                  </a:cubicBezTo>
                  <a:cubicBezTo>
                    <a:pt x="499" y="208"/>
                    <a:pt x="499" y="208"/>
                    <a:pt x="499" y="208"/>
                  </a:cubicBezTo>
                  <a:cubicBezTo>
                    <a:pt x="521" y="225"/>
                    <a:pt x="536" y="247"/>
                    <a:pt x="552" y="271"/>
                  </a:cubicBezTo>
                  <a:cubicBezTo>
                    <a:pt x="562" y="284"/>
                    <a:pt x="572" y="299"/>
                    <a:pt x="583" y="312"/>
                  </a:cubicBezTo>
                  <a:cubicBezTo>
                    <a:pt x="586" y="315"/>
                    <a:pt x="589" y="318"/>
                    <a:pt x="592" y="321"/>
                  </a:cubicBezTo>
                  <a:cubicBezTo>
                    <a:pt x="597" y="325"/>
                    <a:pt x="602" y="329"/>
                    <a:pt x="604" y="334"/>
                  </a:cubicBezTo>
                  <a:cubicBezTo>
                    <a:pt x="608" y="342"/>
                    <a:pt x="609" y="352"/>
                    <a:pt x="610" y="362"/>
                  </a:cubicBezTo>
                  <a:cubicBezTo>
                    <a:pt x="612" y="370"/>
                    <a:pt x="613" y="379"/>
                    <a:pt x="616" y="387"/>
                  </a:cubicBezTo>
                  <a:cubicBezTo>
                    <a:pt x="618" y="395"/>
                    <a:pt x="621" y="403"/>
                    <a:pt x="624" y="410"/>
                  </a:cubicBezTo>
                  <a:cubicBezTo>
                    <a:pt x="627" y="418"/>
                    <a:pt x="631" y="426"/>
                    <a:pt x="633" y="434"/>
                  </a:cubicBezTo>
                  <a:cubicBezTo>
                    <a:pt x="632" y="437"/>
                    <a:pt x="630" y="441"/>
                    <a:pt x="629" y="444"/>
                  </a:cubicBezTo>
                  <a:cubicBezTo>
                    <a:pt x="627" y="449"/>
                    <a:pt x="626" y="454"/>
                    <a:pt x="622" y="457"/>
                  </a:cubicBezTo>
                  <a:cubicBezTo>
                    <a:pt x="611" y="454"/>
                    <a:pt x="612" y="439"/>
                    <a:pt x="615" y="417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09" y="414"/>
                    <a:pt x="609" y="414"/>
                    <a:pt x="609" y="414"/>
                  </a:cubicBezTo>
                  <a:cubicBezTo>
                    <a:pt x="604" y="418"/>
                    <a:pt x="604" y="425"/>
                    <a:pt x="604" y="433"/>
                  </a:cubicBezTo>
                  <a:cubicBezTo>
                    <a:pt x="604" y="435"/>
                    <a:pt x="604" y="439"/>
                    <a:pt x="604" y="441"/>
                  </a:cubicBezTo>
                  <a:cubicBezTo>
                    <a:pt x="597" y="433"/>
                    <a:pt x="589" y="426"/>
                    <a:pt x="581" y="419"/>
                  </a:cubicBezTo>
                  <a:cubicBezTo>
                    <a:pt x="566" y="404"/>
                    <a:pt x="550" y="390"/>
                    <a:pt x="541" y="369"/>
                  </a:cubicBezTo>
                  <a:cubicBezTo>
                    <a:pt x="534" y="354"/>
                    <a:pt x="531" y="335"/>
                    <a:pt x="527" y="317"/>
                  </a:cubicBezTo>
                  <a:cubicBezTo>
                    <a:pt x="523" y="298"/>
                    <a:pt x="520" y="279"/>
                    <a:pt x="512" y="263"/>
                  </a:cubicBezTo>
                  <a:cubicBezTo>
                    <a:pt x="500" y="239"/>
                    <a:pt x="500" y="239"/>
                    <a:pt x="500" y="239"/>
                  </a:cubicBezTo>
                  <a:cubicBezTo>
                    <a:pt x="505" y="265"/>
                    <a:pt x="505" y="265"/>
                    <a:pt x="505" y="265"/>
                  </a:cubicBezTo>
                  <a:cubicBezTo>
                    <a:pt x="509" y="287"/>
                    <a:pt x="514" y="308"/>
                    <a:pt x="520" y="328"/>
                  </a:cubicBezTo>
                  <a:cubicBezTo>
                    <a:pt x="521" y="334"/>
                    <a:pt x="523" y="341"/>
                    <a:pt x="525" y="348"/>
                  </a:cubicBezTo>
                  <a:cubicBezTo>
                    <a:pt x="521" y="343"/>
                    <a:pt x="517" y="339"/>
                    <a:pt x="514" y="334"/>
                  </a:cubicBezTo>
                  <a:cubicBezTo>
                    <a:pt x="499" y="317"/>
                    <a:pt x="484" y="300"/>
                    <a:pt x="479" y="281"/>
                  </a:cubicBezTo>
                  <a:cubicBezTo>
                    <a:pt x="478" y="277"/>
                    <a:pt x="478" y="277"/>
                    <a:pt x="478" y="277"/>
                  </a:cubicBezTo>
                  <a:cubicBezTo>
                    <a:pt x="474" y="278"/>
                    <a:pt x="474" y="278"/>
                    <a:pt x="474" y="278"/>
                  </a:cubicBezTo>
                  <a:cubicBezTo>
                    <a:pt x="473" y="278"/>
                    <a:pt x="471" y="273"/>
                    <a:pt x="470" y="270"/>
                  </a:cubicBezTo>
                  <a:cubicBezTo>
                    <a:pt x="468" y="263"/>
                    <a:pt x="466" y="257"/>
                    <a:pt x="460" y="256"/>
                  </a:cubicBezTo>
                  <a:cubicBezTo>
                    <a:pt x="459" y="256"/>
                    <a:pt x="458" y="257"/>
                    <a:pt x="456" y="257"/>
                  </a:cubicBezTo>
                  <a:cubicBezTo>
                    <a:pt x="452" y="259"/>
                    <a:pt x="452" y="259"/>
                    <a:pt x="452" y="259"/>
                  </a:cubicBezTo>
                  <a:cubicBezTo>
                    <a:pt x="455" y="263"/>
                    <a:pt x="455" y="263"/>
                    <a:pt x="455" y="263"/>
                  </a:cubicBezTo>
                  <a:cubicBezTo>
                    <a:pt x="467" y="276"/>
                    <a:pt x="471" y="297"/>
                    <a:pt x="464" y="320"/>
                  </a:cubicBezTo>
                  <a:cubicBezTo>
                    <a:pt x="464" y="320"/>
                    <a:pt x="464" y="320"/>
                    <a:pt x="464" y="320"/>
                  </a:cubicBezTo>
                  <a:cubicBezTo>
                    <a:pt x="461" y="309"/>
                    <a:pt x="458" y="299"/>
                    <a:pt x="451" y="298"/>
                  </a:cubicBezTo>
                  <a:cubicBezTo>
                    <a:pt x="443" y="296"/>
                    <a:pt x="443" y="296"/>
                    <a:pt x="443" y="296"/>
                  </a:cubicBezTo>
                  <a:cubicBezTo>
                    <a:pt x="448" y="303"/>
                    <a:pt x="448" y="303"/>
                    <a:pt x="448" y="303"/>
                  </a:cubicBezTo>
                  <a:cubicBezTo>
                    <a:pt x="465" y="328"/>
                    <a:pt x="456" y="351"/>
                    <a:pt x="443" y="375"/>
                  </a:cubicBezTo>
                  <a:cubicBezTo>
                    <a:pt x="439" y="368"/>
                    <a:pt x="435" y="361"/>
                    <a:pt x="432" y="355"/>
                  </a:cubicBezTo>
                  <a:cubicBezTo>
                    <a:pt x="420" y="334"/>
                    <a:pt x="409" y="313"/>
                    <a:pt x="402" y="289"/>
                  </a:cubicBezTo>
                  <a:cubicBezTo>
                    <a:pt x="395" y="290"/>
                    <a:pt x="395" y="290"/>
                    <a:pt x="395" y="290"/>
                  </a:cubicBezTo>
                  <a:cubicBezTo>
                    <a:pt x="397" y="306"/>
                    <a:pt x="402" y="319"/>
                    <a:pt x="407" y="332"/>
                  </a:cubicBezTo>
                  <a:cubicBezTo>
                    <a:pt x="409" y="335"/>
                    <a:pt x="410" y="338"/>
                    <a:pt x="411" y="341"/>
                  </a:cubicBezTo>
                  <a:cubicBezTo>
                    <a:pt x="393" y="345"/>
                    <a:pt x="366" y="340"/>
                    <a:pt x="352" y="330"/>
                  </a:cubicBezTo>
                  <a:cubicBezTo>
                    <a:pt x="332" y="315"/>
                    <a:pt x="332" y="315"/>
                    <a:pt x="332" y="315"/>
                  </a:cubicBezTo>
                  <a:cubicBezTo>
                    <a:pt x="348" y="335"/>
                    <a:pt x="348" y="335"/>
                    <a:pt x="348" y="335"/>
                  </a:cubicBezTo>
                  <a:cubicBezTo>
                    <a:pt x="358" y="348"/>
                    <a:pt x="377" y="351"/>
                    <a:pt x="388" y="352"/>
                  </a:cubicBezTo>
                  <a:cubicBezTo>
                    <a:pt x="397" y="353"/>
                    <a:pt x="407" y="352"/>
                    <a:pt x="416" y="350"/>
                  </a:cubicBezTo>
                  <a:cubicBezTo>
                    <a:pt x="423" y="364"/>
                    <a:pt x="431" y="377"/>
                    <a:pt x="439" y="391"/>
                  </a:cubicBezTo>
                  <a:cubicBezTo>
                    <a:pt x="472" y="448"/>
                    <a:pt x="506" y="506"/>
                    <a:pt x="497" y="585"/>
                  </a:cubicBezTo>
                  <a:cubicBezTo>
                    <a:pt x="483" y="564"/>
                    <a:pt x="463" y="539"/>
                    <a:pt x="441" y="516"/>
                  </a:cubicBezTo>
                  <a:cubicBezTo>
                    <a:pt x="440" y="514"/>
                    <a:pt x="439" y="513"/>
                    <a:pt x="437" y="511"/>
                  </a:cubicBezTo>
                  <a:cubicBezTo>
                    <a:pt x="428" y="500"/>
                    <a:pt x="424" y="496"/>
                    <a:pt x="421" y="496"/>
                  </a:cubicBezTo>
                  <a:cubicBezTo>
                    <a:pt x="419" y="496"/>
                    <a:pt x="419" y="496"/>
                    <a:pt x="419" y="496"/>
                  </a:cubicBezTo>
                  <a:cubicBezTo>
                    <a:pt x="419" y="497"/>
                    <a:pt x="419" y="497"/>
                    <a:pt x="419" y="497"/>
                  </a:cubicBezTo>
                  <a:cubicBezTo>
                    <a:pt x="416" y="494"/>
                    <a:pt x="413" y="492"/>
                    <a:pt x="410" y="490"/>
                  </a:cubicBezTo>
                  <a:cubicBezTo>
                    <a:pt x="407" y="487"/>
                    <a:pt x="404" y="484"/>
                    <a:pt x="401" y="482"/>
                  </a:cubicBezTo>
                  <a:cubicBezTo>
                    <a:pt x="401" y="479"/>
                    <a:pt x="401" y="479"/>
                    <a:pt x="401" y="479"/>
                  </a:cubicBezTo>
                  <a:cubicBezTo>
                    <a:pt x="395" y="452"/>
                    <a:pt x="389" y="425"/>
                    <a:pt x="375" y="405"/>
                  </a:cubicBezTo>
                  <a:cubicBezTo>
                    <a:pt x="378" y="394"/>
                    <a:pt x="374" y="378"/>
                    <a:pt x="370" y="370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71"/>
                    <a:pt x="364" y="371"/>
                    <a:pt x="364" y="371"/>
                  </a:cubicBezTo>
                  <a:cubicBezTo>
                    <a:pt x="363" y="377"/>
                    <a:pt x="364" y="381"/>
                    <a:pt x="365" y="386"/>
                  </a:cubicBezTo>
                  <a:cubicBezTo>
                    <a:pt x="365" y="389"/>
                    <a:pt x="366" y="391"/>
                    <a:pt x="366" y="395"/>
                  </a:cubicBezTo>
                  <a:cubicBezTo>
                    <a:pt x="365" y="393"/>
                    <a:pt x="364" y="391"/>
                    <a:pt x="363" y="390"/>
                  </a:cubicBezTo>
                  <a:cubicBezTo>
                    <a:pt x="358" y="383"/>
                    <a:pt x="354" y="376"/>
                    <a:pt x="347" y="376"/>
                  </a:cubicBezTo>
                  <a:cubicBezTo>
                    <a:pt x="339" y="377"/>
                    <a:pt x="339" y="377"/>
                    <a:pt x="339" y="377"/>
                  </a:cubicBezTo>
                  <a:cubicBezTo>
                    <a:pt x="344" y="382"/>
                    <a:pt x="344" y="382"/>
                    <a:pt x="344" y="382"/>
                  </a:cubicBezTo>
                  <a:cubicBezTo>
                    <a:pt x="369" y="409"/>
                    <a:pt x="384" y="439"/>
                    <a:pt x="390" y="473"/>
                  </a:cubicBezTo>
                  <a:cubicBezTo>
                    <a:pt x="378" y="465"/>
                    <a:pt x="365" y="457"/>
                    <a:pt x="353" y="450"/>
                  </a:cubicBezTo>
                  <a:cubicBezTo>
                    <a:pt x="332" y="437"/>
                    <a:pt x="310" y="424"/>
                    <a:pt x="294" y="406"/>
                  </a:cubicBezTo>
                  <a:cubicBezTo>
                    <a:pt x="303" y="386"/>
                    <a:pt x="294" y="361"/>
                    <a:pt x="286" y="342"/>
                  </a:cubicBezTo>
                  <a:cubicBezTo>
                    <a:pt x="279" y="325"/>
                    <a:pt x="279" y="325"/>
                    <a:pt x="279" y="325"/>
                  </a:cubicBezTo>
                  <a:cubicBezTo>
                    <a:pt x="279" y="344"/>
                    <a:pt x="279" y="344"/>
                    <a:pt x="279" y="344"/>
                  </a:cubicBezTo>
                  <a:cubicBezTo>
                    <a:pt x="279" y="351"/>
                    <a:pt x="282" y="359"/>
                    <a:pt x="284" y="366"/>
                  </a:cubicBezTo>
                  <a:cubicBezTo>
                    <a:pt x="287" y="378"/>
                    <a:pt x="291" y="390"/>
                    <a:pt x="285" y="401"/>
                  </a:cubicBezTo>
                  <a:cubicBezTo>
                    <a:pt x="273" y="391"/>
                    <a:pt x="268" y="375"/>
                    <a:pt x="262" y="358"/>
                  </a:cubicBezTo>
                  <a:cubicBezTo>
                    <a:pt x="259" y="349"/>
                    <a:pt x="256" y="340"/>
                    <a:pt x="252" y="332"/>
                  </a:cubicBezTo>
                  <a:cubicBezTo>
                    <a:pt x="243" y="313"/>
                    <a:pt x="243" y="313"/>
                    <a:pt x="243" y="313"/>
                  </a:cubicBezTo>
                  <a:cubicBezTo>
                    <a:pt x="245" y="334"/>
                    <a:pt x="245" y="334"/>
                    <a:pt x="245" y="334"/>
                  </a:cubicBezTo>
                  <a:cubicBezTo>
                    <a:pt x="246" y="342"/>
                    <a:pt x="249" y="350"/>
                    <a:pt x="251" y="357"/>
                  </a:cubicBezTo>
                  <a:cubicBezTo>
                    <a:pt x="254" y="365"/>
                    <a:pt x="257" y="372"/>
                    <a:pt x="257" y="378"/>
                  </a:cubicBezTo>
                  <a:cubicBezTo>
                    <a:pt x="247" y="378"/>
                    <a:pt x="240" y="372"/>
                    <a:pt x="233" y="368"/>
                  </a:cubicBezTo>
                  <a:cubicBezTo>
                    <a:pt x="228" y="365"/>
                    <a:pt x="224" y="362"/>
                    <a:pt x="219" y="361"/>
                  </a:cubicBezTo>
                  <a:cubicBezTo>
                    <a:pt x="208" y="360"/>
                    <a:pt x="208" y="360"/>
                    <a:pt x="208" y="360"/>
                  </a:cubicBezTo>
                  <a:cubicBezTo>
                    <a:pt x="216" y="367"/>
                    <a:pt x="216" y="367"/>
                    <a:pt x="216" y="367"/>
                  </a:cubicBezTo>
                  <a:cubicBezTo>
                    <a:pt x="229" y="380"/>
                    <a:pt x="244" y="387"/>
                    <a:pt x="264" y="389"/>
                  </a:cubicBezTo>
                  <a:cubicBezTo>
                    <a:pt x="270" y="403"/>
                    <a:pt x="281" y="412"/>
                    <a:pt x="292" y="421"/>
                  </a:cubicBezTo>
                  <a:cubicBezTo>
                    <a:pt x="297" y="425"/>
                    <a:pt x="302" y="430"/>
                    <a:pt x="307" y="435"/>
                  </a:cubicBezTo>
                  <a:cubicBezTo>
                    <a:pt x="275" y="447"/>
                    <a:pt x="224" y="458"/>
                    <a:pt x="190" y="457"/>
                  </a:cubicBezTo>
                  <a:cubicBezTo>
                    <a:pt x="190" y="464"/>
                    <a:pt x="190" y="464"/>
                    <a:pt x="190" y="464"/>
                  </a:cubicBezTo>
                  <a:cubicBezTo>
                    <a:pt x="204" y="466"/>
                    <a:pt x="216" y="465"/>
                    <a:pt x="228" y="464"/>
                  </a:cubicBezTo>
                  <a:cubicBezTo>
                    <a:pt x="226" y="466"/>
                    <a:pt x="224" y="467"/>
                    <a:pt x="222" y="469"/>
                  </a:cubicBezTo>
                  <a:cubicBezTo>
                    <a:pt x="219" y="471"/>
                    <a:pt x="216" y="473"/>
                    <a:pt x="214" y="476"/>
                  </a:cubicBezTo>
                  <a:cubicBezTo>
                    <a:pt x="218" y="481"/>
                    <a:pt x="218" y="481"/>
                    <a:pt x="218" y="481"/>
                  </a:cubicBezTo>
                  <a:cubicBezTo>
                    <a:pt x="237" y="466"/>
                    <a:pt x="262" y="458"/>
                    <a:pt x="287" y="451"/>
                  </a:cubicBezTo>
                  <a:cubicBezTo>
                    <a:pt x="298" y="448"/>
                    <a:pt x="308" y="445"/>
                    <a:pt x="319" y="441"/>
                  </a:cubicBezTo>
                  <a:cubicBezTo>
                    <a:pt x="326" y="446"/>
                    <a:pt x="335" y="451"/>
                    <a:pt x="343" y="456"/>
                  </a:cubicBezTo>
                  <a:cubicBezTo>
                    <a:pt x="349" y="461"/>
                    <a:pt x="357" y="465"/>
                    <a:pt x="363" y="470"/>
                  </a:cubicBezTo>
                  <a:cubicBezTo>
                    <a:pt x="345" y="481"/>
                    <a:pt x="322" y="489"/>
                    <a:pt x="299" y="496"/>
                  </a:cubicBezTo>
                  <a:cubicBezTo>
                    <a:pt x="289" y="499"/>
                    <a:pt x="278" y="502"/>
                    <a:pt x="267" y="506"/>
                  </a:cubicBezTo>
                  <a:cubicBezTo>
                    <a:pt x="245" y="515"/>
                    <a:pt x="245" y="515"/>
                    <a:pt x="245" y="515"/>
                  </a:cubicBezTo>
                  <a:cubicBezTo>
                    <a:pt x="269" y="513"/>
                    <a:pt x="269" y="513"/>
                    <a:pt x="269" y="513"/>
                  </a:cubicBezTo>
                  <a:cubicBezTo>
                    <a:pt x="277" y="513"/>
                    <a:pt x="283" y="511"/>
                    <a:pt x="289" y="509"/>
                  </a:cubicBezTo>
                  <a:cubicBezTo>
                    <a:pt x="292" y="508"/>
                    <a:pt x="295" y="507"/>
                    <a:pt x="298" y="506"/>
                  </a:cubicBezTo>
                  <a:cubicBezTo>
                    <a:pt x="297" y="506"/>
                    <a:pt x="296" y="507"/>
                    <a:pt x="295" y="508"/>
                  </a:cubicBezTo>
                  <a:cubicBezTo>
                    <a:pt x="289" y="511"/>
                    <a:pt x="283" y="515"/>
                    <a:pt x="284" y="521"/>
                  </a:cubicBezTo>
                  <a:cubicBezTo>
                    <a:pt x="285" y="528"/>
                    <a:pt x="285" y="528"/>
                    <a:pt x="285" y="528"/>
                  </a:cubicBezTo>
                  <a:cubicBezTo>
                    <a:pt x="290" y="523"/>
                    <a:pt x="290" y="523"/>
                    <a:pt x="290" y="523"/>
                  </a:cubicBezTo>
                  <a:cubicBezTo>
                    <a:pt x="308" y="506"/>
                    <a:pt x="332" y="495"/>
                    <a:pt x="355" y="485"/>
                  </a:cubicBezTo>
                  <a:cubicBezTo>
                    <a:pt x="361" y="482"/>
                    <a:pt x="367" y="479"/>
                    <a:pt x="373" y="476"/>
                  </a:cubicBezTo>
                  <a:cubicBezTo>
                    <a:pt x="406" y="499"/>
                    <a:pt x="434" y="521"/>
                    <a:pt x="454" y="550"/>
                  </a:cubicBezTo>
                  <a:cubicBezTo>
                    <a:pt x="449" y="549"/>
                    <a:pt x="444" y="549"/>
                    <a:pt x="439" y="548"/>
                  </a:cubicBezTo>
                  <a:cubicBezTo>
                    <a:pt x="413" y="546"/>
                    <a:pt x="386" y="549"/>
                    <a:pt x="360" y="552"/>
                  </a:cubicBezTo>
                  <a:cubicBezTo>
                    <a:pt x="334" y="555"/>
                    <a:pt x="308" y="558"/>
                    <a:pt x="283" y="556"/>
                  </a:cubicBezTo>
                  <a:cubicBezTo>
                    <a:pt x="264" y="555"/>
                    <a:pt x="247" y="550"/>
                    <a:pt x="232" y="543"/>
                  </a:cubicBezTo>
                  <a:cubicBezTo>
                    <a:pt x="229" y="549"/>
                    <a:pt x="229" y="549"/>
                    <a:pt x="229" y="549"/>
                  </a:cubicBezTo>
                  <a:cubicBezTo>
                    <a:pt x="233" y="552"/>
                    <a:pt x="239" y="554"/>
                    <a:pt x="244" y="556"/>
                  </a:cubicBezTo>
                  <a:cubicBezTo>
                    <a:pt x="249" y="558"/>
                    <a:pt x="254" y="560"/>
                    <a:pt x="258" y="563"/>
                  </a:cubicBezTo>
                  <a:cubicBezTo>
                    <a:pt x="241" y="581"/>
                    <a:pt x="218" y="593"/>
                    <a:pt x="188" y="600"/>
                  </a:cubicBezTo>
                  <a:cubicBezTo>
                    <a:pt x="189" y="607"/>
                    <a:pt x="189" y="607"/>
                    <a:pt x="189" y="607"/>
                  </a:cubicBezTo>
                  <a:cubicBezTo>
                    <a:pt x="224" y="606"/>
                    <a:pt x="244" y="588"/>
                    <a:pt x="263" y="570"/>
                  </a:cubicBezTo>
                  <a:cubicBezTo>
                    <a:pt x="265" y="569"/>
                    <a:pt x="267" y="567"/>
                    <a:pt x="269" y="565"/>
                  </a:cubicBezTo>
                  <a:cubicBezTo>
                    <a:pt x="274" y="567"/>
                    <a:pt x="278" y="567"/>
                    <a:pt x="283" y="567"/>
                  </a:cubicBezTo>
                  <a:cubicBezTo>
                    <a:pt x="285" y="567"/>
                    <a:pt x="286" y="567"/>
                    <a:pt x="288" y="567"/>
                  </a:cubicBezTo>
                  <a:cubicBezTo>
                    <a:pt x="289" y="567"/>
                    <a:pt x="292" y="568"/>
                    <a:pt x="294" y="568"/>
                  </a:cubicBezTo>
                  <a:cubicBezTo>
                    <a:pt x="290" y="584"/>
                    <a:pt x="280" y="596"/>
                    <a:pt x="271" y="607"/>
                  </a:cubicBezTo>
                  <a:cubicBezTo>
                    <a:pt x="264" y="614"/>
                    <a:pt x="258" y="621"/>
                    <a:pt x="255" y="629"/>
                  </a:cubicBezTo>
                  <a:cubicBezTo>
                    <a:pt x="247" y="645"/>
                    <a:pt x="247" y="645"/>
                    <a:pt x="247" y="645"/>
                  </a:cubicBezTo>
                  <a:cubicBezTo>
                    <a:pt x="260" y="633"/>
                    <a:pt x="260" y="633"/>
                    <a:pt x="260" y="633"/>
                  </a:cubicBezTo>
                  <a:cubicBezTo>
                    <a:pt x="280" y="614"/>
                    <a:pt x="296" y="589"/>
                    <a:pt x="308" y="567"/>
                  </a:cubicBezTo>
                  <a:cubicBezTo>
                    <a:pt x="325" y="566"/>
                    <a:pt x="342" y="564"/>
                    <a:pt x="358" y="562"/>
                  </a:cubicBezTo>
                  <a:cubicBezTo>
                    <a:pt x="383" y="560"/>
                    <a:pt x="409" y="557"/>
                    <a:pt x="436" y="559"/>
                  </a:cubicBezTo>
                  <a:cubicBezTo>
                    <a:pt x="445" y="559"/>
                    <a:pt x="454" y="561"/>
                    <a:pt x="463" y="563"/>
                  </a:cubicBezTo>
                  <a:cubicBezTo>
                    <a:pt x="480" y="584"/>
                    <a:pt x="495" y="607"/>
                    <a:pt x="509" y="630"/>
                  </a:cubicBezTo>
                  <a:cubicBezTo>
                    <a:pt x="463" y="633"/>
                    <a:pt x="422" y="646"/>
                    <a:pt x="383" y="658"/>
                  </a:cubicBezTo>
                  <a:cubicBezTo>
                    <a:pt x="343" y="671"/>
                    <a:pt x="303" y="683"/>
                    <a:pt x="257" y="686"/>
                  </a:cubicBezTo>
                  <a:cubicBezTo>
                    <a:pt x="252" y="686"/>
                    <a:pt x="246" y="686"/>
                    <a:pt x="241" y="685"/>
                  </a:cubicBezTo>
                  <a:cubicBezTo>
                    <a:pt x="228" y="685"/>
                    <a:pt x="215" y="684"/>
                    <a:pt x="203" y="690"/>
                  </a:cubicBezTo>
                  <a:cubicBezTo>
                    <a:pt x="192" y="695"/>
                    <a:pt x="192" y="695"/>
                    <a:pt x="192" y="695"/>
                  </a:cubicBezTo>
                  <a:cubicBezTo>
                    <a:pt x="204" y="697"/>
                    <a:pt x="204" y="697"/>
                    <a:pt x="204" y="697"/>
                  </a:cubicBezTo>
                  <a:cubicBezTo>
                    <a:pt x="209" y="697"/>
                    <a:pt x="214" y="698"/>
                    <a:pt x="220" y="698"/>
                  </a:cubicBezTo>
                  <a:cubicBezTo>
                    <a:pt x="249" y="701"/>
                    <a:pt x="281" y="698"/>
                    <a:pt x="313" y="690"/>
                  </a:cubicBezTo>
                  <a:cubicBezTo>
                    <a:pt x="266" y="720"/>
                    <a:pt x="207" y="738"/>
                    <a:pt x="181" y="745"/>
                  </a:cubicBezTo>
                  <a:cubicBezTo>
                    <a:pt x="181" y="745"/>
                    <a:pt x="179" y="745"/>
                    <a:pt x="178" y="745"/>
                  </a:cubicBezTo>
                  <a:cubicBezTo>
                    <a:pt x="173" y="745"/>
                    <a:pt x="164" y="746"/>
                    <a:pt x="163" y="755"/>
                  </a:cubicBezTo>
                  <a:cubicBezTo>
                    <a:pt x="162" y="760"/>
                    <a:pt x="162" y="760"/>
                    <a:pt x="162" y="760"/>
                  </a:cubicBezTo>
                  <a:cubicBezTo>
                    <a:pt x="167" y="759"/>
                    <a:pt x="167" y="759"/>
                    <a:pt x="167" y="759"/>
                  </a:cubicBezTo>
                  <a:cubicBezTo>
                    <a:pt x="189" y="753"/>
                    <a:pt x="212" y="746"/>
                    <a:pt x="236" y="738"/>
                  </a:cubicBezTo>
                  <a:cubicBezTo>
                    <a:pt x="226" y="755"/>
                    <a:pt x="209" y="765"/>
                    <a:pt x="192" y="776"/>
                  </a:cubicBezTo>
                  <a:cubicBezTo>
                    <a:pt x="180" y="783"/>
                    <a:pt x="168" y="790"/>
                    <a:pt x="160" y="799"/>
                  </a:cubicBezTo>
                  <a:cubicBezTo>
                    <a:pt x="138" y="825"/>
                    <a:pt x="138" y="825"/>
                    <a:pt x="138" y="825"/>
                  </a:cubicBezTo>
                  <a:cubicBezTo>
                    <a:pt x="165" y="805"/>
                    <a:pt x="165" y="805"/>
                    <a:pt x="165" y="805"/>
                  </a:cubicBezTo>
                  <a:cubicBezTo>
                    <a:pt x="173" y="799"/>
                    <a:pt x="182" y="793"/>
                    <a:pt x="191" y="788"/>
                  </a:cubicBezTo>
                  <a:cubicBezTo>
                    <a:pt x="214" y="774"/>
                    <a:pt x="238" y="760"/>
                    <a:pt x="249" y="731"/>
                  </a:cubicBezTo>
                  <a:cubicBezTo>
                    <a:pt x="264" y="728"/>
                    <a:pt x="276" y="721"/>
                    <a:pt x="288" y="715"/>
                  </a:cubicBezTo>
                  <a:cubicBezTo>
                    <a:pt x="292" y="713"/>
                    <a:pt x="295" y="711"/>
                    <a:pt x="299" y="709"/>
                  </a:cubicBezTo>
                  <a:cubicBezTo>
                    <a:pt x="307" y="705"/>
                    <a:pt x="313" y="700"/>
                    <a:pt x="320" y="696"/>
                  </a:cubicBezTo>
                  <a:cubicBezTo>
                    <a:pt x="328" y="690"/>
                    <a:pt x="336" y="684"/>
                    <a:pt x="344" y="681"/>
                  </a:cubicBezTo>
                  <a:cubicBezTo>
                    <a:pt x="356" y="676"/>
                    <a:pt x="369" y="674"/>
                    <a:pt x="383" y="672"/>
                  </a:cubicBezTo>
                  <a:cubicBezTo>
                    <a:pt x="394" y="670"/>
                    <a:pt x="405" y="668"/>
                    <a:pt x="416" y="665"/>
                  </a:cubicBezTo>
                  <a:cubicBezTo>
                    <a:pt x="412" y="671"/>
                    <a:pt x="409" y="675"/>
                    <a:pt x="401" y="675"/>
                  </a:cubicBezTo>
                  <a:cubicBezTo>
                    <a:pt x="396" y="674"/>
                    <a:pt x="396" y="674"/>
                    <a:pt x="396" y="674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396" y="679"/>
                    <a:pt x="396" y="682"/>
                    <a:pt x="397" y="683"/>
                  </a:cubicBezTo>
                  <a:cubicBezTo>
                    <a:pt x="398" y="684"/>
                    <a:pt x="398" y="685"/>
                    <a:pt x="400" y="685"/>
                  </a:cubicBezTo>
                  <a:cubicBezTo>
                    <a:pt x="397" y="688"/>
                    <a:pt x="394" y="692"/>
                    <a:pt x="391" y="695"/>
                  </a:cubicBezTo>
                  <a:cubicBezTo>
                    <a:pt x="381" y="707"/>
                    <a:pt x="371" y="720"/>
                    <a:pt x="357" y="725"/>
                  </a:cubicBezTo>
                  <a:cubicBezTo>
                    <a:pt x="349" y="728"/>
                    <a:pt x="341" y="729"/>
                    <a:pt x="332" y="731"/>
                  </a:cubicBezTo>
                  <a:cubicBezTo>
                    <a:pt x="322" y="733"/>
                    <a:pt x="311" y="736"/>
                    <a:pt x="301" y="740"/>
                  </a:cubicBezTo>
                  <a:cubicBezTo>
                    <a:pt x="276" y="751"/>
                    <a:pt x="253" y="763"/>
                    <a:pt x="230" y="775"/>
                  </a:cubicBezTo>
                  <a:cubicBezTo>
                    <a:pt x="213" y="784"/>
                    <a:pt x="197" y="793"/>
                    <a:pt x="181" y="800"/>
                  </a:cubicBezTo>
                  <a:cubicBezTo>
                    <a:pt x="184" y="807"/>
                    <a:pt x="184" y="807"/>
                    <a:pt x="184" y="807"/>
                  </a:cubicBezTo>
                  <a:cubicBezTo>
                    <a:pt x="186" y="806"/>
                    <a:pt x="189" y="805"/>
                    <a:pt x="191" y="803"/>
                  </a:cubicBezTo>
                  <a:cubicBezTo>
                    <a:pt x="193" y="803"/>
                    <a:pt x="195" y="802"/>
                    <a:pt x="197" y="801"/>
                  </a:cubicBezTo>
                  <a:cubicBezTo>
                    <a:pt x="193" y="805"/>
                    <a:pt x="189" y="810"/>
                    <a:pt x="185" y="814"/>
                  </a:cubicBezTo>
                  <a:cubicBezTo>
                    <a:pt x="182" y="817"/>
                    <a:pt x="180" y="818"/>
                    <a:pt x="180" y="821"/>
                  </a:cubicBezTo>
                  <a:cubicBezTo>
                    <a:pt x="181" y="823"/>
                    <a:pt x="181" y="823"/>
                    <a:pt x="181" y="823"/>
                  </a:cubicBezTo>
                  <a:cubicBezTo>
                    <a:pt x="184" y="824"/>
                    <a:pt x="184" y="824"/>
                    <a:pt x="184" y="824"/>
                  </a:cubicBezTo>
                  <a:cubicBezTo>
                    <a:pt x="187" y="824"/>
                    <a:pt x="193" y="819"/>
                    <a:pt x="194" y="818"/>
                  </a:cubicBezTo>
                  <a:cubicBezTo>
                    <a:pt x="196" y="815"/>
                    <a:pt x="199" y="813"/>
                    <a:pt x="201" y="811"/>
                  </a:cubicBezTo>
                  <a:cubicBezTo>
                    <a:pt x="207" y="806"/>
                    <a:pt x="212" y="801"/>
                    <a:pt x="215" y="793"/>
                  </a:cubicBezTo>
                  <a:cubicBezTo>
                    <a:pt x="235" y="787"/>
                    <a:pt x="253" y="777"/>
                    <a:pt x="271" y="769"/>
                  </a:cubicBezTo>
                  <a:cubicBezTo>
                    <a:pt x="284" y="762"/>
                    <a:pt x="297" y="755"/>
                    <a:pt x="310" y="750"/>
                  </a:cubicBezTo>
                  <a:cubicBezTo>
                    <a:pt x="295" y="783"/>
                    <a:pt x="267" y="802"/>
                    <a:pt x="237" y="821"/>
                  </a:cubicBezTo>
                  <a:cubicBezTo>
                    <a:pt x="233" y="824"/>
                    <a:pt x="229" y="826"/>
                    <a:pt x="225" y="829"/>
                  </a:cubicBezTo>
                  <a:cubicBezTo>
                    <a:pt x="229" y="835"/>
                    <a:pt x="229" y="835"/>
                    <a:pt x="229" y="835"/>
                  </a:cubicBezTo>
                  <a:cubicBezTo>
                    <a:pt x="261" y="819"/>
                    <a:pt x="297" y="797"/>
                    <a:pt x="318" y="757"/>
                  </a:cubicBezTo>
                  <a:cubicBezTo>
                    <a:pt x="328" y="755"/>
                    <a:pt x="336" y="750"/>
                    <a:pt x="345" y="745"/>
                  </a:cubicBezTo>
                  <a:cubicBezTo>
                    <a:pt x="351" y="741"/>
                    <a:pt x="358" y="736"/>
                    <a:pt x="365" y="734"/>
                  </a:cubicBezTo>
                  <a:cubicBezTo>
                    <a:pt x="362" y="753"/>
                    <a:pt x="362" y="753"/>
                    <a:pt x="362" y="753"/>
                  </a:cubicBezTo>
                  <a:cubicBezTo>
                    <a:pt x="372" y="733"/>
                    <a:pt x="372" y="733"/>
                    <a:pt x="372" y="733"/>
                  </a:cubicBezTo>
                  <a:cubicBezTo>
                    <a:pt x="375" y="732"/>
                    <a:pt x="379" y="732"/>
                    <a:pt x="383" y="733"/>
                  </a:cubicBezTo>
                  <a:cubicBezTo>
                    <a:pt x="380" y="738"/>
                    <a:pt x="372" y="746"/>
                    <a:pt x="367" y="751"/>
                  </a:cubicBezTo>
                  <a:cubicBezTo>
                    <a:pt x="359" y="758"/>
                    <a:pt x="356" y="761"/>
                    <a:pt x="358" y="764"/>
                  </a:cubicBezTo>
                  <a:cubicBezTo>
                    <a:pt x="358" y="766"/>
                    <a:pt x="360" y="767"/>
                    <a:pt x="361" y="767"/>
                  </a:cubicBezTo>
                  <a:cubicBezTo>
                    <a:pt x="363" y="767"/>
                    <a:pt x="363" y="767"/>
                    <a:pt x="363" y="767"/>
                  </a:cubicBezTo>
                  <a:cubicBezTo>
                    <a:pt x="364" y="766"/>
                    <a:pt x="364" y="766"/>
                    <a:pt x="364" y="766"/>
                  </a:cubicBezTo>
                  <a:cubicBezTo>
                    <a:pt x="375" y="756"/>
                    <a:pt x="386" y="745"/>
                    <a:pt x="398" y="731"/>
                  </a:cubicBezTo>
                  <a:cubicBezTo>
                    <a:pt x="412" y="731"/>
                    <a:pt x="426" y="730"/>
                    <a:pt x="439" y="730"/>
                  </a:cubicBezTo>
                  <a:cubicBezTo>
                    <a:pt x="451" y="729"/>
                    <a:pt x="463" y="728"/>
                    <a:pt x="475" y="729"/>
                  </a:cubicBezTo>
                  <a:cubicBezTo>
                    <a:pt x="449" y="764"/>
                    <a:pt x="409" y="783"/>
                    <a:pt x="361" y="803"/>
                  </a:cubicBezTo>
                  <a:cubicBezTo>
                    <a:pt x="353" y="807"/>
                    <a:pt x="353" y="807"/>
                    <a:pt x="353" y="807"/>
                  </a:cubicBezTo>
                  <a:cubicBezTo>
                    <a:pt x="361" y="810"/>
                    <a:pt x="361" y="810"/>
                    <a:pt x="361" y="810"/>
                  </a:cubicBezTo>
                  <a:cubicBezTo>
                    <a:pt x="363" y="811"/>
                    <a:pt x="366" y="811"/>
                    <a:pt x="368" y="810"/>
                  </a:cubicBezTo>
                  <a:cubicBezTo>
                    <a:pt x="362" y="818"/>
                    <a:pt x="353" y="823"/>
                    <a:pt x="344" y="828"/>
                  </a:cubicBezTo>
                  <a:cubicBezTo>
                    <a:pt x="339" y="831"/>
                    <a:pt x="333" y="835"/>
                    <a:pt x="328" y="839"/>
                  </a:cubicBezTo>
                  <a:cubicBezTo>
                    <a:pt x="310" y="853"/>
                    <a:pt x="310" y="853"/>
                    <a:pt x="310" y="853"/>
                  </a:cubicBezTo>
                  <a:cubicBezTo>
                    <a:pt x="332" y="845"/>
                    <a:pt x="332" y="845"/>
                    <a:pt x="332" y="845"/>
                  </a:cubicBezTo>
                  <a:cubicBezTo>
                    <a:pt x="356" y="836"/>
                    <a:pt x="372" y="822"/>
                    <a:pt x="383" y="803"/>
                  </a:cubicBezTo>
                  <a:cubicBezTo>
                    <a:pt x="430" y="791"/>
                    <a:pt x="461" y="760"/>
                    <a:pt x="491" y="730"/>
                  </a:cubicBezTo>
                  <a:cubicBezTo>
                    <a:pt x="491" y="730"/>
                    <a:pt x="491" y="730"/>
                    <a:pt x="491" y="730"/>
                  </a:cubicBezTo>
                  <a:cubicBezTo>
                    <a:pt x="529" y="734"/>
                    <a:pt x="558" y="745"/>
                    <a:pt x="586" y="757"/>
                  </a:cubicBezTo>
                  <a:cubicBezTo>
                    <a:pt x="550" y="770"/>
                    <a:pt x="518" y="787"/>
                    <a:pt x="487" y="803"/>
                  </a:cubicBezTo>
                  <a:cubicBezTo>
                    <a:pt x="449" y="823"/>
                    <a:pt x="411" y="843"/>
                    <a:pt x="367" y="857"/>
                  </a:cubicBezTo>
                  <a:cubicBezTo>
                    <a:pt x="365" y="858"/>
                    <a:pt x="363" y="859"/>
                    <a:pt x="363" y="863"/>
                  </a:cubicBezTo>
                  <a:cubicBezTo>
                    <a:pt x="354" y="865"/>
                    <a:pt x="345" y="867"/>
                    <a:pt x="335" y="869"/>
                  </a:cubicBezTo>
                  <a:cubicBezTo>
                    <a:pt x="338" y="867"/>
                    <a:pt x="338" y="867"/>
                    <a:pt x="338" y="867"/>
                  </a:cubicBezTo>
                  <a:cubicBezTo>
                    <a:pt x="333" y="870"/>
                    <a:pt x="333" y="870"/>
                    <a:pt x="333" y="870"/>
                  </a:cubicBezTo>
                  <a:cubicBezTo>
                    <a:pt x="326" y="871"/>
                    <a:pt x="319" y="873"/>
                    <a:pt x="312" y="875"/>
                  </a:cubicBezTo>
                  <a:cubicBezTo>
                    <a:pt x="287" y="881"/>
                    <a:pt x="261" y="887"/>
                    <a:pt x="238" y="892"/>
                  </a:cubicBezTo>
                  <a:cubicBezTo>
                    <a:pt x="238" y="899"/>
                    <a:pt x="238" y="899"/>
                    <a:pt x="238" y="899"/>
                  </a:cubicBezTo>
                  <a:cubicBezTo>
                    <a:pt x="253" y="898"/>
                    <a:pt x="269" y="895"/>
                    <a:pt x="283" y="893"/>
                  </a:cubicBezTo>
                  <a:cubicBezTo>
                    <a:pt x="292" y="891"/>
                    <a:pt x="300" y="889"/>
                    <a:pt x="308" y="888"/>
                  </a:cubicBezTo>
                  <a:cubicBezTo>
                    <a:pt x="303" y="892"/>
                    <a:pt x="299" y="896"/>
                    <a:pt x="294" y="901"/>
                  </a:cubicBezTo>
                  <a:cubicBezTo>
                    <a:pt x="285" y="908"/>
                    <a:pt x="275" y="914"/>
                    <a:pt x="265" y="920"/>
                  </a:cubicBezTo>
                  <a:cubicBezTo>
                    <a:pt x="254" y="926"/>
                    <a:pt x="244" y="932"/>
                    <a:pt x="237" y="938"/>
                  </a:cubicBezTo>
                  <a:cubicBezTo>
                    <a:pt x="241" y="944"/>
                    <a:pt x="241" y="944"/>
                    <a:pt x="241" y="944"/>
                  </a:cubicBezTo>
                  <a:cubicBezTo>
                    <a:pt x="249" y="939"/>
                    <a:pt x="261" y="933"/>
                    <a:pt x="269" y="930"/>
                  </a:cubicBezTo>
                  <a:cubicBezTo>
                    <a:pt x="267" y="933"/>
                    <a:pt x="264" y="936"/>
                    <a:pt x="261" y="938"/>
                  </a:cubicBezTo>
                  <a:cubicBezTo>
                    <a:pt x="257" y="943"/>
                    <a:pt x="252" y="948"/>
                    <a:pt x="252" y="954"/>
                  </a:cubicBezTo>
                  <a:cubicBezTo>
                    <a:pt x="252" y="963"/>
                    <a:pt x="252" y="963"/>
                    <a:pt x="252" y="963"/>
                  </a:cubicBezTo>
                  <a:cubicBezTo>
                    <a:pt x="258" y="956"/>
                    <a:pt x="258" y="956"/>
                    <a:pt x="258" y="956"/>
                  </a:cubicBezTo>
                  <a:cubicBezTo>
                    <a:pt x="267" y="948"/>
                    <a:pt x="274" y="938"/>
                    <a:pt x="281" y="929"/>
                  </a:cubicBezTo>
                  <a:cubicBezTo>
                    <a:pt x="287" y="921"/>
                    <a:pt x="293" y="913"/>
                    <a:pt x="299" y="906"/>
                  </a:cubicBezTo>
                  <a:cubicBezTo>
                    <a:pt x="307" y="901"/>
                    <a:pt x="313" y="895"/>
                    <a:pt x="317" y="890"/>
                  </a:cubicBezTo>
                  <a:cubicBezTo>
                    <a:pt x="321" y="888"/>
                    <a:pt x="324" y="886"/>
                    <a:pt x="327" y="884"/>
                  </a:cubicBezTo>
                  <a:cubicBezTo>
                    <a:pt x="339" y="878"/>
                    <a:pt x="353" y="874"/>
                    <a:pt x="368" y="871"/>
                  </a:cubicBezTo>
                  <a:cubicBezTo>
                    <a:pt x="379" y="869"/>
                    <a:pt x="391" y="866"/>
                    <a:pt x="401" y="862"/>
                  </a:cubicBezTo>
                  <a:cubicBezTo>
                    <a:pt x="412" y="858"/>
                    <a:pt x="422" y="853"/>
                    <a:pt x="431" y="848"/>
                  </a:cubicBezTo>
                  <a:cubicBezTo>
                    <a:pt x="439" y="843"/>
                    <a:pt x="448" y="839"/>
                    <a:pt x="456" y="836"/>
                  </a:cubicBezTo>
                  <a:cubicBezTo>
                    <a:pt x="438" y="856"/>
                    <a:pt x="414" y="872"/>
                    <a:pt x="388" y="888"/>
                  </a:cubicBezTo>
                  <a:cubicBezTo>
                    <a:pt x="367" y="901"/>
                    <a:pt x="367" y="901"/>
                    <a:pt x="367" y="901"/>
                  </a:cubicBezTo>
                  <a:cubicBezTo>
                    <a:pt x="391" y="895"/>
                    <a:pt x="391" y="895"/>
                    <a:pt x="391" y="895"/>
                  </a:cubicBezTo>
                  <a:cubicBezTo>
                    <a:pt x="391" y="895"/>
                    <a:pt x="391" y="894"/>
                    <a:pt x="392" y="894"/>
                  </a:cubicBezTo>
                  <a:cubicBezTo>
                    <a:pt x="389" y="897"/>
                    <a:pt x="386" y="899"/>
                    <a:pt x="383" y="901"/>
                  </a:cubicBezTo>
                  <a:cubicBezTo>
                    <a:pt x="383" y="902"/>
                    <a:pt x="383" y="902"/>
                    <a:pt x="383" y="902"/>
                  </a:cubicBezTo>
                  <a:cubicBezTo>
                    <a:pt x="387" y="908"/>
                    <a:pt x="387" y="908"/>
                    <a:pt x="387" y="908"/>
                  </a:cubicBezTo>
                  <a:cubicBezTo>
                    <a:pt x="390" y="906"/>
                    <a:pt x="393" y="904"/>
                    <a:pt x="396" y="902"/>
                  </a:cubicBezTo>
                  <a:cubicBezTo>
                    <a:pt x="398" y="900"/>
                    <a:pt x="401" y="898"/>
                    <a:pt x="404" y="897"/>
                  </a:cubicBezTo>
                  <a:cubicBezTo>
                    <a:pt x="401" y="901"/>
                    <a:pt x="397" y="906"/>
                    <a:pt x="393" y="910"/>
                  </a:cubicBezTo>
                  <a:cubicBezTo>
                    <a:pt x="388" y="915"/>
                    <a:pt x="383" y="920"/>
                    <a:pt x="382" y="925"/>
                  </a:cubicBezTo>
                  <a:cubicBezTo>
                    <a:pt x="377" y="942"/>
                    <a:pt x="377" y="942"/>
                    <a:pt x="377" y="942"/>
                  </a:cubicBezTo>
                  <a:cubicBezTo>
                    <a:pt x="388" y="928"/>
                    <a:pt x="388" y="928"/>
                    <a:pt x="388" y="928"/>
                  </a:cubicBezTo>
                  <a:cubicBezTo>
                    <a:pt x="391" y="925"/>
                    <a:pt x="394" y="922"/>
                    <a:pt x="397" y="919"/>
                  </a:cubicBezTo>
                  <a:cubicBezTo>
                    <a:pt x="406" y="911"/>
                    <a:pt x="415" y="903"/>
                    <a:pt x="417" y="887"/>
                  </a:cubicBezTo>
                  <a:cubicBezTo>
                    <a:pt x="435" y="875"/>
                    <a:pt x="463" y="869"/>
                    <a:pt x="490" y="871"/>
                  </a:cubicBezTo>
                  <a:cubicBezTo>
                    <a:pt x="504" y="872"/>
                    <a:pt x="523" y="875"/>
                    <a:pt x="537" y="886"/>
                  </a:cubicBezTo>
                  <a:cubicBezTo>
                    <a:pt x="524" y="895"/>
                    <a:pt x="508" y="900"/>
                    <a:pt x="493" y="905"/>
                  </a:cubicBezTo>
                  <a:cubicBezTo>
                    <a:pt x="480" y="909"/>
                    <a:pt x="466" y="914"/>
                    <a:pt x="454" y="920"/>
                  </a:cubicBezTo>
                  <a:cubicBezTo>
                    <a:pt x="433" y="932"/>
                    <a:pt x="433" y="932"/>
                    <a:pt x="433" y="932"/>
                  </a:cubicBezTo>
                  <a:cubicBezTo>
                    <a:pt x="457" y="927"/>
                    <a:pt x="457" y="927"/>
                    <a:pt x="457" y="927"/>
                  </a:cubicBezTo>
                  <a:cubicBezTo>
                    <a:pt x="464" y="926"/>
                    <a:pt x="470" y="923"/>
                    <a:pt x="476" y="921"/>
                  </a:cubicBezTo>
                  <a:cubicBezTo>
                    <a:pt x="482" y="919"/>
                    <a:pt x="487" y="917"/>
                    <a:pt x="493" y="916"/>
                  </a:cubicBezTo>
                  <a:cubicBezTo>
                    <a:pt x="493" y="916"/>
                    <a:pt x="492" y="917"/>
                    <a:pt x="492" y="917"/>
                  </a:cubicBezTo>
                  <a:cubicBezTo>
                    <a:pt x="489" y="921"/>
                    <a:pt x="484" y="927"/>
                    <a:pt x="488" y="932"/>
                  </a:cubicBezTo>
                  <a:cubicBezTo>
                    <a:pt x="492" y="938"/>
                    <a:pt x="492" y="938"/>
                    <a:pt x="492" y="938"/>
                  </a:cubicBezTo>
                  <a:cubicBezTo>
                    <a:pt x="494" y="931"/>
                    <a:pt x="494" y="931"/>
                    <a:pt x="494" y="931"/>
                  </a:cubicBezTo>
                  <a:cubicBezTo>
                    <a:pt x="501" y="912"/>
                    <a:pt x="519" y="905"/>
                    <a:pt x="538" y="898"/>
                  </a:cubicBezTo>
                  <a:cubicBezTo>
                    <a:pt x="541" y="896"/>
                    <a:pt x="545" y="895"/>
                    <a:pt x="548" y="893"/>
                  </a:cubicBezTo>
                  <a:cubicBezTo>
                    <a:pt x="554" y="899"/>
                    <a:pt x="561" y="902"/>
                    <a:pt x="567" y="906"/>
                  </a:cubicBezTo>
                  <a:cubicBezTo>
                    <a:pt x="575" y="910"/>
                    <a:pt x="583" y="914"/>
                    <a:pt x="588" y="920"/>
                  </a:cubicBezTo>
                  <a:cubicBezTo>
                    <a:pt x="565" y="931"/>
                    <a:pt x="536" y="934"/>
                    <a:pt x="508" y="938"/>
                  </a:cubicBezTo>
                  <a:cubicBezTo>
                    <a:pt x="490" y="940"/>
                    <a:pt x="470" y="943"/>
                    <a:pt x="453" y="947"/>
                  </a:cubicBezTo>
                  <a:cubicBezTo>
                    <a:pt x="454" y="954"/>
                    <a:pt x="454" y="954"/>
                    <a:pt x="454" y="954"/>
                  </a:cubicBezTo>
                  <a:cubicBezTo>
                    <a:pt x="470" y="953"/>
                    <a:pt x="486" y="951"/>
                    <a:pt x="501" y="949"/>
                  </a:cubicBezTo>
                  <a:cubicBezTo>
                    <a:pt x="511" y="948"/>
                    <a:pt x="521" y="947"/>
                    <a:pt x="531" y="946"/>
                  </a:cubicBezTo>
                  <a:cubicBezTo>
                    <a:pt x="529" y="948"/>
                    <a:pt x="527" y="950"/>
                    <a:pt x="524" y="951"/>
                  </a:cubicBezTo>
                  <a:cubicBezTo>
                    <a:pt x="522" y="952"/>
                    <a:pt x="522" y="952"/>
                    <a:pt x="522" y="952"/>
                  </a:cubicBezTo>
                  <a:cubicBezTo>
                    <a:pt x="466" y="952"/>
                    <a:pt x="415" y="960"/>
                    <a:pt x="380" y="977"/>
                  </a:cubicBezTo>
                  <a:cubicBezTo>
                    <a:pt x="375" y="980"/>
                    <a:pt x="370" y="983"/>
                    <a:pt x="365" y="987"/>
                  </a:cubicBezTo>
                  <a:cubicBezTo>
                    <a:pt x="358" y="992"/>
                    <a:pt x="352" y="997"/>
                    <a:pt x="345" y="998"/>
                  </a:cubicBezTo>
                  <a:cubicBezTo>
                    <a:pt x="325" y="988"/>
                    <a:pt x="304" y="982"/>
                    <a:pt x="281" y="980"/>
                  </a:cubicBezTo>
                  <a:cubicBezTo>
                    <a:pt x="231" y="977"/>
                    <a:pt x="182" y="993"/>
                    <a:pt x="134" y="1009"/>
                  </a:cubicBezTo>
                  <a:cubicBezTo>
                    <a:pt x="112" y="1017"/>
                    <a:pt x="91" y="1024"/>
                    <a:pt x="70" y="1029"/>
                  </a:cubicBezTo>
                  <a:cubicBezTo>
                    <a:pt x="72" y="1036"/>
                    <a:pt x="72" y="1036"/>
                    <a:pt x="72" y="1036"/>
                  </a:cubicBezTo>
                  <a:cubicBezTo>
                    <a:pt x="85" y="1034"/>
                    <a:pt x="97" y="1030"/>
                    <a:pt x="108" y="1027"/>
                  </a:cubicBezTo>
                  <a:cubicBezTo>
                    <a:pt x="122" y="1022"/>
                    <a:pt x="137" y="1018"/>
                    <a:pt x="153" y="1016"/>
                  </a:cubicBezTo>
                  <a:cubicBezTo>
                    <a:pt x="141" y="1038"/>
                    <a:pt x="118" y="1047"/>
                    <a:pt x="94" y="1057"/>
                  </a:cubicBezTo>
                  <a:cubicBezTo>
                    <a:pt x="87" y="1060"/>
                    <a:pt x="81" y="1062"/>
                    <a:pt x="75" y="1065"/>
                  </a:cubicBezTo>
                  <a:cubicBezTo>
                    <a:pt x="59" y="1072"/>
                    <a:pt x="59" y="1072"/>
                    <a:pt x="59" y="1072"/>
                  </a:cubicBezTo>
                  <a:cubicBezTo>
                    <a:pt x="77" y="1072"/>
                    <a:pt x="77" y="1072"/>
                    <a:pt x="77" y="1072"/>
                  </a:cubicBezTo>
                  <a:cubicBezTo>
                    <a:pt x="87" y="1072"/>
                    <a:pt x="96" y="1067"/>
                    <a:pt x="104" y="1063"/>
                  </a:cubicBezTo>
                  <a:cubicBezTo>
                    <a:pt x="109" y="1061"/>
                    <a:pt x="114" y="1059"/>
                    <a:pt x="118" y="1058"/>
                  </a:cubicBezTo>
                  <a:cubicBezTo>
                    <a:pt x="116" y="1065"/>
                    <a:pt x="113" y="1071"/>
                    <a:pt x="108" y="1076"/>
                  </a:cubicBezTo>
                  <a:cubicBezTo>
                    <a:pt x="100" y="1085"/>
                    <a:pt x="100" y="1085"/>
                    <a:pt x="100" y="1085"/>
                  </a:cubicBezTo>
                  <a:cubicBezTo>
                    <a:pt x="112" y="1082"/>
                    <a:pt x="112" y="1082"/>
                    <a:pt x="112" y="1082"/>
                  </a:cubicBezTo>
                  <a:cubicBezTo>
                    <a:pt x="124" y="1079"/>
                    <a:pt x="127" y="1066"/>
                    <a:pt x="128" y="1053"/>
                  </a:cubicBezTo>
                  <a:cubicBezTo>
                    <a:pt x="145" y="1046"/>
                    <a:pt x="157" y="1032"/>
                    <a:pt x="166" y="1011"/>
                  </a:cubicBezTo>
                  <a:cubicBezTo>
                    <a:pt x="170" y="1010"/>
                    <a:pt x="170" y="1010"/>
                    <a:pt x="170" y="1010"/>
                  </a:cubicBezTo>
                  <a:cubicBezTo>
                    <a:pt x="193" y="1001"/>
                    <a:pt x="222" y="991"/>
                    <a:pt x="250" y="991"/>
                  </a:cubicBezTo>
                  <a:cubicBezTo>
                    <a:pt x="241" y="998"/>
                    <a:pt x="234" y="1006"/>
                    <a:pt x="226" y="1015"/>
                  </a:cubicBezTo>
                  <a:cubicBezTo>
                    <a:pt x="215" y="1028"/>
                    <a:pt x="205" y="1040"/>
                    <a:pt x="189" y="1046"/>
                  </a:cubicBezTo>
                  <a:cubicBezTo>
                    <a:pt x="190" y="1053"/>
                    <a:pt x="190" y="1053"/>
                    <a:pt x="190" y="1053"/>
                  </a:cubicBezTo>
                  <a:cubicBezTo>
                    <a:pt x="211" y="1049"/>
                    <a:pt x="224" y="1034"/>
                    <a:pt x="236" y="1019"/>
                  </a:cubicBezTo>
                  <a:cubicBezTo>
                    <a:pt x="247" y="1007"/>
                    <a:pt x="257" y="995"/>
                    <a:pt x="271" y="992"/>
                  </a:cubicBezTo>
                  <a:cubicBezTo>
                    <a:pt x="284" y="989"/>
                    <a:pt x="284" y="989"/>
                    <a:pt x="284" y="989"/>
                  </a:cubicBezTo>
                  <a:cubicBezTo>
                    <a:pt x="302" y="992"/>
                    <a:pt x="316" y="997"/>
                    <a:pt x="332" y="1004"/>
                  </a:cubicBezTo>
                  <a:cubicBezTo>
                    <a:pt x="325" y="1008"/>
                    <a:pt x="317" y="1013"/>
                    <a:pt x="309" y="1018"/>
                  </a:cubicBezTo>
                  <a:cubicBezTo>
                    <a:pt x="284" y="1033"/>
                    <a:pt x="259" y="1049"/>
                    <a:pt x="233" y="1063"/>
                  </a:cubicBezTo>
                  <a:cubicBezTo>
                    <a:pt x="233" y="1061"/>
                    <a:pt x="233" y="1061"/>
                    <a:pt x="233" y="1061"/>
                  </a:cubicBezTo>
                  <a:cubicBezTo>
                    <a:pt x="232" y="1064"/>
                    <a:pt x="232" y="1064"/>
                    <a:pt x="232" y="1064"/>
                  </a:cubicBezTo>
                  <a:cubicBezTo>
                    <a:pt x="187" y="1089"/>
                    <a:pt x="140" y="1112"/>
                    <a:pt x="86" y="1130"/>
                  </a:cubicBezTo>
                  <a:cubicBezTo>
                    <a:pt x="88" y="1137"/>
                    <a:pt x="88" y="1137"/>
                    <a:pt x="88" y="1137"/>
                  </a:cubicBezTo>
                  <a:cubicBezTo>
                    <a:pt x="139" y="1127"/>
                    <a:pt x="182" y="1107"/>
                    <a:pt x="222" y="1084"/>
                  </a:cubicBezTo>
                  <a:cubicBezTo>
                    <a:pt x="217" y="1095"/>
                    <a:pt x="212" y="1106"/>
                    <a:pt x="208" y="1118"/>
                  </a:cubicBezTo>
                  <a:cubicBezTo>
                    <a:pt x="205" y="1127"/>
                    <a:pt x="202" y="1136"/>
                    <a:pt x="198" y="1145"/>
                  </a:cubicBezTo>
                  <a:cubicBezTo>
                    <a:pt x="198" y="1142"/>
                    <a:pt x="198" y="1142"/>
                    <a:pt x="198" y="1142"/>
                  </a:cubicBezTo>
                  <a:cubicBezTo>
                    <a:pt x="197" y="1147"/>
                    <a:pt x="197" y="1147"/>
                    <a:pt x="197" y="1147"/>
                  </a:cubicBezTo>
                  <a:cubicBezTo>
                    <a:pt x="196" y="1149"/>
                    <a:pt x="195" y="1151"/>
                    <a:pt x="194" y="1153"/>
                  </a:cubicBezTo>
                  <a:cubicBezTo>
                    <a:pt x="191" y="1145"/>
                    <a:pt x="191" y="1145"/>
                    <a:pt x="191" y="1145"/>
                  </a:cubicBezTo>
                  <a:cubicBezTo>
                    <a:pt x="192" y="1157"/>
                    <a:pt x="192" y="1157"/>
                    <a:pt x="192" y="1157"/>
                  </a:cubicBezTo>
                  <a:cubicBezTo>
                    <a:pt x="188" y="1165"/>
                    <a:pt x="183" y="1173"/>
                    <a:pt x="177" y="1179"/>
                  </a:cubicBezTo>
                  <a:cubicBezTo>
                    <a:pt x="171" y="1186"/>
                    <a:pt x="163" y="1191"/>
                    <a:pt x="156" y="1196"/>
                  </a:cubicBezTo>
                  <a:cubicBezTo>
                    <a:pt x="146" y="1202"/>
                    <a:pt x="137" y="1208"/>
                    <a:pt x="131" y="1218"/>
                  </a:cubicBezTo>
                  <a:cubicBezTo>
                    <a:pt x="119" y="1238"/>
                    <a:pt x="119" y="1238"/>
                    <a:pt x="119" y="1238"/>
                  </a:cubicBezTo>
                  <a:cubicBezTo>
                    <a:pt x="136" y="1222"/>
                    <a:pt x="136" y="1222"/>
                    <a:pt x="136" y="1222"/>
                  </a:cubicBezTo>
                  <a:cubicBezTo>
                    <a:pt x="142" y="1217"/>
                    <a:pt x="150" y="1212"/>
                    <a:pt x="157" y="1208"/>
                  </a:cubicBezTo>
                  <a:cubicBezTo>
                    <a:pt x="165" y="1202"/>
                    <a:pt x="173" y="1197"/>
                    <a:pt x="180" y="1190"/>
                  </a:cubicBezTo>
                  <a:cubicBezTo>
                    <a:pt x="182" y="1188"/>
                    <a:pt x="184" y="1185"/>
                    <a:pt x="186" y="1182"/>
                  </a:cubicBezTo>
                  <a:cubicBezTo>
                    <a:pt x="189" y="1178"/>
                    <a:pt x="191" y="1175"/>
                    <a:pt x="194" y="1174"/>
                  </a:cubicBezTo>
                  <a:cubicBezTo>
                    <a:pt x="194" y="1175"/>
                    <a:pt x="194" y="1175"/>
                    <a:pt x="194" y="1175"/>
                  </a:cubicBezTo>
                  <a:cubicBezTo>
                    <a:pt x="193" y="1178"/>
                    <a:pt x="192" y="1182"/>
                    <a:pt x="190" y="1185"/>
                  </a:cubicBezTo>
                  <a:cubicBezTo>
                    <a:pt x="188" y="1191"/>
                    <a:pt x="185" y="1196"/>
                    <a:pt x="187" y="1200"/>
                  </a:cubicBezTo>
                  <a:cubicBezTo>
                    <a:pt x="189" y="1204"/>
                    <a:pt x="189" y="1204"/>
                    <a:pt x="189" y="1204"/>
                  </a:cubicBezTo>
                  <a:cubicBezTo>
                    <a:pt x="193" y="1201"/>
                    <a:pt x="193" y="1201"/>
                    <a:pt x="193" y="1201"/>
                  </a:cubicBezTo>
                  <a:cubicBezTo>
                    <a:pt x="194" y="1200"/>
                    <a:pt x="195" y="1199"/>
                    <a:pt x="196" y="1198"/>
                  </a:cubicBezTo>
                  <a:cubicBezTo>
                    <a:pt x="197" y="1208"/>
                    <a:pt x="197" y="1208"/>
                    <a:pt x="197" y="1208"/>
                  </a:cubicBezTo>
                  <a:cubicBezTo>
                    <a:pt x="199" y="1193"/>
                    <a:pt x="199" y="1193"/>
                    <a:pt x="199" y="1193"/>
                  </a:cubicBezTo>
                  <a:cubicBezTo>
                    <a:pt x="200" y="1192"/>
                    <a:pt x="200" y="1190"/>
                    <a:pt x="201" y="1189"/>
                  </a:cubicBezTo>
                  <a:cubicBezTo>
                    <a:pt x="203" y="1195"/>
                    <a:pt x="203" y="1195"/>
                    <a:pt x="203" y="1195"/>
                  </a:cubicBezTo>
                  <a:cubicBezTo>
                    <a:pt x="202" y="1178"/>
                    <a:pt x="202" y="1178"/>
                    <a:pt x="202" y="1178"/>
                  </a:cubicBezTo>
                  <a:cubicBezTo>
                    <a:pt x="201" y="1177"/>
                    <a:pt x="201" y="1176"/>
                    <a:pt x="201" y="1175"/>
                  </a:cubicBezTo>
                  <a:cubicBezTo>
                    <a:pt x="201" y="1173"/>
                    <a:pt x="201" y="1171"/>
                    <a:pt x="201" y="1169"/>
                  </a:cubicBezTo>
                  <a:cubicBezTo>
                    <a:pt x="200" y="1168"/>
                    <a:pt x="200" y="1168"/>
                    <a:pt x="200" y="1168"/>
                  </a:cubicBezTo>
                  <a:cubicBezTo>
                    <a:pt x="200" y="1167"/>
                    <a:pt x="200" y="1166"/>
                    <a:pt x="200" y="1166"/>
                  </a:cubicBezTo>
                  <a:cubicBezTo>
                    <a:pt x="201" y="1159"/>
                    <a:pt x="206" y="1149"/>
                    <a:pt x="210" y="1139"/>
                  </a:cubicBezTo>
                  <a:cubicBezTo>
                    <a:pt x="213" y="1133"/>
                    <a:pt x="215" y="1128"/>
                    <a:pt x="217" y="1123"/>
                  </a:cubicBezTo>
                  <a:cubicBezTo>
                    <a:pt x="219" y="1118"/>
                    <a:pt x="221" y="1113"/>
                    <a:pt x="223" y="1108"/>
                  </a:cubicBezTo>
                  <a:cubicBezTo>
                    <a:pt x="228" y="1098"/>
                    <a:pt x="232" y="1089"/>
                    <a:pt x="232" y="1078"/>
                  </a:cubicBezTo>
                  <a:cubicBezTo>
                    <a:pt x="244" y="1072"/>
                    <a:pt x="255" y="1065"/>
                    <a:pt x="267" y="1058"/>
                  </a:cubicBezTo>
                  <a:cubicBezTo>
                    <a:pt x="296" y="1040"/>
                    <a:pt x="326" y="1022"/>
                    <a:pt x="359" y="1007"/>
                  </a:cubicBezTo>
                  <a:cubicBezTo>
                    <a:pt x="343" y="1027"/>
                    <a:pt x="330" y="1050"/>
                    <a:pt x="317" y="1072"/>
                  </a:cubicBezTo>
                  <a:cubicBezTo>
                    <a:pt x="301" y="1100"/>
                    <a:pt x="285" y="1129"/>
                    <a:pt x="264" y="1150"/>
                  </a:cubicBezTo>
                  <a:cubicBezTo>
                    <a:pt x="257" y="1157"/>
                    <a:pt x="257" y="1157"/>
                    <a:pt x="257" y="1157"/>
                  </a:cubicBezTo>
                  <a:cubicBezTo>
                    <a:pt x="267" y="1156"/>
                    <a:pt x="267" y="1156"/>
                    <a:pt x="267" y="1156"/>
                  </a:cubicBezTo>
                  <a:cubicBezTo>
                    <a:pt x="273" y="1156"/>
                    <a:pt x="277" y="1150"/>
                    <a:pt x="281" y="1145"/>
                  </a:cubicBezTo>
                  <a:cubicBezTo>
                    <a:pt x="281" y="1144"/>
                    <a:pt x="282" y="1143"/>
                    <a:pt x="283" y="1142"/>
                  </a:cubicBezTo>
                  <a:cubicBezTo>
                    <a:pt x="282" y="1155"/>
                    <a:pt x="278" y="1168"/>
                    <a:pt x="274" y="1179"/>
                  </a:cubicBezTo>
                  <a:cubicBezTo>
                    <a:pt x="271" y="1188"/>
                    <a:pt x="268" y="1197"/>
                    <a:pt x="267" y="1206"/>
                  </a:cubicBezTo>
                  <a:cubicBezTo>
                    <a:pt x="266" y="1209"/>
                    <a:pt x="266" y="1209"/>
                    <a:pt x="266" y="1209"/>
                  </a:cubicBezTo>
                  <a:cubicBezTo>
                    <a:pt x="251" y="1220"/>
                    <a:pt x="235" y="1230"/>
                    <a:pt x="220" y="1240"/>
                  </a:cubicBezTo>
                  <a:cubicBezTo>
                    <a:pt x="211" y="1245"/>
                    <a:pt x="211" y="1245"/>
                    <a:pt x="211" y="1245"/>
                  </a:cubicBezTo>
                  <a:cubicBezTo>
                    <a:pt x="170" y="1245"/>
                    <a:pt x="148" y="1265"/>
                    <a:pt x="126" y="1285"/>
                  </a:cubicBezTo>
                  <a:cubicBezTo>
                    <a:pt x="121" y="1289"/>
                    <a:pt x="117" y="1294"/>
                    <a:pt x="112" y="1297"/>
                  </a:cubicBezTo>
                  <a:cubicBezTo>
                    <a:pt x="110" y="1299"/>
                    <a:pt x="110" y="1299"/>
                    <a:pt x="110" y="1299"/>
                  </a:cubicBezTo>
                  <a:cubicBezTo>
                    <a:pt x="109" y="1300"/>
                    <a:pt x="106" y="1301"/>
                    <a:pt x="105" y="1303"/>
                  </a:cubicBezTo>
                  <a:cubicBezTo>
                    <a:pt x="86" y="1320"/>
                    <a:pt x="86" y="1320"/>
                    <a:pt x="86" y="1320"/>
                  </a:cubicBezTo>
                  <a:cubicBezTo>
                    <a:pt x="107" y="1308"/>
                    <a:pt x="107" y="1308"/>
                    <a:pt x="107" y="1308"/>
                  </a:cubicBezTo>
                  <a:cubicBezTo>
                    <a:pt x="108" y="1308"/>
                    <a:pt x="108" y="1308"/>
                    <a:pt x="108" y="1308"/>
                  </a:cubicBezTo>
                  <a:cubicBezTo>
                    <a:pt x="108" y="1311"/>
                    <a:pt x="108" y="1311"/>
                    <a:pt x="108" y="1311"/>
                  </a:cubicBezTo>
                  <a:cubicBezTo>
                    <a:pt x="111" y="1308"/>
                    <a:pt x="111" y="1308"/>
                    <a:pt x="111" y="1308"/>
                  </a:cubicBezTo>
                  <a:cubicBezTo>
                    <a:pt x="113" y="1308"/>
                    <a:pt x="116" y="1306"/>
                    <a:pt x="117" y="1303"/>
                  </a:cubicBezTo>
                  <a:cubicBezTo>
                    <a:pt x="126" y="1298"/>
                    <a:pt x="135" y="1291"/>
                    <a:pt x="143" y="1284"/>
                  </a:cubicBezTo>
                  <a:cubicBezTo>
                    <a:pt x="159" y="1270"/>
                    <a:pt x="174" y="1258"/>
                    <a:pt x="195" y="1257"/>
                  </a:cubicBezTo>
                  <a:cubicBezTo>
                    <a:pt x="196" y="1261"/>
                    <a:pt x="199" y="1261"/>
                    <a:pt x="200" y="1262"/>
                  </a:cubicBezTo>
                  <a:cubicBezTo>
                    <a:pt x="203" y="1262"/>
                    <a:pt x="205" y="1260"/>
                    <a:pt x="208" y="1258"/>
                  </a:cubicBezTo>
                  <a:cubicBezTo>
                    <a:pt x="210" y="1257"/>
                    <a:pt x="212" y="1255"/>
                    <a:pt x="215" y="1254"/>
                  </a:cubicBezTo>
                  <a:cubicBezTo>
                    <a:pt x="219" y="1254"/>
                    <a:pt x="224" y="1254"/>
                    <a:pt x="230" y="1254"/>
                  </a:cubicBezTo>
                  <a:cubicBezTo>
                    <a:pt x="242" y="1255"/>
                    <a:pt x="255" y="1258"/>
                    <a:pt x="265" y="1261"/>
                  </a:cubicBezTo>
                  <a:cubicBezTo>
                    <a:pt x="221" y="1274"/>
                    <a:pt x="178" y="1289"/>
                    <a:pt x="144" y="1318"/>
                  </a:cubicBezTo>
                  <a:cubicBezTo>
                    <a:pt x="123" y="1335"/>
                    <a:pt x="102" y="1345"/>
                    <a:pt x="75" y="1357"/>
                  </a:cubicBezTo>
                  <a:cubicBezTo>
                    <a:pt x="68" y="1360"/>
                    <a:pt x="60" y="1363"/>
                    <a:pt x="53" y="1365"/>
                  </a:cubicBezTo>
                  <a:cubicBezTo>
                    <a:pt x="38" y="1370"/>
                    <a:pt x="23" y="1374"/>
                    <a:pt x="15" y="1385"/>
                  </a:cubicBezTo>
                  <a:cubicBezTo>
                    <a:pt x="0" y="1405"/>
                    <a:pt x="0" y="1405"/>
                    <a:pt x="0" y="1405"/>
                  </a:cubicBezTo>
                  <a:cubicBezTo>
                    <a:pt x="20" y="1390"/>
                    <a:pt x="20" y="1390"/>
                    <a:pt x="20" y="1390"/>
                  </a:cubicBezTo>
                  <a:cubicBezTo>
                    <a:pt x="31" y="1382"/>
                    <a:pt x="47" y="1378"/>
                    <a:pt x="62" y="1374"/>
                  </a:cubicBezTo>
                  <a:cubicBezTo>
                    <a:pt x="67" y="1373"/>
                    <a:pt x="73" y="1371"/>
                    <a:pt x="79" y="1369"/>
                  </a:cubicBezTo>
                  <a:cubicBezTo>
                    <a:pt x="75" y="1373"/>
                    <a:pt x="71" y="1376"/>
                    <a:pt x="67" y="1379"/>
                  </a:cubicBezTo>
                  <a:cubicBezTo>
                    <a:pt x="58" y="1386"/>
                    <a:pt x="50" y="1393"/>
                    <a:pt x="47" y="1400"/>
                  </a:cubicBezTo>
                  <a:cubicBezTo>
                    <a:pt x="40" y="1415"/>
                    <a:pt x="40" y="1415"/>
                    <a:pt x="40" y="1415"/>
                  </a:cubicBezTo>
                  <a:cubicBezTo>
                    <a:pt x="52" y="1404"/>
                    <a:pt x="52" y="1404"/>
                    <a:pt x="52" y="1404"/>
                  </a:cubicBezTo>
                  <a:cubicBezTo>
                    <a:pt x="57" y="1400"/>
                    <a:pt x="62" y="1396"/>
                    <a:pt x="67" y="1392"/>
                  </a:cubicBezTo>
                  <a:cubicBezTo>
                    <a:pt x="80" y="1381"/>
                    <a:pt x="93" y="1370"/>
                    <a:pt x="104" y="1358"/>
                  </a:cubicBezTo>
                  <a:cubicBezTo>
                    <a:pt x="127" y="1351"/>
                    <a:pt x="145" y="1338"/>
                    <a:pt x="163" y="1325"/>
                  </a:cubicBezTo>
                  <a:cubicBezTo>
                    <a:pt x="180" y="1312"/>
                    <a:pt x="197" y="1300"/>
                    <a:pt x="217" y="1295"/>
                  </a:cubicBezTo>
                  <a:cubicBezTo>
                    <a:pt x="201" y="1315"/>
                    <a:pt x="182" y="1332"/>
                    <a:pt x="163" y="1349"/>
                  </a:cubicBezTo>
                  <a:cubicBezTo>
                    <a:pt x="156" y="1356"/>
                    <a:pt x="149" y="1362"/>
                    <a:pt x="142" y="1369"/>
                  </a:cubicBezTo>
                  <a:cubicBezTo>
                    <a:pt x="147" y="1374"/>
                    <a:pt x="147" y="1374"/>
                    <a:pt x="147" y="1374"/>
                  </a:cubicBezTo>
                  <a:cubicBezTo>
                    <a:pt x="153" y="1368"/>
                    <a:pt x="160" y="1364"/>
                    <a:pt x="167" y="1359"/>
                  </a:cubicBezTo>
                  <a:cubicBezTo>
                    <a:pt x="177" y="1352"/>
                    <a:pt x="187" y="1344"/>
                    <a:pt x="197" y="1334"/>
                  </a:cubicBezTo>
                  <a:cubicBezTo>
                    <a:pt x="203" y="1328"/>
                    <a:pt x="208" y="1321"/>
                    <a:pt x="213" y="1313"/>
                  </a:cubicBezTo>
                  <a:cubicBezTo>
                    <a:pt x="221" y="1303"/>
                    <a:pt x="228" y="1293"/>
                    <a:pt x="237" y="1287"/>
                  </a:cubicBezTo>
                  <a:cubicBezTo>
                    <a:pt x="258" y="1274"/>
                    <a:pt x="282" y="1271"/>
                    <a:pt x="313" y="1268"/>
                  </a:cubicBezTo>
                  <a:cubicBezTo>
                    <a:pt x="314" y="1268"/>
                    <a:pt x="315" y="1268"/>
                    <a:pt x="316" y="1268"/>
                  </a:cubicBezTo>
                  <a:cubicBezTo>
                    <a:pt x="314" y="1269"/>
                    <a:pt x="312" y="1270"/>
                    <a:pt x="309" y="1271"/>
                  </a:cubicBezTo>
                  <a:cubicBezTo>
                    <a:pt x="302" y="1274"/>
                    <a:pt x="295" y="1278"/>
                    <a:pt x="294" y="1284"/>
                  </a:cubicBezTo>
                  <a:cubicBezTo>
                    <a:pt x="294" y="1293"/>
                    <a:pt x="294" y="1293"/>
                    <a:pt x="294" y="1293"/>
                  </a:cubicBezTo>
                  <a:cubicBezTo>
                    <a:pt x="300" y="1287"/>
                    <a:pt x="300" y="1287"/>
                    <a:pt x="300" y="1287"/>
                  </a:cubicBezTo>
                  <a:cubicBezTo>
                    <a:pt x="323" y="1268"/>
                    <a:pt x="361" y="1262"/>
                    <a:pt x="394" y="1272"/>
                  </a:cubicBezTo>
                  <a:cubicBezTo>
                    <a:pt x="378" y="1281"/>
                    <a:pt x="363" y="1291"/>
                    <a:pt x="349" y="1300"/>
                  </a:cubicBezTo>
                  <a:cubicBezTo>
                    <a:pt x="326" y="1315"/>
                    <a:pt x="303" y="1331"/>
                    <a:pt x="278" y="1343"/>
                  </a:cubicBezTo>
                  <a:cubicBezTo>
                    <a:pt x="266" y="1348"/>
                    <a:pt x="253" y="1352"/>
                    <a:pt x="240" y="1356"/>
                  </a:cubicBezTo>
                  <a:cubicBezTo>
                    <a:pt x="222" y="1360"/>
                    <a:pt x="204" y="1365"/>
                    <a:pt x="189" y="1376"/>
                  </a:cubicBezTo>
                  <a:cubicBezTo>
                    <a:pt x="164" y="1392"/>
                    <a:pt x="164" y="1392"/>
                    <a:pt x="164" y="1392"/>
                  </a:cubicBezTo>
                  <a:cubicBezTo>
                    <a:pt x="192" y="1382"/>
                    <a:pt x="192" y="1382"/>
                    <a:pt x="192" y="1382"/>
                  </a:cubicBezTo>
                  <a:cubicBezTo>
                    <a:pt x="205" y="1377"/>
                    <a:pt x="220" y="1373"/>
                    <a:pt x="234" y="1369"/>
                  </a:cubicBezTo>
                  <a:cubicBezTo>
                    <a:pt x="257" y="1362"/>
                    <a:pt x="281" y="1355"/>
                    <a:pt x="300" y="1345"/>
                  </a:cubicBezTo>
                  <a:cubicBezTo>
                    <a:pt x="299" y="1347"/>
                    <a:pt x="298" y="1349"/>
                    <a:pt x="297" y="1351"/>
                  </a:cubicBezTo>
                  <a:cubicBezTo>
                    <a:pt x="284" y="1371"/>
                    <a:pt x="271" y="1390"/>
                    <a:pt x="252" y="1402"/>
                  </a:cubicBezTo>
                  <a:cubicBezTo>
                    <a:pt x="255" y="1408"/>
                    <a:pt x="255" y="1408"/>
                    <a:pt x="255" y="1408"/>
                  </a:cubicBezTo>
                  <a:cubicBezTo>
                    <a:pt x="269" y="1403"/>
                    <a:pt x="280" y="1395"/>
                    <a:pt x="289" y="1386"/>
                  </a:cubicBezTo>
                  <a:cubicBezTo>
                    <a:pt x="298" y="1378"/>
                    <a:pt x="303" y="1367"/>
                    <a:pt x="308" y="1356"/>
                  </a:cubicBezTo>
                  <a:cubicBezTo>
                    <a:pt x="313" y="1345"/>
                    <a:pt x="318" y="1335"/>
                    <a:pt x="325" y="1328"/>
                  </a:cubicBezTo>
                  <a:cubicBezTo>
                    <a:pt x="335" y="1318"/>
                    <a:pt x="353" y="1311"/>
                    <a:pt x="370" y="1304"/>
                  </a:cubicBezTo>
                  <a:cubicBezTo>
                    <a:pt x="376" y="1301"/>
                    <a:pt x="381" y="1299"/>
                    <a:pt x="387" y="1296"/>
                  </a:cubicBezTo>
                  <a:cubicBezTo>
                    <a:pt x="417" y="1283"/>
                    <a:pt x="462" y="1267"/>
                    <a:pt x="510" y="1265"/>
                  </a:cubicBezTo>
                  <a:cubicBezTo>
                    <a:pt x="468" y="1321"/>
                    <a:pt x="424" y="1365"/>
                    <a:pt x="375" y="1399"/>
                  </a:cubicBezTo>
                  <a:cubicBezTo>
                    <a:pt x="348" y="1419"/>
                    <a:pt x="348" y="1419"/>
                    <a:pt x="348" y="1419"/>
                  </a:cubicBezTo>
                  <a:cubicBezTo>
                    <a:pt x="379" y="1406"/>
                    <a:pt x="379" y="1406"/>
                    <a:pt x="379" y="1406"/>
                  </a:cubicBezTo>
                  <a:cubicBezTo>
                    <a:pt x="393" y="1399"/>
                    <a:pt x="406" y="1389"/>
                    <a:pt x="419" y="1379"/>
                  </a:cubicBezTo>
                  <a:cubicBezTo>
                    <a:pt x="428" y="1372"/>
                    <a:pt x="436" y="1366"/>
                    <a:pt x="445" y="1361"/>
                  </a:cubicBezTo>
                  <a:cubicBezTo>
                    <a:pt x="444" y="1362"/>
                    <a:pt x="444" y="1362"/>
                    <a:pt x="444" y="1362"/>
                  </a:cubicBezTo>
                  <a:cubicBezTo>
                    <a:pt x="443" y="1367"/>
                    <a:pt x="443" y="1367"/>
                    <a:pt x="443" y="1367"/>
                  </a:cubicBezTo>
                  <a:cubicBezTo>
                    <a:pt x="440" y="1374"/>
                    <a:pt x="435" y="1380"/>
                    <a:pt x="430" y="1386"/>
                  </a:cubicBezTo>
                  <a:cubicBezTo>
                    <a:pt x="425" y="1393"/>
                    <a:pt x="421" y="1398"/>
                    <a:pt x="419" y="1404"/>
                  </a:cubicBezTo>
                  <a:cubicBezTo>
                    <a:pt x="416" y="1414"/>
                    <a:pt x="416" y="1414"/>
                    <a:pt x="416" y="1414"/>
                  </a:cubicBezTo>
                  <a:cubicBezTo>
                    <a:pt x="424" y="1409"/>
                    <a:pt x="424" y="1409"/>
                    <a:pt x="424" y="1409"/>
                  </a:cubicBezTo>
                  <a:cubicBezTo>
                    <a:pt x="438" y="1399"/>
                    <a:pt x="444" y="1384"/>
                    <a:pt x="449" y="1369"/>
                  </a:cubicBezTo>
                  <a:cubicBezTo>
                    <a:pt x="450" y="1368"/>
                    <a:pt x="451" y="1366"/>
                    <a:pt x="451" y="1364"/>
                  </a:cubicBezTo>
                  <a:cubicBezTo>
                    <a:pt x="453" y="1360"/>
                    <a:pt x="455" y="1355"/>
                    <a:pt x="457" y="1351"/>
                  </a:cubicBezTo>
                  <a:cubicBezTo>
                    <a:pt x="460" y="1346"/>
                    <a:pt x="465" y="1341"/>
                    <a:pt x="470" y="1337"/>
                  </a:cubicBezTo>
                  <a:cubicBezTo>
                    <a:pt x="474" y="1333"/>
                    <a:pt x="478" y="1330"/>
                    <a:pt x="482" y="1326"/>
                  </a:cubicBezTo>
                  <a:cubicBezTo>
                    <a:pt x="489" y="1318"/>
                    <a:pt x="495" y="1309"/>
                    <a:pt x="501" y="1301"/>
                  </a:cubicBezTo>
                  <a:cubicBezTo>
                    <a:pt x="509" y="1289"/>
                    <a:pt x="516" y="1277"/>
                    <a:pt x="526" y="1271"/>
                  </a:cubicBezTo>
                  <a:cubicBezTo>
                    <a:pt x="522" y="1283"/>
                    <a:pt x="514" y="1295"/>
                    <a:pt x="508" y="1305"/>
                  </a:cubicBezTo>
                  <a:cubicBezTo>
                    <a:pt x="503" y="1313"/>
                    <a:pt x="498" y="1321"/>
                    <a:pt x="495" y="1327"/>
                  </a:cubicBezTo>
                  <a:cubicBezTo>
                    <a:pt x="483" y="1354"/>
                    <a:pt x="483" y="1354"/>
                    <a:pt x="483" y="1354"/>
                  </a:cubicBezTo>
                  <a:cubicBezTo>
                    <a:pt x="504" y="1328"/>
                    <a:pt x="504" y="1328"/>
                    <a:pt x="504" y="1328"/>
                  </a:cubicBezTo>
                  <a:cubicBezTo>
                    <a:pt x="506" y="1326"/>
                    <a:pt x="507" y="1324"/>
                    <a:pt x="509" y="1321"/>
                  </a:cubicBezTo>
                  <a:cubicBezTo>
                    <a:pt x="507" y="1327"/>
                    <a:pt x="504" y="1332"/>
                    <a:pt x="501" y="1337"/>
                  </a:cubicBezTo>
                  <a:cubicBezTo>
                    <a:pt x="498" y="1342"/>
                    <a:pt x="496" y="1346"/>
                    <a:pt x="494" y="1351"/>
                  </a:cubicBezTo>
                  <a:cubicBezTo>
                    <a:pt x="484" y="1371"/>
                    <a:pt x="484" y="1371"/>
                    <a:pt x="484" y="1371"/>
                  </a:cubicBezTo>
                  <a:cubicBezTo>
                    <a:pt x="500" y="1355"/>
                    <a:pt x="500" y="1355"/>
                    <a:pt x="500" y="1355"/>
                  </a:cubicBezTo>
                  <a:cubicBezTo>
                    <a:pt x="514" y="1340"/>
                    <a:pt x="522" y="1317"/>
                    <a:pt x="529" y="1295"/>
                  </a:cubicBezTo>
                  <a:cubicBezTo>
                    <a:pt x="534" y="1283"/>
                    <a:pt x="538" y="1269"/>
                    <a:pt x="544" y="1258"/>
                  </a:cubicBezTo>
                  <a:cubicBezTo>
                    <a:pt x="563" y="1249"/>
                    <a:pt x="585" y="1243"/>
                    <a:pt x="611" y="1240"/>
                  </a:cubicBezTo>
                  <a:cubicBezTo>
                    <a:pt x="596" y="1258"/>
                    <a:pt x="583" y="1279"/>
                    <a:pt x="571" y="1300"/>
                  </a:cubicBezTo>
                  <a:cubicBezTo>
                    <a:pt x="551" y="1334"/>
                    <a:pt x="530" y="1369"/>
                    <a:pt x="498" y="1391"/>
                  </a:cubicBezTo>
                  <a:cubicBezTo>
                    <a:pt x="501" y="1397"/>
                    <a:pt x="501" y="1397"/>
                    <a:pt x="501" y="1397"/>
                  </a:cubicBezTo>
                  <a:cubicBezTo>
                    <a:pt x="531" y="1382"/>
                    <a:pt x="550" y="1355"/>
                    <a:pt x="568" y="1328"/>
                  </a:cubicBezTo>
                  <a:cubicBezTo>
                    <a:pt x="570" y="1326"/>
                    <a:pt x="571" y="1325"/>
                    <a:pt x="572" y="1323"/>
                  </a:cubicBezTo>
                  <a:cubicBezTo>
                    <a:pt x="567" y="1348"/>
                    <a:pt x="561" y="1369"/>
                    <a:pt x="547" y="1381"/>
                  </a:cubicBezTo>
                  <a:cubicBezTo>
                    <a:pt x="538" y="1389"/>
                    <a:pt x="538" y="1389"/>
                    <a:pt x="538" y="1389"/>
                  </a:cubicBezTo>
                  <a:cubicBezTo>
                    <a:pt x="550" y="1387"/>
                    <a:pt x="550" y="1387"/>
                    <a:pt x="550" y="1387"/>
                  </a:cubicBezTo>
                  <a:cubicBezTo>
                    <a:pt x="560" y="1386"/>
                    <a:pt x="563" y="1378"/>
                    <a:pt x="567" y="1372"/>
                  </a:cubicBezTo>
                  <a:cubicBezTo>
                    <a:pt x="567" y="1371"/>
                    <a:pt x="568" y="1370"/>
                    <a:pt x="568" y="1370"/>
                  </a:cubicBezTo>
                  <a:cubicBezTo>
                    <a:pt x="568" y="1373"/>
                    <a:pt x="568" y="1377"/>
                    <a:pt x="567" y="1381"/>
                  </a:cubicBezTo>
                  <a:cubicBezTo>
                    <a:pt x="567" y="1385"/>
                    <a:pt x="567" y="1389"/>
                    <a:pt x="567" y="1391"/>
                  </a:cubicBezTo>
                  <a:cubicBezTo>
                    <a:pt x="574" y="1391"/>
                    <a:pt x="574" y="1391"/>
                    <a:pt x="574" y="1391"/>
                  </a:cubicBezTo>
                  <a:cubicBezTo>
                    <a:pt x="575" y="1386"/>
                    <a:pt x="575" y="1380"/>
                    <a:pt x="576" y="1375"/>
                  </a:cubicBezTo>
                  <a:cubicBezTo>
                    <a:pt x="579" y="1349"/>
                    <a:pt x="581" y="1322"/>
                    <a:pt x="589" y="1292"/>
                  </a:cubicBezTo>
                  <a:cubicBezTo>
                    <a:pt x="593" y="1287"/>
                    <a:pt x="596" y="1282"/>
                    <a:pt x="600" y="1277"/>
                  </a:cubicBezTo>
                  <a:cubicBezTo>
                    <a:pt x="614" y="1256"/>
                    <a:pt x="626" y="1239"/>
                    <a:pt x="657" y="1236"/>
                  </a:cubicBezTo>
                  <a:cubicBezTo>
                    <a:pt x="704" y="1232"/>
                    <a:pt x="744" y="1237"/>
                    <a:pt x="771" y="1250"/>
                  </a:cubicBezTo>
                  <a:cubicBezTo>
                    <a:pt x="775" y="1253"/>
                    <a:pt x="775" y="1254"/>
                    <a:pt x="775" y="1256"/>
                  </a:cubicBezTo>
                  <a:cubicBezTo>
                    <a:pt x="775" y="1259"/>
                    <a:pt x="775" y="1262"/>
                    <a:pt x="778" y="1265"/>
                  </a:cubicBezTo>
                  <a:cubicBezTo>
                    <a:pt x="777" y="1280"/>
                    <a:pt x="777" y="1292"/>
                    <a:pt x="776" y="1303"/>
                  </a:cubicBezTo>
                  <a:cubicBezTo>
                    <a:pt x="776" y="1312"/>
                    <a:pt x="776" y="1321"/>
                    <a:pt x="775" y="1333"/>
                  </a:cubicBezTo>
                  <a:cubicBezTo>
                    <a:pt x="755" y="1329"/>
                    <a:pt x="733" y="1331"/>
                    <a:pt x="712" y="1339"/>
                  </a:cubicBezTo>
                  <a:cubicBezTo>
                    <a:pt x="674" y="1354"/>
                    <a:pt x="642" y="1380"/>
                    <a:pt x="611" y="1405"/>
                  </a:cubicBezTo>
                  <a:cubicBezTo>
                    <a:pt x="571" y="1437"/>
                    <a:pt x="529" y="1471"/>
                    <a:pt x="474" y="1481"/>
                  </a:cubicBezTo>
                  <a:cubicBezTo>
                    <a:pt x="470" y="1483"/>
                    <a:pt x="470" y="1483"/>
                    <a:pt x="470" y="1483"/>
                  </a:cubicBezTo>
                  <a:cubicBezTo>
                    <a:pt x="451" y="1491"/>
                    <a:pt x="407" y="1510"/>
                    <a:pt x="389" y="1509"/>
                  </a:cubicBezTo>
                  <a:cubicBezTo>
                    <a:pt x="379" y="1509"/>
                    <a:pt x="367" y="1504"/>
                    <a:pt x="354" y="1499"/>
                  </a:cubicBezTo>
                  <a:cubicBezTo>
                    <a:pt x="342" y="1495"/>
                    <a:pt x="331" y="1491"/>
                    <a:pt x="319" y="1488"/>
                  </a:cubicBezTo>
                  <a:cubicBezTo>
                    <a:pt x="303" y="1485"/>
                    <a:pt x="287" y="1483"/>
                    <a:pt x="269" y="1482"/>
                  </a:cubicBezTo>
                  <a:cubicBezTo>
                    <a:pt x="256" y="1481"/>
                    <a:pt x="244" y="1480"/>
                    <a:pt x="234" y="1480"/>
                  </a:cubicBezTo>
                  <a:cubicBezTo>
                    <a:pt x="215" y="1480"/>
                    <a:pt x="215" y="1480"/>
                    <a:pt x="215" y="1480"/>
                  </a:cubicBezTo>
                  <a:cubicBezTo>
                    <a:pt x="233" y="1487"/>
                    <a:pt x="233" y="1487"/>
                    <a:pt x="233" y="1487"/>
                  </a:cubicBezTo>
                  <a:cubicBezTo>
                    <a:pt x="239" y="1490"/>
                    <a:pt x="247" y="1491"/>
                    <a:pt x="257" y="1492"/>
                  </a:cubicBezTo>
                  <a:cubicBezTo>
                    <a:pt x="252" y="1492"/>
                    <a:pt x="247" y="1493"/>
                    <a:pt x="242" y="1495"/>
                  </a:cubicBezTo>
                  <a:cubicBezTo>
                    <a:pt x="219" y="1502"/>
                    <a:pt x="219" y="1502"/>
                    <a:pt x="219" y="1502"/>
                  </a:cubicBezTo>
                  <a:cubicBezTo>
                    <a:pt x="243" y="1502"/>
                    <a:pt x="243" y="1502"/>
                    <a:pt x="243" y="1502"/>
                  </a:cubicBezTo>
                  <a:cubicBezTo>
                    <a:pt x="250" y="1502"/>
                    <a:pt x="257" y="1501"/>
                    <a:pt x="263" y="1501"/>
                  </a:cubicBezTo>
                  <a:cubicBezTo>
                    <a:pt x="283" y="1501"/>
                    <a:pt x="301" y="1500"/>
                    <a:pt x="318" y="1501"/>
                  </a:cubicBezTo>
                  <a:cubicBezTo>
                    <a:pt x="340" y="1503"/>
                    <a:pt x="357" y="1507"/>
                    <a:pt x="372" y="1515"/>
                  </a:cubicBezTo>
                  <a:cubicBezTo>
                    <a:pt x="319" y="1525"/>
                    <a:pt x="256" y="1527"/>
                    <a:pt x="194" y="1528"/>
                  </a:cubicBezTo>
                  <a:cubicBezTo>
                    <a:pt x="149" y="1529"/>
                    <a:pt x="106" y="1530"/>
                    <a:pt x="67" y="1535"/>
                  </a:cubicBezTo>
                  <a:cubicBezTo>
                    <a:pt x="34" y="1538"/>
                    <a:pt x="34" y="1538"/>
                    <a:pt x="34" y="1538"/>
                  </a:cubicBezTo>
                  <a:cubicBezTo>
                    <a:pt x="67" y="1542"/>
                    <a:pt x="67" y="1542"/>
                    <a:pt x="67" y="1542"/>
                  </a:cubicBezTo>
                  <a:cubicBezTo>
                    <a:pt x="81" y="1543"/>
                    <a:pt x="97" y="1543"/>
                    <a:pt x="113" y="1542"/>
                  </a:cubicBezTo>
                  <a:cubicBezTo>
                    <a:pt x="132" y="1541"/>
                    <a:pt x="150" y="1540"/>
                    <a:pt x="161" y="1543"/>
                  </a:cubicBezTo>
                  <a:cubicBezTo>
                    <a:pt x="150" y="1548"/>
                    <a:pt x="139" y="1553"/>
                    <a:pt x="128" y="1557"/>
                  </a:cubicBezTo>
                  <a:cubicBezTo>
                    <a:pt x="114" y="1563"/>
                    <a:pt x="100" y="1569"/>
                    <a:pt x="86" y="1576"/>
                  </a:cubicBezTo>
                  <a:cubicBezTo>
                    <a:pt x="63" y="1587"/>
                    <a:pt x="63" y="1587"/>
                    <a:pt x="63" y="1587"/>
                  </a:cubicBezTo>
                  <a:cubicBezTo>
                    <a:pt x="89" y="1583"/>
                    <a:pt x="89" y="1583"/>
                    <a:pt x="89" y="1583"/>
                  </a:cubicBezTo>
                  <a:cubicBezTo>
                    <a:pt x="110" y="1579"/>
                    <a:pt x="128" y="1570"/>
                    <a:pt x="146" y="1562"/>
                  </a:cubicBezTo>
                  <a:cubicBezTo>
                    <a:pt x="173" y="1549"/>
                    <a:pt x="199" y="1537"/>
                    <a:pt x="234" y="1539"/>
                  </a:cubicBezTo>
                  <a:cubicBezTo>
                    <a:pt x="236" y="1540"/>
                    <a:pt x="238" y="1540"/>
                    <a:pt x="240" y="1540"/>
                  </a:cubicBezTo>
                  <a:cubicBezTo>
                    <a:pt x="240" y="1541"/>
                    <a:pt x="241" y="1543"/>
                    <a:pt x="244" y="1545"/>
                  </a:cubicBezTo>
                  <a:cubicBezTo>
                    <a:pt x="245" y="1545"/>
                    <a:pt x="245" y="1545"/>
                    <a:pt x="245" y="1545"/>
                  </a:cubicBezTo>
                  <a:cubicBezTo>
                    <a:pt x="246" y="1545"/>
                    <a:pt x="246" y="1545"/>
                    <a:pt x="246" y="1545"/>
                  </a:cubicBezTo>
                  <a:cubicBezTo>
                    <a:pt x="251" y="1544"/>
                    <a:pt x="255" y="1544"/>
                    <a:pt x="260" y="1544"/>
                  </a:cubicBezTo>
                  <a:cubicBezTo>
                    <a:pt x="276" y="1547"/>
                    <a:pt x="276" y="1547"/>
                    <a:pt x="276" y="1547"/>
                  </a:cubicBezTo>
                  <a:cubicBezTo>
                    <a:pt x="269" y="1543"/>
                    <a:pt x="269" y="1543"/>
                    <a:pt x="269" y="1543"/>
                  </a:cubicBezTo>
                  <a:cubicBezTo>
                    <a:pt x="272" y="1543"/>
                    <a:pt x="275" y="1542"/>
                    <a:pt x="278" y="1542"/>
                  </a:cubicBezTo>
                  <a:cubicBezTo>
                    <a:pt x="283" y="1542"/>
                    <a:pt x="288" y="1541"/>
                    <a:pt x="293" y="1541"/>
                  </a:cubicBezTo>
                  <a:cubicBezTo>
                    <a:pt x="289" y="1545"/>
                    <a:pt x="285" y="1549"/>
                    <a:pt x="281" y="1553"/>
                  </a:cubicBezTo>
                  <a:cubicBezTo>
                    <a:pt x="277" y="1557"/>
                    <a:pt x="274" y="1561"/>
                    <a:pt x="270" y="1564"/>
                  </a:cubicBezTo>
                  <a:cubicBezTo>
                    <a:pt x="265" y="1569"/>
                    <a:pt x="265" y="1569"/>
                    <a:pt x="265" y="1569"/>
                  </a:cubicBezTo>
                  <a:cubicBezTo>
                    <a:pt x="260" y="1573"/>
                    <a:pt x="255" y="1576"/>
                    <a:pt x="249" y="1578"/>
                  </a:cubicBezTo>
                  <a:cubicBezTo>
                    <a:pt x="241" y="1581"/>
                    <a:pt x="232" y="1581"/>
                    <a:pt x="222" y="1582"/>
                  </a:cubicBezTo>
                  <a:cubicBezTo>
                    <a:pt x="210" y="1583"/>
                    <a:pt x="198" y="1584"/>
                    <a:pt x="186" y="1589"/>
                  </a:cubicBezTo>
                  <a:cubicBezTo>
                    <a:pt x="172" y="1595"/>
                    <a:pt x="172" y="1595"/>
                    <a:pt x="172" y="1595"/>
                  </a:cubicBezTo>
                  <a:cubicBezTo>
                    <a:pt x="187" y="1596"/>
                    <a:pt x="187" y="1596"/>
                    <a:pt x="187" y="1596"/>
                  </a:cubicBezTo>
                  <a:cubicBezTo>
                    <a:pt x="197" y="1596"/>
                    <a:pt x="208" y="1595"/>
                    <a:pt x="218" y="1594"/>
                  </a:cubicBezTo>
                  <a:cubicBezTo>
                    <a:pt x="220" y="1593"/>
                    <a:pt x="221" y="1593"/>
                    <a:pt x="222" y="1593"/>
                  </a:cubicBezTo>
                  <a:cubicBezTo>
                    <a:pt x="213" y="1596"/>
                    <a:pt x="205" y="1600"/>
                    <a:pt x="204" y="1607"/>
                  </a:cubicBezTo>
                  <a:cubicBezTo>
                    <a:pt x="203" y="1610"/>
                    <a:pt x="203" y="1610"/>
                    <a:pt x="203" y="1610"/>
                  </a:cubicBezTo>
                  <a:cubicBezTo>
                    <a:pt x="194" y="1618"/>
                    <a:pt x="194" y="1618"/>
                    <a:pt x="194" y="1618"/>
                  </a:cubicBezTo>
                  <a:cubicBezTo>
                    <a:pt x="202" y="1616"/>
                    <a:pt x="202" y="1616"/>
                    <a:pt x="202" y="1616"/>
                  </a:cubicBezTo>
                  <a:cubicBezTo>
                    <a:pt x="201" y="1619"/>
                    <a:pt x="201" y="1619"/>
                    <a:pt x="201" y="1619"/>
                  </a:cubicBezTo>
                  <a:cubicBezTo>
                    <a:pt x="205" y="1614"/>
                    <a:pt x="205" y="1614"/>
                    <a:pt x="205" y="1614"/>
                  </a:cubicBezTo>
                  <a:cubicBezTo>
                    <a:pt x="210" y="1613"/>
                    <a:pt x="210" y="1613"/>
                    <a:pt x="210" y="1613"/>
                  </a:cubicBezTo>
                  <a:cubicBezTo>
                    <a:pt x="234" y="1606"/>
                    <a:pt x="251" y="1591"/>
                    <a:pt x="270" y="1574"/>
                  </a:cubicBezTo>
                  <a:cubicBezTo>
                    <a:pt x="271" y="1573"/>
                    <a:pt x="273" y="1571"/>
                    <a:pt x="275" y="1569"/>
                  </a:cubicBezTo>
                  <a:cubicBezTo>
                    <a:pt x="284" y="1562"/>
                    <a:pt x="294" y="1554"/>
                    <a:pt x="304" y="1547"/>
                  </a:cubicBezTo>
                  <a:cubicBezTo>
                    <a:pt x="313" y="1541"/>
                    <a:pt x="322" y="1538"/>
                    <a:pt x="331" y="1536"/>
                  </a:cubicBezTo>
                  <a:cubicBezTo>
                    <a:pt x="388" y="1524"/>
                    <a:pt x="447" y="1512"/>
                    <a:pt x="498" y="1500"/>
                  </a:cubicBezTo>
                  <a:cubicBezTo>
                    <a:pt x="458" y="1542"/>
                    <a:pt x="398" y="1562"/>
                    <a:pt x="340" y="1581"/>
                  </a:cubicBezTo>
                  <a:cubicBezTo>
                    <a:pt x="330" y="1585"/>
                    <a:pt x="319" y="1588"/>
                    <a:pt x="309" y="1592"/>
                  </a:cubicBezTo>
                  <a:cubicBezTo>
                    <a:pt x="287" y="1600"/>
                    <a:pt x="287" y="1600"/>
                    <a:pt x="287" y="1600"/>
                  </a:cubicBezTo>
                  <a:cubicBezTo>
                    <a:pt x="310" y="1599"/>
                    <a:pt x="310" y="1599"/>
                    <a:pt x="310" y="1599"/>
                  </a:cubicBezTo>
                  <a:cubicBezTo>
                    <a:pt x="320" y="1599"/>
                    <a:pt x="332" y="1595"/>
                    <a:pt x="345" y="1592"/>
                  </a:cubicBezTo>
                  <a:cubicBezTo>
                    <a:pt x="350" y="1591"/>
                    <a:pt x="356" y="1589"/>
                    <a:pt x="361" y="1588"/>
                  </a:cubicBezTo>
                  <a:cubicBezTo>
                    <a:pt x="356" y="1593"/>
                    <a:pt x="350" y="1598"/>
                    <a:pt x="344" y="1603"/>
                  </a:cubicBezTo>
                  <a:cubicBezTo>
                    <a:pt x="339" y="1607"/>
                    <a:pt x="334" y="1611"/>
                    <a:pt x="330" y="1616"/>
                  </a:cubicBezTo>
                  <a:cubicBezTo>
                    <a:pt x="323" y="1623"/>
                    <a:pt x="323" y="1623"/>
                    <a:pt x="323" y="1623"/>
                  </a:cubicBezTo>
                  <a:cubicBezTo>
                    <a:pt x="332" y="1622"/>
                    <a:pt x="332" y="1622"/>
                    <a:pt x="332" y="1622"/>
                  </a:cubicBezTo>
                  <a:cubicBezTo>
                    <a:pt x="337" y="1622"/>
                    <a:pt x="341" y="1619"/>
                    <a:pt x="344" y="1616"/>
                  </a:cubicBezTo>
                  <a:cubicBezTo>
                    <a:pt x="342" y="1619"/>
                    <a:pt x="341" y="1621"/>
                    <a:pt x="340" y="1624"/>
                  </a:cubicBezTo>
                  <a:cubicBezTo>
                    <a:pt x="337" y="1635"/>
                    <a:pt x="337" y="1635"/>
                    <a:pt x="337" y="1635"/>
                  </a:cubicBezTo>
                  <a:cubicBezTo>
                    <a:pt x="346" y="1628"/>
                    <a:pt x="346" y="1628"/>
                    <a:pt x="346" y="1628"/>
                  </a:cubicBezTo>
                  <a:cubicBezTo>
                    <a:pt x="353" y="1622"/>
                    <a:pt x="358" y="1614"/>
                    <a:pt x="363" y="1606"/>
                  </a:cubicBezTo>
                  <a:cubicBezTo>
                    <a:pt x="368" y="1596"/>
                    <a:pt x="374" y="1587"/>
                    <a:pt x="381" y="1582"/>
                  </a:cubicBezTo>
                  <a:cubicBezTo>
                    <a:pt x="397" y="1576"/>
                    <a:pt x="414" y="1569"/>
                    <a:pt x="431" y="1561"/>
                  </a:cubicBezTo>
                  <a:cubicBezTo>
                    <a:pt x="438" y="1558"/>
                    <a:pt x="445" y="1555"/>
                    <a:pt x="451" y="1552"/>
                  </a:cubicBezTo>
                  <a:cubicBezTo>
                    <a:pt x="438" y="1565"/>
                    <a:pt x="422" y="1576"/>
                    <a:pt x="406" y="1587"/>
                  </a:cubicBezTo>
                  <a:cubicBezTo>
                    <a:pt x="397" y="1594"/>
                    <a:pt x="387" y="1600"/>
                    <a:pt x="378" y="1608"/>
                  </a:cubicBezTo>
                  <a:cubicBezTo>
                    <a:pt x="363" y="1619"/>
                    <a:pt x="363" y="1619"/>
                    <a:pt x="363" y="1619"/>
                  </a:cubicBezTo>
                  <a:cubicBezTo>
                    <a:pt x="381" y="1614"/>
                    <a:pt x="381" y="1614"/>
                    <a:pt x="381" y="1614"/>
                  </a:cubicBezTo>
                  <a:cubicBezTo>
                    <a:pt x="395" y="1609"/>
                    <a:pt x="408" y="1600"/>
                    <a:pt x="419" y="1591"/>
                  </a:cubicBezTo>
                  <a:cubicBezTo>
                    <a:pt x="425" y="1587"/>
                    <a:pt x="430" y="1583"/>
                    <a:pt x="434" y="1580"/>
                  </a:cubicBezTo>
                  <a:cubicBezTo>
                    <a:pt x="429" y="1600"/>
                    <a:pt x="420" y="1615"/>
                    <a:pt x="408" y="1625"/>
                  </a:cubicBezTo>
                  <a:cubicBezTo>
                    <a:pt x="412" y="1631"/>
                    <a:pt x="412" y="1631"/>
                    <a:pt x="412" y="1631"/>
                  </a:cubicBezTo>
                  <a:cubicBezTo>
                    <a:pt x="431" y="1620"/>
                    <a:pt x="442" y="1600"/>
                    <a:pt x="445" y="1571"/>
                  </a:cubicBezTo>
                  <a:cubicBezTo>
                    <a:pt x="489" y="1521"/>
                    <a:pt x="560" y="1471"/>
                    <a:pt x="618" y="1431"/>
                  </a:cubicBezTo>
                  <a:cubicBezTo>
                    <a:pt x="621" y="1429"/>
                    <a:pt x="621" y="1429"/>
                    <a:pt x="621" y="1429"/>
                  </a:cubicBezTo>
                  <a:cubicBezTo>
                    <a:pt x="633" y="1421"/>
                    <a:pt x="645" y="1414"/>
                    <a:pt x="657" y="1407"/>
                  </a:cubicBezTo>
                  <a:cubicBezTo>
                    <a:pt x="667" y="1401"/>
                    <a:pt x="677" y="1395"/>
                    <a:pt x="687" y="1389"/>
                  </a:cubicBezTo>
                  <a:cubicBezTo>
                    <a:pt x="689" y="1387"/>
                    <a:pt x="691" y="1386"/>
                    <a:pt x="694" y="1384"/>
                  </a:cubicBezTo>
                  <a:cubicBezTo>
                    <a:pt x="711" y="1372"/>
                    <a:pt x="730" y="1358"/>
                    <a:pt x="753" y="1360"/>
                  </a:cubicBezTo>
                  <a:cubicBezTo>
                    <a:pt x="761" y="1360"/>
                    <a:pt x="769" y="1363"/>
                    <a:pt x="777" y="1367"/>
                  </a:cubicBezTo>
                  <a:cubicBezTo>
                    <a:pt x="775" y="1413"/>
                    <a:pt x="778" y="1458"/>
                    <a:pt x="781" y="1502"/>
                  </a:cubicBezTo>
                  <a:cubicBezTo>
                    <a:pt x="783" y="1528"/>
                    <a:pt x="784" y="1554"/>
                    <a:pt x="785" y="1580"/>
                  </a:cubicBezTo>
                  <a:cubicBezTo>
                    <a:pt x="785" y="1586"/>
                    <a:pt x="784" y="1593"/>
                    <a:pt x="783" y="1600"/>
                  </a:cubicBezTo>
                  <a:cubicBezTo>
                    <a:pt x="782" y="1608"/>
                    <a:pt x="780" y="1617"/>
                    <a:pt x="780" y="1625"/>
                  </a:cubicBezTo>
                  <a:cubicBezTo>
                    <a:pt x="780" y="1631"/>
                    <a:pt x="781" y="1639"/>
                    <a:pt x="783" y="1648"/>
                  </a:cubicBezTo>
                  <a:cubicBezTo>
                    <a:pt x="784" y="1662"/>
                    <a:pt x="787" y="1677"/>
                    <a:pt x="785" y="1690"/>
                  </a:cubicBezTo>
                  <a:cubicBezTo>
                    <a:pt x="784" y="1711"/>
                    <a:pt x="784" y="1711"/>
                    <a:pt x="784" y="1711"/>
                  </a:cubicBezTo>
                  <a:cubicBezTo>
                    <a:pt x="777" y="1787"/>
                    <a:pt x="771" y="1866"/>
                    <a:pt x="768" y="1940"/>
                  </a:cubicBezTo>
                  <a:cubicBezTo>
                    <a:pt x="768" y="1949"/>
                    <a:pt x="768" y="1959"/>
                    <a:pt x="769" y="1967"/>
                  </a:cubicBezTo>
                  <a:cubicBezTo>
                    <a:pt x="769" y="1986"/>
                    <a:pt x="769" y="2003"/>
                    <a:pt x="766" y="2020"/>
                  </a:cubicBezTo>
                  <a:cubicBezTo>
                    <a:pt x="765" y="2018"/>
                    <a:pt x="765" y="2018"/>
                    <a:pt x="765" y="2018"/>
                  </a:cubicBezTo>
                  <a:cubicBezTo>
                    <a:pt x="763" y="2018"/>
                    <a:pt x="763" y="2018"/>
                    <a:pt x="763" y="2018"/>
                  </a:cubicBezTo>
                  <a:cubicBezTo>
                    <a:pt x="761" y="2018"/>
                    <a:pt x="760" y="2020"/>
                    <a:pt x="759" y="2021"/>
                  </a:cubicBezTo>
                  <a:cubicBezTo>
                    <a:pt x="758" y="2022"/>
                    <a:pt x="758" y="2022"/>
                    <a:pt x="758" y="2022"/>
                  </a:cubicBezTo>
                  <a:cubicBezTo>
                    <a:pt x="758" y="2023"/>
                    <a:pt x="758" y="2023"/>
                    <a:pt x="758" y="2023"/>
                  </a:cubicBezTo>
                  <a:cubicBezTo>
                    <a:pt x="759" y="2032"/>
                    <a:pt x="756" y="2038"/>
                    <a:pt x="753" y="2044"/>
                  </a:cubicBezTo>
                  <a:cubicBezTo>
                    <a:pt x="750" y="2049"/>
                    <a:pt x="747" y="2054"/>
                    <a:pt x="747" y="2063"/>
                  </a:cubicBezTo>
                  <a:cubicBezTo>
                    <a:pt x="744" y="2062"/>
                    <a:pt x="742" y="2063"/>
                    <a:pt x="739" y="2063"/>
                  </a:cubicBezTo>
                  <a:cubicBezTo>
                    <a:pt x="738" y="2063"/>
                    <a:pt x="738" y="2063"/>
                    <a:pt x="738" y="2063"/>
                  </a:cubicBezTo>
                  <a:cubicBezTo>
                    <a:pt x="738" y="2061"/>
                    <a:pt x="737" y="2059"/>
                    <a:pt x="736" y="2057"/>
                  </a:cubicBezTo>
                  <a:cubicBezTo>
                    <a:pt x="734" y="2055"/>
                    <a:pt x="730" y="2053"/>
                    <a:pt x="725" y="2053"/>
                  </a:cubicBezTo>
                  <a:cubicBezTo>
                    <a:pt x="716" y="2054"/>
                    <a:pt x="716" y="2054"/>
                    <a:pt x="716" y="2054"/>
                  </a:cubicBezTo>
                  <a:cubicBezTo>
                    <a:pt x="721" y="2059"/>
                    <a:pt x="721" y="2059"/>
                    <a:pt x="721" y="2059"/>
                  </a:cubicBezTo>
                  <a:cubicBezTo>
                    <a:pt x="722" y="2062"/>
                    <a:pt x="724" y="2063"/>
                    <a:pt x="725" y="2064"/>
                  </a:cubicBezTo>
                  <a:cubicBezTo>
                    <a:pt x="727" y="2065"/>
                    <a:pt x="727" y="2065"/>
                    <a:pt x="729" y="2070"/>
                  </a:cubicBezTo>
                  <a:cubicBezTo>
                    <a:pt x="722" y="2078"/>
                    <a:pt x="722" y="2087"/>
                    <a:pt x="727" y="2096"/>
                  </a:cubicBezTo>
                  <a:cubicBezTo>
                    <a:pt x="724" y="2098"/>
                    <a:pt x="723" y="2100"/>
                    <a:pt x="721" y="2101"/>
                  </a:cubicBezTo>
                  <a:cubicBezTo>
                    <a:pt x="721" y="2099"/>
                    <a:pt x="721" y="2096"/>
                    <a:pt x="719" y="2094"/>
                  </a:cubicBezTo>
                  <a:cubicBezTo>
                    <a:pt x="717" y="2091"/>
                    <a:pt x="717" y="2091"/>
                    <a:pt x="717" y="2091"/>
                  </a:cubicBezTo>
                  <a:cubicBezTo>
                    <a:pt x="714" y="2094"/>
                    <a:pt x="714" y="2094"/>
                    <a:pt x="714" y="2094"/>
                  </a:cubicBezTo>
                  <a:cubicBezTo>
                    <a:pt x="713" y="2094"/>
                    <a:pt x="712" y="2095"/>
                    <a:pt x="712" y="2095"/>
                  </a:cubicBezTo>
                  <a:cubicBezTo>
                    <a:pt x="712" y="2094"/>
                    <a:pt x="712" y="2092"/>
                    <a:pt x="713" y="2088"/>
                  </a:cubicBezTo>
                  <a:cubicBezTo>
                    <a:pt x="716" y="2082"/>
                    <a:pt x="716" y="2082"/>
                    <a:pt x="716" y="2082"/>
                  </a:cubicBezTo>
                  <a:cubicBezTo>
                    <a:pt x="710" y="2083"/>
                    <a:pt x="710" y="2083"/>
                    <a:pt x="710" y="2083"/>
                  </a:cubicBezTo>
                  <a:cubicBezTo>
                    <a:pt x="702" y="2084"/>
                    <a:pt x="700" y="2091"/>
                    <a:pt x="699" y="2096"/>
                  </a:cubicBezTo>
                  <a:cubicBezTo>
                    <a:pt x="699" y="2096"/>
                    <a:pt x="699" y="2096"/>
                    <a:pt x="699" y="2096"/>
                  </a:cubicBezTo>
                  <a:cubicBezTo>
                    <a:pt x="699" y="2095"/>
                    <a:pt x="698" y="2095"/>
                    <a:pt x="697" y="2094"/>
                  </a:cubicBezTo>
                  <a:cubicBezTo>
                    <a:pt x="694" y="2092"/>
                    <a:pt x="694" y="2091"/>
                    <a:pt x="695" y="2089"/>
                  </a:cubicBezTo>
                  <a:cubicBezTo>
                    <a:pt x="708" y="2072"/>
                    <a:pt x="708" y="2072"/>
                    <a:pt x="708" y="2072"/>
                  </a:cubicBezTo>
                  <a:cubicBezTo>
                    <a:pt x="691" y="2084"/>
                    <a:pt x="691" y="2084"/>
                    <a:pt x="691" y="2084"/>
                  </a:cubicBezTo>
                  <a:cubicBezTo>
                    <a:pt x="689" y="2085"/>
                    <a:pt x="686" y="2085"/>
                    <a:pt x="683" y="2084"/>
                  </a:cubicBezTo>
                  <a:cubicBezTo>
                    <a:pt x="681" y="2084"/>
                    <a:pt x="679" y="2084"/>
                    <a:pt x="678" y="2084"/>
                  </a:cubicBezTo>
                  <a:cubicBezTo>
                    <a:pt x="672" y="2084"/>
                    <a:pt x="669" y="2087"/>
                    <a:pt x="668" y="2092"/>
                  </a:cubicBezTo>
                  <a:cubicBezTo>
                    <a:pt x="666" y="2100"/>
                    <a:pt x="666" y="2100"/>
                    <a:pt x="666" y="2100"/>
                  </a:cubicBezTo>
                  <a:cubicBezTo>
                    <a:pt x="673" y="2096"/>
                    <a:pt x="673" y="2096"/>
                    <a:pt x="673" y="2096"/>
                  </a:cubicBezTo>
                  <a:cubicBezTo>
                    <a:pt x="677" y="2094"/>
                    <a:pt x="682" y="2094"/>
                    <a:pt x="685" y="2096"/>
                  </a:cubicBezTo>
                  <a:cubicBezTo>
                    <a:pt x="681" y="2097"/>
                    <a:pt x="679" y="2102"/>
                    <a:pt x="676" y="2106"/>
                  </a:cubicBezTo>
                  <a:cubicBezTo>
                    <a:pt x="674" y="2110"/>
                    <a:pt x="671" y="2115"/>
                    <a:pt x="669" y="2115"/>
                  </a:cubicBezTo>
                  <a:cubicBezTo>
                    <a:pt x="668" y="2115"/>
                    <a:pt x="667" y="2115"/>
                    <a:pt x="666" y="2114"/>
                  </a:cubicBezTo>
                  <a:cubicBezTo>
                    <a:pt x="660" y="2109"/>
                    <a:pt x="660" y="2109"/>
                    <a:pt x="660" y="2109"/>
                  </a:cubicBezTo>
                  <a:cubicBezTo>
                    <a:pt x="663" y="2106"/>
                    <a:pt x="666" y="2104"/>
                    <a:pt x="665" y="2100"/>
                  </a:cubicBezTo>
                  <a:cubicBezTo>
                    <a:pt x="665" y="2099"/>
                    <a:pt x="664" y="2097"/>
                    <a:pt x="661" y="2096"/>
                  </a:cubicBezTo>
                  <a:cubicBezTo>
                    <a:pt x="659" y="2095"/>
                    <a:pt x="659" y="2095"/>
                    <a:pt x="659" y="2095"/>
                  </a:cubicBezTo>
                  <a:cubicBezTo>
                    <a:pt x="657" y="2097"/>
                    <a:pt x="657" y="2097"/>
                    <a:pt x="657" y="2097"/>
                  </a:cubicBezTo>
                  <a:cubicBezTo>
                    <a:pt x="656" y="2096"/>
                    <a:pt x="655" y="2094"/>
                    <a:pt x="653" y="2094"/>
                  </a:cubicBezTo>
                  <a:cubicBezTo>
                    <a:pt x="649" y="2093"/>
                    <a:pt x="649" y="2093"/>
                    <a:pt x="649" y="2093"/>
                  </a:cubicBezTo>
                  <a:cubicBezTo>
                    <a:pt x="648" y="2096"/>
                    <a:pt x="648" y="2096"/>
                    <a:pt x="648" y="2096"/>
                  </a:cubicBezTo>
                  <a:cubicBezTo>
                    <a:pt x="648" y="2097"/>
                    <a:pt x="648" y="2098"/>
                    <a:pt x="647" y="2099"/>
                  </a:cubicBezTo>
                  <a:cubicBezTo>
                    <a:pt x="647" y="2099"/>
                    <a:pt x="646" y="2099"/>
                    <a:pt x="646" y="2098"/>
                  </a:cubicBezTo>
                  <a:cubicBezTo>
                    <a:pt x="644" y="2097"/>
                    <a:pt x="644" y="2097"/>
                    <a:pt x="644" y="2097"/>
                  </a:cubicBezTo>
                  <a:cubicBezTo>
                    <a:pt x="642" y="2098"/>
                    <a:pt x="642" y="2098"/>
                    <a:pt x="642" y="2098"/>
                  </a:cubicBezTo>
                  <a:cubicBezTo>
                    <a:pt x="639" y="2101"/>
                    <a:pt x="636" y="2103"/>
                    <a:pt x="635" y="2106"/>
                  </a:cubicBezTo>
                  <a:cubicBezTo>
                    <a:pt x="634" y="2107"/>
                    <a:pt x="632" y="2109"/>
                    <a:pt x="632" y="2109"/>
                  </a:cubicBezTo>
                  <a:cubicBezTo>
                    <a:pt x="631" y="2109"/>
                    <a:pt x="631" y="2109"/>
                    <a:pt x="630" y="2108"/>
                  </a:cubicBezTo>
                  <a:cubicBezTo>
                    <a:pt x="629" y="2108"/>
                    <a:pt x="627" y="2107"/>
                    <a:pt x="625" y="2107"/>
                  </a:cubicBezTo>
                  <a:cubicBezTo>
                    <a:pt x="618" y="2107"/>
                    <a:pt x="610" y="2114"/>
                    <a:pt x="605" y="2118"/>
                  </a:cubicBezTo>
                  <a:cubicBezTo>
                    <a:pt x="605" y="2118"/>
                    <a:pt x="605" y="2118"/>
                    <a:pt x="605" y="2118"/>
                  </a:cubicBezTo>
                  <a:cubicBezTo>
                    <a:pt x="601" y="2118"/>
                    <a:pt x="601" y="2118"/>
                    <a:pt x="601" y="2118"/>
                  </a:cubicBezTo>
                  <a:cubicBezTo>
                    <a:pt x="600" y="2118"/>
                    <a:pt x="600" y="2118"/>
                    <a:pt x="600" y="2118"/>
                  </a:cubicBezTo>
                  <a:cubicBezTo>
                    <a:pt x="598" y="2117"/>
                    <a:pt x="596" y="2116"/>
                    <a:pt x="592" y="2116"/>
                  </a:cubicBezTo>
                  <a:cubicBezTo>
                    <a:pt x="585" y="2118"/>
                    <a:pt x="580" y="2123"/>
                    <a:pt x="575" y="2127"/>
                  </a:cubicBezTo>
                  <a:cubicBezTo>
                    <a:pt x="572" y="2130"/>
                    <a:pt x="569" y="2132"/>
                    <a:pt x="566" y="2134"/>
                  </a:cubicBezTo>
                  <a:cubicBezTo>
                    <a:pt x="562" y="2134"/>
                    <a:pt x="558" y="2133"/>
                    <a:pt x="554" y="2132"/>
                  </a:cubicBezTo>
                  <a:cubicBezTo>
                    <a:pt x="547" y="2130"/>
                    <a:pt x="540" y="2129"/>
                    <a:pt x="534" y="2129"/>
                  </a:cubicBezTo>
                  <a:cubicBezTo>
                    <a:pt x="525" y="2129"/>
                    <a:pt x="519" y="2132"/>
                    <a:pt x="514" y="2139"/>
                  </a:cubicBezTo>
                  <a:cubicBezTo>
                    <a:pt x="510" y="2145"/>
                    <a:pt x="510" y="2145"/>
                    <a:pt x="510" y="2145"/>
                  </a:cubicBezTo>
                  <a:cubicBezTo>
                    <a:pt x="518" y="2145"/>
                    <a:pt x="518" y="2145"/>
                    <a:pt x="518" y="2145"/>
                  </a:cubicBezTo>
                  <a:cubicBezTo>
                    <a:pt x="530" y="2144"/>
                    <a:pt x="540" y="2144"/>
                    <a:pt x="550" y="2144"/>
                  </a:cubicBezTo>
                  <a:cubicBezTo>
                    <a:pt x="554" y="2144"/>
                    <a:pt x="558" y="2144"/>
                    <a:pt x="562" y="2144"/>
                  </a:cubicBezTo>
                  <a:cubicBezTo>
                    <a:pt x="563" y="2144"/>
                    <a:pt x="563" y="2144"/>
                    <a:pt x="563" y="2144"/>
                  </a:cubicBezTo>
                  <a:cubicBezTo>
                    <a:pt x="571" y="2143"/>
                    <a:pt x="579" y="2143"/>
                    <a:pt x="587" y="2142"/>
                  </a:cubicBezTo>
                  <a:cubicBezTo>
                    <a:pt x="586" y="2144"/>
                    <a:pt x="586" y="2145"/>
                    <a:pt x="587" y="2147"/>
                  </a:cubicBezTo>
                  <a:cubicBezTo>
                    <a:pt x="587" y="2148"/>
                    <a:pt x="588" y="2150"/>
                    <a:pt x="591" y="2151"/>
                  </a:cubicBezTo>
                  <a:cubicBezTo>
                    <a:pt x="593" y="2151"/>
                    <a:pt x="593" y="2151"/>
                    <a:pt x="593" y="2151"/>
                  </a:cubicBezTo>
                  <a:cubicBezTo>
                    <a:pt x="594" y="2150"/>
                    <a:pt x="594" y="2150"/>
                    <a:pt x="594" y="2150"/>
                  </a:cubicBezTo>
                  <a:cubicBezTo>
                    <a:pt x="595" y="2150"/>
                    <a:pt x="595" y="2150"/>
                    <a:pt x="596" y="2150"/>
                  </a:cubicBezTo>
                  <a:cubicBezTo>
                    <a:pt x="597" y="2149"/>
                    <a:pt x="599" y="2149"/>
                    <a:pt x="600" y="2148"/>
                  </a:cubicBezTo>
                  <a:cubicBezTo>
                    <a:pt x="602" y="2153"/>
                    <a:pt x="602" y="2159"/>
                    <a:pt x="602" y="2163"/>
                  </a:cubicBezTo>
                  <a:cubicBezTo>
                    <a:pt x="603" y="2173"/>
                    <a:pt x="603" y="2173"/>
                    <a:pt x="603" y="2173"/>
                  </a:cubicBezTo>
                  <a:cubicBezTo>
                    <a:pt x="609" y="2165"/>
                    <a:pt x="609" y="2165"/>
                    <a:pt x="609" y="2165"/>
                  </a:cubicBezTo>
                  <a:cubicBezTo>
                    <a:pt x="611" y="2161"/>
                    <a:pt x="612" y="2157"/>
                    <a:pt x="612" y="2152"/>
                  </a:cubicBezTo>
                  <a:cubicBezTo>
                    <a:pt x="612" y="2149"/>
                    <a:pt x="613" y="2145"/>
                    <a:pt x="614" y="2143"/>
                  </a:cubicBezTo>
                  <a:cubicBezTo>
                    <a:pt x="614" y="2144"/>
                    <a:pt x="614" y="2145"/>
                    <a:pt x="614" y="2146"/>
                  </a:cubicBezTo>
                  <a:cubicBezTo>
                    <a:pt x="613" y="2149"/>
                    <a:pt x="612" y="2152"/>
                    <a:pt x="615" y="2155"/>
                  </a:cubicBezTo>
                  <a:cubicBezTo>
                    <a:pt x="619" y="2161"/>
                    <a:pt x="619" y="2161"/>
                    <a:pt x="619" y="2161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2" y="2153"/>
                    <a:pt x="624" y="2154"/>
                    <a:pt x="625" y="2154"/>
                  </a:cubicBezTo>
                  <a:cubicBezTo>
                    <a:pt x="624" y="2159"/>
                    <a:pt x="623" y="2166"/>
                    <a:pt x="625" y="2169"/>
                  </a:cubicBezTo>
                  <a:cubicBezTo>
                    <a:pt x="626" y="2171"/>
                    <a:pt x="626" y="2171"/>
                    <a:pt x="626" y="2171"/>
                  </a:cubicBezTo>
                  <a:cubicBezTo>
                    <a:pt x="628" y="2171"/>
                    <a:pt x="628" y="2171"/>
                    <a:pt x="628" y="2171"/>
                  </a:cubicBezTo>
                  <a:cubicBezTo>
                    <a:pt x="631" y="2171"/>
                    <a:pt x="632" y="2169"/>
                    <a:pt x="632" y="2168"/>
                  </a:cubicBezTo>
                  <a:cubicBezTo>
                    <a:pt x="633" y="2167"/>
                    <a:pt x="633" y="2167"/>
                    <a:pt x="633" y="2167"/>
                  </a:cubicBezTo>
                  <a:cubicBezTo>
                    <a:pt x="633" y="2166"/>
                    <a:pt x="633" y="2166"/>
                    <a:pt x="633" y="2166"/>
                  </a:cubicBezTo>
                  <a:cubicBezTo>
                    <a:pt x="633" y="2165"/>
                    <a:pt x="633" y="2162"/>
                    <a:pt x="633" y="2160"/>
                  </a:cubicBezTo>
                  <a:cubicBezTo>
                    <a:pt x="634" y="2161"/>
                    <a:pt x="634" y="2161"/>
                    <a:pt x="634" y="2162"/>
                  </a:cubicBezTo>
                  <a:cubicBezTo>
                    <a:pt x="637" y="2164"/>
                    <a:pt x="639" y="2166"/>
                    <a:pt x="642" y="2166"/>
                  </a:cubicBezTo>
                  <a:cubicBezTo>
                    <a:pt x="644" y="2166"/>
                    <a:pt x="646" y="2165"/>
                    <a:pt x="648" y="2162"/>
                  </a:cubicBezTo>
                  <a:cubicBezTo>
                    <a:pt x="650" y="2158"/>
                    <a:pt x="650" y="2158"/>
                    <a:pt x="650" y="2158"/>
                  </a:cubicBezTo>
                  <a:cubicBezTo>
                    <a:pt x="646" y="2157"/>
                    <a:pt x="646" y="2157"/>
                    <a:pt x="646" y="2157"/>
                  </a:cubicBezTo>
                  <a:cubicBezTo>
                    <a:pt x="646" y="2156"/>
                    <a:pt x="645" y="2156"/>
                    <a:pt x="644" y="2156"/>
                  </a:cubicBezTo>
                  <a:cubicBezTo>
                    <a:pt x="645" y="2155"/>
                    <a:pt x="646" y="2154"/>
                    <a:pt x="648" y="2152"/>
                  </a:cubicBezTo>
                  <a:cubicBezTo>
                    <a:pt x="649" y="2150"/>
                    <a:pt x="652" y="2147"/>
                    <a:pt x="654" y="2145"/>
                  </a:cubicBezTo>
                  <a:cubicBezTo>
                    <a:pt x="654" y="2147"/>
                    <a:pt x="655" y="2149"/>
                    <a:pt x="656" y="2151"/>
                  </a:cubicBezTo>
                  <a:cubicBezTo>
                    <a:pt x="657" y="2153"/>
                    <a:pt x="658" y="2155"/>
                    <a:pt x="659" y="2158"/>
                  </a:cubicBezTo>
                  <a:cubicBezTo>
                    <a:pt x="659" y="2159"/>
                    <a:pt x="657" y="2159"/>
                    <a:pt x="657" y="2159"/>
                  </a:cubicBezTo>
                  <a:cubicBezTo>
                    <a:pt x="654" y="2160"/>
                    <a:pt x="649" y="2162"/>
                    <a:pt x="649" y="2168"/>
                  </a:cubicBezTo>
                  <a:cubicBezTo>
                    <a:pt x="650" y="2172"/>
                    <a:pt x="650" y="2172"/>
                    <a:pt x="650" y="2172"/>
                  </a:cubicBezTo>
                  <a:cubicBezTo>
                    <a:pt x="654" y="2171"/>
                    <a:pt x="654" y="2171"/>
                    <a:pt x="654" y="2171"/>
                  </a:cubicBezTo>
                  <a:cubicBezTo>
                    <a:pt x="654" y="2171"/>
                    <a:pt x="655" y="2171"/>
                    <a:pt x="656" y="2171"/>
                  </a:cubicBezTo>
                  <a:cubicBezTo>
                    <a:pt x="655" y="2173"/>
                    <a:pt x="655" y="2173"/>
                    <a:pt x="655" y="2173"/>
                  </a:cubicBezTo>
                  <a:cubicBezTo>
                    <a:pt x="661" y="2173"/>
                    <a:pt x="661" y="2173"/>
                    <a:pt x="661" y="2173"/>
                  </a:cubicBezTo>
                  <a:cubicBezTo>
                    <a:pt x="665" y="2173"/>
                    <a:pt x="667" y="2171"/>
                    <a:pt x="668" y="2168"/>
                  </a:cubicBezTo>
                  <a:cubicBezTo>
                    <a:pt x="668" y="2169"/>
                    <a:pt x="669" y="2169"/>
                    <a:pt x="669" y="2169"/>
                  </a:cubicBezTo>
                  <a:cubicBezTo>
                    <a:pt x="673" y="2170"/>
                    <a:pt x="673" y="2170"/>
                    <a:pt x="673" y="2170"/>
                  </a:cubicBezTo>
                  <a:cubicBezTo>
                    <a:pt x="674" y="2167"/>
                    <a:pt x="674" y="2167"/>
                    <a:pt x="674" y="2167"/>
                  </a:cubicBezTo>
                  <a:cubicBezTo>
                    <a:pt x="675" y="2164"/>
                    <a:pt x="676" y="2162"/>
                    <a:pt x="677" y="2160"/>
                  </a:cubicBezTo>
                  <a:cubicBezTo>
                    <a:pt x="679" y="2157"/>
                    <a:pt x="681" y="2155"/>
                    <a:pt x="681" y="2152"/>
                  </a:cubicBezTo>
                  <a:cubicBezTo>
                    <a:pt x="681" y="2163"/>
                    <a:pt x="677" y="2178"/>
                    <a:pt x="668" y="2189"/>
                  </a:cubicBezTo>
                  <a:cubicBezTo>
                    <a:pt x="660" y="2198"/>
                    <a:pt x="660" y="2198"/>
                    <a:pt x="660" y="2198"/>
                  </a:cubicBezTo>
                  <a:cubicBezTo>
                    <a:pt x="672" y="2194"/>
                    <a:pt x="672" y="2194"/>
                    <a:pt x="672" y="2194"/>
                  </a:cubicBezTo>
                  <a:cubicBezTo>
                    <a:pt x="679" y="2192"/>
                    <a:pt x="682" y="2187"/>
                    <a:pt x="685" y="2183"/>
                  </a:cubicBezTo>
                  <a:cubicBezTo>
                    <a:pt x="687" y="2180"/>
                    <a:pt x="689" y="2178"/>
                    <a:pt x="691" y="2176"/>
                  </a:cubicBezTo>
                  <a:cubicBezTo>
                    <a:pt x="692" y="2177"/>
                    <a:pt x="694" y="2178"/>
                    <a:pt x="695" y="2178"/>
                  </a:cubicBezTo>
                  <a:cubicBezTo>
                    <a:pt x="693" y="2181"/>
                    <a:pt x="693" y="2181"/>
                    <a:pt x="693" y="2181"/>
                  </a:cubicBezTo>
                  <a:cubicBezTo>
                    <a:pt x="697" y="2180"/>
                    <a:pt x="697" y="2180"/>
                    <a:pt x="697" y="2180"/>
                  </a:cubicBezTo>
                  <a:cubicBezTo>
                    <a:pt x="697" y="2186"/>
                    <a:pt x="697" y="2186"/>
                    <a:pt x="697" y="2186"/>
                  </a:cubicBezTo>
                  <a:cubicBezTo>
                    <a:pt x="700" y="2179"/>
                    <a:pt x="700" y="2179"/>
                    <a:pt x="700" y="2179"/>
                  </a:cubicBezTo>
                  <a:cubicBezTo>
                    <a:pt x="703" y="2178"/>
                    <a:pt x="703" y="2178"/>
                    <a:pt x="703" y="2178"/>
                  </a:cubicBezTo>
                  <a:cubicBezTo>
                    <a:pt x="710" y="2176"/>
                    <a:pt x="715" y="2172"/>
                    <a:pt x="721" y="2167"/>
                  </a:cubicBezTo>
                  <a:cubicBezTo>
                    <a:pt x="725" y="2163"/>
                    <a:pt x="730" y="2159"/>
                    <a:pt x="735" y="2158"/>
                  </a:cubicBezTo>
                  <a:cubicBezTo>
                    <a:pt x="732" y="2160"/>
                    <a:pt x="730" y="2163"/>
                    <a:pt x="732" y="2169"/>
                  </a:cubicBezTo>
                  <a:cubicBezTo>
                    <a:pt x="732" y="2170"/>
                    <a:pt x="732" y="2170"/>
                    <a:pt x="732" y="2170"/>
                  </a:cubicBezTo>
                  <a:cubicBezTo>
                    <a:pt x="733" y="2171"/>
                    <a:pt x="733" y="2171"/>
                    <a:pt x="733" y="2171"/>
                  </a:cubicBezTo>
                  <a:cubicBezTo>
                    <a:pt x="734" y="2172"/>
                    <a:pt x="735" y="2173"/>
                    <a:pt x="737" y="2173"/>
                  </a:cubicBezTo>
                  <a:cubicBezTo>
                    <a:pt x="741" y="2173"/>
                    <a:pt x="742" y="2168"/>
                    <a:pt x="744" y="2164"/>
                  </a:cubicBezTo>
                  <a:cubicBezTo>
                    <a:pt x="744" y="2163"/>
                    <a:pt x="744" y="2162"/>
                    <a:pt x="744" y="2162"/>
                  </a:cubicBezTo>
                  <a:cubicBezTo>
                    <a:pt x="744" y="2163"/>
                    <a:pt x="745" y="2163"/>
                    <a:pt x="745" y="2164"/>
                  </a:cubicBezTo>
                  <a:cubicBezTo>
                    <a:pt x="746" y="2167"/>
                    <a:pt x="747" y="2172"/>
                    <a:pt x="751" y="2173"/>
                  </a:cubicBezTo>
                  <a:cubicBezTo>
                    <a:pt x="752" y="2174"/>
                    <a:pt x="753" y="2174"/>
                    <a:pt x="755" y="2174"/>
                  </a:cubicBezTo>
                  <a:cubicBezTo>
                    <a:pt x="756" y="2180"/>
                    <a:pt x="756" y="2180"/>
                    <a:pt x="756" y="2180"/>
                  </a:cubicBezTo>
                  <a:cubicBezTo>
                    <a:pt x="757" y="2174"/>
                    <a:pt x="757" y="2174"/>
                    <a:pt x="757" y="2174"/>
                  </a:cubicBezTo>
                  <a:cubicBezTo>
                    <a:pt x="762" y="2173"/>
                    <a:pt x="769" y="2170"/>
                    <a:pt x="770" y="2165"/>
                  </a:cubicBezTo>
                  <a:cubicBezTo>
                    <a:pt x="770" y="2164"/>
                    <a:pt x="770" y="2164"/>
                    <a:pt x="770" y="2164"/>
                  </a:cubicBezTo>
                  <a:cubicBezTo>
                    <a:pt x="776" y="2164"/>
                    <a:pt x="776" y="2164"/>
                    <a:pt x="776" y="2164"/>
                  </a:cubicBezTo>
                  <a:cubicBezTo>
                    <a:pt x="776" y="2162"/>
                    <a:pt x="776" y="2162"/>
                    <a:pt x="776" y="2162"/>
                  </a:cubicBezTo>
                  <a:cubicBezTo>
                    <a:pt x="776" y="2161"/>
                    <a:pt x="777" y="2160"/>
                    <a:pt x="777" y="2159"/>
                  </a:cubicBezTo>
                  <a:cubicBezTo>
                    <a:pt x="778" y="2161"/>
                    <a:pt x="779" y="2162"/>
                    <a:pt x="780" y="2164"/>
                  </a:cubicBezTo>
                  <a:cubicBezTo>
                    <a:pt x="781" y="2166"/>
                    <a:pt x="782" y="2169"/>
                    <a:pt x="783" y="2172"/>
                  </a:cubicBezTo>
                  <a:cubicBezTo>
                    <a:pt x="783" y="2175"/>
                    <a:pt x="783" y="2175"/>
                    <a:pt x="783" y="2175"/>
                  </a:cubicBezTo>
                  <a:cubicBezTo>
                    <a:pt x="786" y="2175"/>
                    <a:pt x="786" y="2175"/>
                    <a:pt x="786" y="2175"/>
                  </a:cubicBezTo>
                  <a:cubicBezTo>
                    <a:pt x="787" y="2175"/>
                    <a:pt x="789" y="2175"/>
                    <a:pt x="790" y="2175"/>
                  </a:cubicBezTo>
                  <a:cubicBezTo>
                    <a:pt x="792" y="2175"/>
                    <a:pt x="796" y="2174"/>
                    <a:pt x="799" y="2173"/>
                  </a:cubicBezTo>
                  <a:cubicBezTo>
                    <a:pt x="798" y="2175"/>
                    <a:pt x="798" y="2175"/>
                    <a:pt x="798" y="2175"/>
                  </a:cubicBezTo>
                  <a:cubicBezTo>
                    <a:pt x="804" y="2175"/>
                    <a:pt x="804" y="2175"/>
                    <a:pt x="804" y="2175"/>
                  </a:cubicBezTo>
                  <a:cubicBezTo>
                    <a:pt x="809" y="2174"/>
                    <a:pt x="814" y="2173"/>
                    <a:pt x="818" y="2172"/>
                  </a:cubicBezTo>
                  <a:cubicBezTo>
                    <a:pt x="821" y="2171"/>
                    <a:pt x="825" y="2170"/>
                    <a:pt x="829" y="2170"/>
                  </a:cubicBezTo>
                  <a:cubicBezTo>
                    <a:pt x="827" y="2172"/>
                    <a:pt x="824" y="2174"/>
                    <a:pt x="824" y="2178"/>
                  </a:cubicBezTo>
                  <a:cubicBezTo>
                    <a:pt x="823" y="2184"/>
                    <a:pt x="823" y="2184"/>
                    <a:pt x="823" y="2184"/>
                  </a:cubicBezTo>
                  <a:cubicBezTo>
                    <a:pt x="829" y="2182"/>
                    <a:pt x="829" y="2182"/>
                    <a:pt x="829" y="2182"/>
                  </a:cubicBezTo>
                  <a:cubicBezTo>
                    <a:pt x="831" y="2181"/>
                    <a:pt x="834" y="2179"/>
                    <a:pt x="837" y="2176"/>
                  </a:cubicBezTo>
                  <a:cubicBezTo>
                    <a:pt x="841" y="2176"/>
                    <a:pt x="841" y="2176"/>
                    <a:pt x="841" y="2176"/>
                  </a:cubicBezTo>
                  <a:cubicBezTo>
                    <a:pt x="847" y="2175"/>
                    <a:pt x="851" y="2171"/>
                    <a:pt x="853" y="2168"/>
                  </a:cubicBezTo>
                  <a:cubicBezTo>
                    <a:pt x="856" y="2166"/>
                    <a:pt x="856" y="2166"/>
                    <a:pt x="856" y="2166"/>
                  </a:cubicBezTo>
                  <a:cubicBezTo>
                    <a:pt x="854" y="2165"/>
                    <a:pt x="854" y="2165"/>
                    <a:pt x="854" y="2165"/>
                  </a:cubicBezTo>
                  <a:cubicBezTo>
                    <a:pt x="854" y="2165"/>
                    <a:pt x="855" y="2164"/>
                    <a:pt x="855" y="2163"/>
                  </a:cubicBezTo>
                  <a:cubicBezTo>
                    <a:pt x="856" y="2162"/>
                    <a:pt x="857" y="2160"/>
                    <a:pt x="858" y="2158"/>
                  </a:cubicBezTo>
                  <a:cubicBezTo>
                    <a:pt x="859" y="2163"/>
                    <a:pt x="860" y="2167"/>
                    <a:pt x="863" y="2167"/>
                  </a:cubicBezTo>
                  <a:cubicBezTo>
                    <a:pt x="865" y="2167"/>
                    <a:pt x="867" y="2166"/>
                    <a:pt x="868" y="2163"/>
                  </a:cubicBezTo>
                  <a:cubicBezTo>
                    <a:pt x="869" y="2158"/>
                    <a:pt x="867" y="2155"/>
                    <a:pt x="866" y="2153"/>
                  </a:cubicBezTo>
                  <a:cubicBezTo>
                    <a:pt x="866" y="2153"/>
                    <a:pt x="866" y="2153"/>
                    <a:pt x="866" y="2152"/>
                  </a:cubicBezTo>
                  <a:cubicBezTo>
                    <a:pt x="867" y="2152"/>
                    <a:pt x="868" y="2151"/>
                    <a:pt x="869" y="2151"/>
                  </a:cubicBezTo>
                  <a:cubicBezTo>
                    <a:pt x="870" y="2150"/>
                    <a:pt x="872" y="2149"/>
                    <a:pt x="874" y="2148"/>
                  </a:cubicBezTo>
                  <a:cubicBezTo>
                    <a:pt x="875" y="2150"/>
                    <a:pt x="876" y="2152"/>
                    <a:pt x="877" y="2154"/>
                  </a:cubicBezTo>
                  <a:cubicBezTo>
                    <a:pt x="879" y="2157"/>
                    <a:pt x="880" y="2160"/>
                    <a:pt x="880" y="2163"/>
                  </a:cubicBezTo>
                  <a:cubicBezTo>
                    <a:pt x="879" y="2178"/>
                    <a:pt x="879" y="2178"/>
                    <a:pt x="879" y="2178"/>
                  </a:cubicBezTo>
                  <a:cubicBezTo>
                    <a:pt x="887" y="2166"/>
                    <a:pt x="887" y="2166"/>
                    <a:pt x="887" y="2166"/>
                  </a:cubicBezTo>
                  <a:cubicBezTo>
                    <a:pt x="888" y="2163"/>
                    <a:pt x="889" y="2160"/>
                    <a:pt x="890" y="2156"/>
                  </a:cubicBezTo>
                  <a:cubicBezTo>
                    <a:pt x="899" y="2186"/>
                    <a:pt x="899" y="2186"/>
                    <a:pt x="899" y="2186"/>
                  </a:cubicBezTo>
                  <a:cubicBezTo>
                    <a:pt x="898" y="2179"/>
                    <a:pt x="898" y="2179"/>
                    <a:pt x="898" y="2179"/>
                  </a:cubicBezTo>
                  <a:cubicBezTo>
                    <a:pt x="898" y="2180"/>
                    <a:pt x="898" y="2180"/>
                    <a:pt x="898" y="2180"/>
                  </a:cubicBezTo>
                  <a:cubicBezTo>
                    <a:pt x="901" y="2181"/>
                    <a:pt x="901" y="2181"/>
                    <a:pt x="901" y="2181"/>
                  </a:cubicBezTo>
                  <a:cubicBezTo>
                    <a:pt x="902" y="2181"/>
                    <a:pt x="902" y="2181"/>
                    <a:pt x="903" y="2181"/>
                  </a:cubicBezTo>
                  <a:cubicBezTo>
                    <a:pt x="909" y="2181"/>
                    <a:pt x="909" y="2174"/>
                    <a:pt x="909" y="2172"/>
                  </a:cubicBezTo>
                  <a:cubicBezTo>
                    <a:pt x="909" y="2172"/>
                    <a:pt x="909" y="2171"/>
                    <a:pt x="909" y="2171"/>
                  </a:cubicBezTo>
                  <a:cubicBezTo>
                    <a:pt x="912" y="2171"/>
                    <a:pt x="913" y="2171"/>
                    <a:pt x="915" y="2172"/>
                  </a:cubicBezTo>
                  <a:cubicBezTo>
                    <a:pt x="916" y="2173"/>
                    <a:pt x="918" y="2173"/>
                    <a:pt x="920" y="2172"/>
                  </a:cubicBezTo>
                  <a:cubicBezTo>
                    <a:pt x="923" y="2176"/>
                    <a:pt x="926" y="2177"/>
                    <a:pt x="929" y="2178"/>
                  </a:cubicBezTo>
                  <a:cubicBezTo>
                    <a:pt x="929" y="2179"/>
                    <a:pt x="929" y="2180"/>
                    <a:pt x="929" y="2181"/>
                  </a:cubicBezTo>
                  <a:cubicBezTo>
                    <a:pt x="930" y="2183"/>
                    <a:pt x="930" y="2183"/>
                    <a:pt x="930" y="2183"/>
                  </a:cubicBezTo>
                  <a:cubicBezTo>
                    <a:pt x="932" y="2184"/>
                    <a:pt x="932" y="2184"/>
                    <a:pt x="932" y="2184"/>
                  </a:cubicBezTo>
                  <a:cubicBezTo>
                    <a:pt x="936" y="2185"/>
                    <a:pt x="939" y="2185"/>
                    <a:pt x="942" y="2185"/>
                  </a:cubicBezTo>
                  <a:cubicBezTo>
                    <a:pt x="948" y="2186"/>
                    <a:pt x="950" y="2187"/>
                    <a:pt x="951" y="2190"/>
                  </a:cubicBezTo>
                  <a:cubicBezTo>
                    <a:pt x="958" y="2186"/>
                    <a:pt x="958" y="2186"/>
                    <a:pt x="958" y="2186"/>
                  </a:cubicBezTo>
                  <a:cubicBezTo>
                    <a:pt x="956" y="2182"/>
                    <a:pt x="953" y="2178"/>
                    <a:pt x="951" y="2174"/>
                  </a:cubicBezTo>
                  <a:cubicBezTo>
                    <a:pt x="946" y="2167"/>
                    <a:pt x="944" y="2163"/>
                    <a:pt x="945" y="2159"/>
                  </a:cubicBezTo>
                  <a:cubicBezTo>
                    <a:pt x="947" y="2159"/>
                    <a:pt x="948" y="2159"/>
                    <a:pt x="950" y="2159"/>
                  </a:cubicBezTo>
                  <a:cubicBezTo>
                    <a:pt x="949" y="2160"/>
                    <a:pt x="949" y="2160"/>
                    <a:pt x="949" y="2160"/>
                  </a:cubicBezTo>
                  <a:cubicBezTo>
                    <a:pt x="952" y="2160"/>
                    <a:pt x="952" y="2160"/>
                    <a:pt x="952" y="2160"/>
                  </a:cubicBezTo>
                  <a:cubicBezTo>
                    <a:pt x="963" y="2160"/>
                    <a:pt x="975" y="2158"/>
                    <a:pt x="986" y="2155"/>
                  </a:cubicBezTo>
                  <a:cubicBezTo>
                    <a:pt x="988" y="2154"/>
                    <a:pt x="991" y="2153"/>
                    <a:pt x="994" y="2153"/>
                  </a:cubicBezTo>
                  <a:cubicBezTo>
                    <a:pt x="992" y="2157"/>
                    <a:pt x="990" y="2161"/>
                    <a:pt x="991" y="2165"/>
                  </a:cubicBezTo>
                  <a:cubicBezTo>
                    <a:pt x="992" y="2166"/>
                    <a:pt x="993" y="2168"/>
                    <a:pt x="996" y="2169"/>
                  </a:cubicBezTo>
                  <a:cubicBezTo>
                    <a:pt x="1001" y="2170"/>
                    <a:pt x="1001" y="2170"/>
                    <a:pt x="1001" y="2170"/>
                  </a:cubicBezTo>
                  <a:cubicBezTo>
                    <a:pt x="1001" y="2166"/>
                    <a:pt x="1001" y="2166"/>
                    <a:pt x="1001" y="2166"/>
                  </a:cubicBezTo>
                  <a:cubicBezTo>
                    <a:pt x="1001" y="2157"/>
                    <a:pt x="1007" y="2152"/>
                    <a:pt x="1012" y="2148"/>
                  </a:cubicBezTo>
                  <a:cubicBezTo>
                    <a:pt x="1013" y="2148"/>
                    <a:pt x="1013" y="2147"/>
                    <a:pt x="1013" y="2147"/>
                  </a:cubicBezTo>
                  <a:cubicBezTo>
                    <a:pt x="1013" y="2150"/>
                    <a:pt x="1011" y="2153"/>
                    <a:pt x="1010" y="2155"/>
                  </a:cubicBezTo>
                  <a:cubicBezTo>
                    <a:pt x="1005" y="2161"/>
                    <a:pt x="1005" y="2161"/>
                    <a:pt x="1005" y="2161"/>
                  </a:cubicBezTo>
                  <a:cubicBezTo>
                    <a:pt x="1013" y="2161"/>
                    <a:pt x="1013" y="2161"/>
                    <a:pt x="1013" y="2161"/>
                  </a:cubicBezTo>
                  <a:cubicBezTo>
                    <a:pt x="1020" y="2160"/>
                    <a:pt x="1021" y="2155"/>
                    <a:pt x="1023" y="2151"/>
                  </a:cubicBezTo>
                  <a:cubicBezTo>
                    <a:pt x="1023" y="2149"/>
                    <a:pt x="1024" y="2148"/>
                    <a:pt x="1025" y="2147"/>
                  </a:cubicBezTo>
                  <a:cubicBezTo>
                    <a:pt x="1031" y="2148"/>
                    <a:pt x="1041" y="2147"/>
                    <a:pt x="1052" y="2146"/>
                  </a:cubicBezTo>
                  <a:cubicBezTo>
                    <a:pt x="1051" y="2148"/>
                    <a:pt x="1049" y="2149"/>
                    <a:pt x="1048" y="2151"/>
                  </a:cubicBezTo>
                  <a:cubicBezTo>
                    <a:pt x="1043" y="2156"/>
                    <a:pt x="1037" y="2163"/>
                    <a:pt x="1041" y="2170"/>
                  </a:cubicBezTo>
                  <a:cubicBezTo>
                    <a:pt x="1042" y="2172"/>
                    <a:pt x="1042" y="2172"/>
                    <a:pt x="1042" y="2172"/>
                  </a:cubicBezTo>
                  <a:cubicBezTo>
                    <a:pt x="1045" y="2172"/>
                    <a:pt x="1045" y="2172"/>
                    <a:pt x="1045" y="2172"/>
                  </a:cubicBezTo>
                  <a:cubicBezTo>
                    <a:pt x="1049" y="2172"/>
                    <a:pt x="1052" y="2170"/>
                    <a:pt x="1055" y="2169"/>
                  </a:cubicBezTo>
                  <a:cubicBezTo>
                    <a:pt x="1058" y="2167"/>
                    <a:pt x="1061" y="2166"/>
                    <a:pt x="1065" y="2166"/>
                  </a:cubicBezTo>
                  <a:cubicBezTo>
                    <a:pt x="1070" y="2166"/>
                    <a:pt x="1070" y="2166"/>
                    <a:pt x="1070" y="2166"/>
                  </a:cubicBezTo>
                  <a:cubicBezTo>
                    <a:pt x="1069" y="2162"/>
                    <a:pt x="1069" y="2162"/>
                    <a:pt x="1069" y="2162"/>
                  </a:cubicBezTo>
                  <a:cubicBezTo>
                    <a:pt x="1069" y="2157"/>
                    <a:pt x="1064" y="2153"/>
                    <a:pt x="1059" y="2152"/>
                  </a:cubicBezTo>
                  <a:cubicBezTo>
                    <a:pt x="1060" y="2150"/>
                    <a:pt x="1060" y="2148"/>
                    <a:pt x="1059" y="2146"/>
                  </a:cubicBezTo>
                  <a:cubicBezTo>
                    <a:pt x="1064" y="2145"/>
                    <a:pt x="1068" y="2145"/>
                    <a:pt x="1073" y="2145"/>
                  </a:cubicBezTo>
                  <a:cubicBezTo>
                    <a:pt x="1085" y="2145"/>
                    <a:pt x="1093" y="2146"/>
                    <a:pt x="1099" y="2149"/>
                  </a:cubicBezTo>
                  <a:cubicBezTo>
                    <a:pt x="1109" y="2154"/>
                    <a:pt x="1109" y="2154"/>
                    <a:pt x="1109" y="2154"/>
                  </a:cubicBezTo>
                  <a:cubicBezTo>
                    <a:pt x="1104" y="2144"/>
                    <a:pt x="1104" y="2144"/>
                    <a:pt x="1104" y="2144"/>
                  </a:cubicBezTo>
                  <a:cubicBezTo>
                    <a:pt x="1101" y="2138"/>
                    <a:pt x="1094" y="2137"/>
                    <a:pt x="1087" y="2136"/>
                  </a:cubicBezTo>
                  <a:cubicBezTo>
                    <a:pt x="1090" y="2135"/>
                    <a:pt x="1092" y="2133"/>
                    <a:pt x="1094" y="2130"/>
                  </a:cubicBezTo>
                  <a:cubicBezTo>
                    <a:pt x="1096" y="2126"/>
                    <a:pt x="1096" y="2126"/>
                    <a:pt x="1096" y="2126"/>
                  </a:cubicBezTo>
                  <a:cubicBezTo>
                    <a:pt x="1092" y="2125"/>
                    <a:pt x="1092" y="2125"/>
                    <a:pt x="1092" y="2125"/>
                  </a:cubicBezTo>
                  <a:cubicBezTo>
                    <a:pt x="1095" y="2118"/>
                    <a:pt x="1095" y="2118"/>
                    <a:pt x="1095" y="2118"/>
                  </a:cubicBezTo>
                  <a:cubicBezTo>
                    <a:pt x="1087" y="2121"/>
                    <a:pt x="1087" y="2121"/>
                    <a:pt x="1087" y="2121"/>
                  </a:cubicBezTo>
                  <a:cubicBezTo>
                    <a:pt x="1081" y="2124"/>
                    <a:pt x="1073" y="2126"/>
                    <a:pt x="1066" y="2126"/>
                  </a:cubicBezTo>
                  <a:cubicBezTo>
                    <a:pt x="1059" y="2127"/>
                    <a:pt x="1047" y="2125"/>
                    <a:pt x="1043" y="2114"/>
                  </a:cubicBezTo>
                  <a:cubicBezTo>
                    <a:pt x="1036" y="2096"/>
                    <a:pt x="1036" y="2096"/>
                    <a:pt x="1036" y="2096"/>
                  </a:cubicBezTo>
                  <a:cubicBezTo>
                    <a:pt x="1036" y="2112"/>
                    <a:pt x="1036" y="2112"/>
                    <a:pt x="1036" y="2112"/>
                  </a:cubicBezTo>
                  <a:cubicBezTo>
                    <a:pt x="1035" y="2111"/>
                    <a:pt x="1034" y="2111"/>
                    <a:pt x="1033" y="2110"/>
                  </a:cubicBezTo>
                  <a:cubicBezTo>
                    <a:pt x="1032" y="2109"/>
                    <a:pt x="1031" y="2108"/>
                    <a:pt x="1030" y="2107"/>
                  </a:cubicBezTo>
                  <a:cubicBezTo>
                    <a:pt x="1023" y="2101"/>
                    <a:pt x="1023" y="2101"/>
                    <a:pt x="1023" y="2101"/>
                  </a:cubicBezTo>
                  <a:cubicBezTo>
                    <a:pt x="1024" y="2110"/>
                    <a:pt x="1024" y="2110"/>
                    <a:pt x="1024" y="2110"/>
                  </a:cubicBezTo>
                  <a:cubicBezTo>
                    <a:pt x="1024" y="2115"/>
                    <a:pt x="1023" y="2117"/>
                    <a:pt x="1020" y="2118"/>
                  </a:cubicBezTo>
                  <a:cubicBezTo>
                    <a:pt x="1020" y="2118"/>
                    <a:pt x="1020" y="2118"/>
                    <a:pt x="1020" y="2117"/>
                  </a:cubicBezTo>
                  <a:cubicBezTo>
                    <a:pt x="1019" y="2116"/>
                    <a:pt x="1018" y="2114"/>
                    <a:pt x="1015" y="2113"/>
                  </a:cubicBezTo>
                  <a:cubicBezTo>
                    <a:pt x="1011" y="2111"/>
                    <a:pt x="1011" y="2111"/>
                    <a:pt x="1011" y="2111"/>
                  </a:cubicBezTo>
                  <a:cubicBezTo>
                    <a:pt x="1011" y="2115"/>
                    <a:pt x="1011" y="2115"/>
                    <a:pt x="1011" y="2115"/>
                  </a:cubicBezTo>
                  <a:cubicBezTo>
                    <a:pt x="1010" y="2116"/>
                    <a:pt x="1010" y="2116"/>
                    <a:pt x="1010" y="2116"/>
                  </a:cubicBezTo>
                  <a:cubicBezTo>
                    <a:pt x="1009" y="2115"/>
                    <a:pt x="1007" y="2113"/>
                    <a:pt x="1006" y="2111"/>
                  </a:cubicBezTo>
                  <a:cubicBezTo>
                    <a:pt x="1006" y="2111"/>
                    <a:pt x="1006" y="2111"/>
                    <a:pt x="1006" y="2111"/>
                  </a:cubicBezTo>
                  <a:cubicBezTo>
                    <a:pt x="1006" y="2108"/>
                    <a:pt x="1006" y="2108"/>
                    <a:pt x="1006" y="2108"/>
                  </a:cubicBezTo>
                  <a:cubicBezTo>
                    <a:pt x="1005" y="2105"/>
                    <a:pt x="1004" y="2103"/>
                    <a:pt x="1003" y="2103"/>
                  </a:cubicBezTo>
                  <a:cubicBezTo>
                    <a:pt x="1005" y="2101"/>
                    <a:pt x="1005" y="2101"/>
                    <a:pt x="1005" y="2101"/>
                  </a:cubicBezTo>
                  <a:cubicBezTo>
                    <a:pt x="994" y="2101"/>
                    <a:pt x="994" y="2101"/>
                    <a:pt x="994" y="2101"/>
                  </a:cubicBezTo>
                  <a:cubicBezTo>
                    <a:pt x="988" y="2102"/>
                    <a:pt x="985" y="2104"/>
                    <a:pt x="983" y="2108"/>
                  </a:cubicBezTo>
                  <a:cubicBezTo>
                    <a:pt x="983" y="2107"/>
                    <a:pt x="982" y="2106"/>
                    <a:pt x="982" y="2105"/>
                  </a:cubicBezTo>
                  <a:cubicBezTo>
                    <a:pt x="981" y="2104"/>
                    <a:pt x="981" y="2104"/>
                    <a:pt x="981" y="2104"/>
                  </a:cubicBezTo>
                  <a:cubicBezTo>
                    <a:pt x="980" y="2104"/>
                    <a:pt x="980" y="2104"/>
                    <a:pt x="980" y="2104"/>
                  </a:cubicBezTo>
                  <a:cubicBezTo>
                    <a:pt x="975" y="2102"/>
                    <a:pt x="970" y="2104"/>
                    <a:pt x="967" y="2106"/>
                  </a:cubicBezTo>
                  <a:cubicBezTo>
                    <a:pt x="966" y="2101"/>
                    <a:pt x="965" y="2099"/>
                    <a:pt x="963" y="2097"/>
                  </a:cubicBezTo>
                  <a:cubicBezTo>
                    <a:pt x="962" y="2096"/>
                    <a:pt x="962" y="2096"/>
                    <a:pt x="962" y="2095"/>
                  </a:cubicBezTo>
                  <a:cubicBezTo>
                    <a:pt x="965" y="2085"/>
                    <a:pt x="965" y="2085"/>
                    <a:pt x="965" y="2085"/>
                  </a:cubicBezTo>
                  <a:cubicBezTo>
                    <a:pt x="956" y="2092"/>
                    <a:pt x="956" y="2092"/>
                    <a:pt x="956" y="2092"/>
                  </a:cubicBezTo>
                  <a:cubicBezTo>
                    <a:pt x="953" y="2094"/>
                    <a:pt x="949" y="2096"/>
                    <a:pt x="946" y="2099"/>
                  </a:cubicBezTo>
                  <a:cubicBezTo>
                    <a:pt x="946" y="2098"/>
                    <a:pt x="947" y="2097"/>
                    <a:pt x="948" y="2095"/>
                  </a:cubicBezTo>
                  <a:cubicBezTo>
                    <a:pt x="949" y="2093"/>
                    <a:pt x="950" y="2091"/>
                    <a:pt x="950" y="2089"/>
                  </a:cubicBezTo>
                  <a:cubicBezTo>
                    <a:pt x="953" y="2083"/>
                    <a:pt x="953" y="2083"/>
                    <a:pt x="953" y="2083"/>
                  </a:cubicBezTo>
                  <a:cubicBezTo>
                    <a:pt x="946" y="2085"/>
                    <a:pt x="946" y="2085"/>
                    <a:pt x="946" y="2085"/>
                  </a:cubicBezTo>
                  <a:cubicBezTo>
                    <a:pt x="943" y="2085"/>
                    <a:pt x="940" y="2088"/>
                    <a:pt x="938" y="2091"/>
                  </a:cubicBezTo>
                  <a:cubicBezTo>
                    <a:pt x="938" y="2089"/>
                    <a:pt x="937" y="2086"/>
                    <a:pt x="934" y="2084"/>
                  </a:cubicBezTo>
                  <a:cubicBezTo>
                    <a:pt x="932" y="2082"/>
                    <a:pt x="930" y="2081"/>
                    <a:pt x="929" y="2081"/>
                  </a:cubicBezTo>
                  <a:cubicBezTo>
                    <a:pt x="926" y="2081"/>
                    <a:pt x="924" y="2083"/>
                    <a:pt x="923" y="2085"/>
                  </a:cubicBezTo>
                  <a:cubicBezTo>
                    <a:pt x="923" y="2085"/>
                    <a:pt x="923" y="2084"/>
                    <a:pt x="923" y="2084"/>
                  </a:cubicBezTo>
                  <a:cubicBezTo>
                    <a:pt x="922" y="2082"/>
                    <a:pt x="920" y="2080"/>
                    <a:pt x="917" y="2079"/>
                  </a:cubicBezTo>
                  <a:cubicBezTo>
                    <a:pt x="919" y="2077"/>
                    <a:pt x="920" y="2074"/>
                    <a:pt x="922" y="2072"/>
                  </a:cubicBezTo>
                  <a:cubicBezTo>
                    <a:pt x="923" y="2071"/>
                    <a:pt x="924" y="2070"/>
                    <a:pt x="924" y="2069"/>
                  </a:cubicBezTo>
                  <a:cubicBezTo>
                    <a:pt x="940" y="2042"/>
                    <a:pt x="940" y="2042"/>
                    <a:pt x="940" y="2042"/>
                  </a:cubicBezTo>
                  <a:cubicBezTo>
                    <a:pt x="919" y="2064"/>
                    <a:pt x="919" y="2064"/>
                    <a:pt x="919" y="2064"/>
                  </a:cubicBezTo>
                  <a:cubicBezTo>
                    <a:pt x="918" y="2061"/>
                    <a:pt x="916" y="2060"/>
                    <a:pt x="913" y="2060"/>
                  </a:cubicBezTo>
                  <a:cubicBezTo>
                    <a:pt x="913" y="2060"/>
                    <a:pt x="913" y="2060"/>
                    <a:pt x="913" y="2060"/>
                  </a:cubicBezTo>
                  <a:cubicBezTo>
                    <a:pt x="912" y="2060"/>
                    <a:pt x="912" y="2060"/>
                    <a:pt x="912" y="2060"/>
                  </a:cubicBezTo>
                  <a:cubicBezTo>
                    <a:pt x="907" y="2062"/>
                    <a:pt x="905" y="2066"/>
                    <a:pt x="904" y="2070"/>
                  </a:cubicBezTo>
                  <a:cubicBezTo>
                    <a:pt x="903" y="2070"/>
                    <a:pt x="903" y="2070"/>
                    <a:pt x="902" y="2070"/>
                  </a:cubicBezTo>
                  <a:cubicBezTo>
                    <a:pt x="899" y="2070"/>
                    <a:pt x="899" y="2070"/>
                    <a:pt x="899" y="2070"/>
                  </a:cubicBezTo>
                  <a:cubicBezTo>
                    <a:pt x="898" y="2069"/>
                    <a:pt x="898" y="2069"/>
                    <a:pt x="898" y="2069"/>
                  </a:cubicBezTo>
                  <a:cubicBezTo>
                    <a:pt x="900" y="2065"/>
                    <a:pt x="901" y="2057"/>
                    <a:pt x="901" y="2050"/>
                  </a:cubicBezTo>
                  <a:cubicBezTo>
                    <a:pt x="900" y="2032"/>
                    <a:pt x="895" y="2028"/>
                    <a:pt x="890" y="2028"/>
                  </a:cubicBezTo>
                  <a:cubicBezTo>
                    <a:pt x="889" y="2028"/>
                    <a:pt x="888" y="2028"/>
                    <a:pt x="888" y="2028"/>
                  </a:cubicBezTo>
                  <a:cubicBezTo>
                    <a:pt x="887" y="2024"/>
                    <a:pt x="886" y="2020"/>
                    <a:pt x="884" y="2016"/>
                  </a:cubicBezTo>
                  <a:cubicBezTo>
                    <a:pt x="881" y="2006"/>
                    <a:pt x="881" y="2006"/>
                    <a:pt x="881" y="2006"/>
                  </a:cubicBezTo>
                  <a:cubicBezTo>
                    <a:pt x="878" y="2016"/>
                    <a:pt x="878" y="2016"/>
                    <a:pt x="878" y="2016"/>
                  </a:cubicBezTo>
                  <a:cubicBezTo>
                    <a:pt x="875" y="2025"/>
                    <a:pt x="870" y="2033"/>
                    <a:pt x="866" y="2041"/>
                  </a:cubicBezTo>
                  <a:cubicBezTo>
                    <a:pt x="865" y="2042"/>
                    <a:pt x="865" y="2043"/>
                    <a:pt x="864" y="2045"/>
                  </a:cubicBezTo>
                  <a:cubicBezTo>
                    <a:pt x="863" y="2005"/>
                    <a:pt x="861" y="1966"/>
                    <a:pt x="858" y="1925"/>
                  </a:cubicBezTo>
                  <a:cubicBezTo>
                    <a:pt x="857" y="1904"/>
                    <a:pt x="856" y="1882"/>
                    <a:pt x="854" y="1861"/>
                  </a:cubicBezTo>
                  <a:cubicBezTo>
                    <a:pt x="853" y="1842"/>
                    <a:pt x="853" y="1820"/>
                    <a:pt x="853" y="1796"/>
                  </a:cubicBezTo>
                  <a:cubicBezTo>
                    <a:pt x="853" y="1793"/>
                    <a:pt x="854" y="1789"/>
                    <a:pt x="853" y="1786"/>
                  </a:cubicBezTo>
                  <a:cubicBezTo>
                    <a:pt x="854" y="1760"/>
                    <a:pt x="855" y="1733"/>
                    <a:pt x="856" y="1707"/>
                  </a:cubicBezTo>
                  <a:cubicBezTo>
                    <a:pt x="856" y="1678"/>
                    <a:pt x="857" y="1649"/>
                    <a:pt x="858" y="1620"/>
                  </a:cubicBezTo>
                  <a:cubicBezTo>
                    <a:pt x="859" y="1565"/>
                    <a:pt x="857" y="1511"/>
                    <a:pt x="855" y="1457"/>
                  </a:cubicBezTo>
                  <a:cubicBezTo>
                    <a:pt x="853" y="1405"/>
                    <a:pt x="851" y="1355"/>
                    <a:pt x="853" y="1312"/>
                  </a:cubicBezTo>
                  <a:cubicBezTo>
                    <a:pt x="864" y="1305"/>
                    <a:pt x="885" y="1302"/>
                    <a:pt x="904" y="1305"/>
                  </a:cubicBezTo>
                  <a:cubicBezTo>
                    <a:pt x="934" y="1310"/>
                    <a:pt x="997" y="1342"/>
                    <a:pt x="1006" y="1356"/>
                  </a:cubicBezTo>
                  <a:cubicBezTo>
                    <a:pt x="1008" y="1361"/>
                    <a:pt x="1009" y="1367"/>
                    <a:pt x="1009" y="1374"/>
                  </a:cubicBezTo>
                  <a:cubicBezTo>
                    <a:pt x="1009" y="1379"/>
                    <a:pt x="1009" y="1384"/>
                    <a:pt x="1011" y="1390"/>
                  </a:cubicBezTo>
                  <a:cubicBezTo>
                    <a:pt x="1019" y="1415"/>
                    <a:pt x="1038" y="1429"/>
                    <a:pt x="1057" y="1442"/>
                  </a:cubicBezTo>
                  <a:cubicBezTo>
                    <a:pt x="1062" y="1436"/>
                    <a:pt x="1062" y="1436"/>
                    <a:pt x="1062" y="1436"/>
                  </a:cubicBezTo>
                  <a:cubicBezTo>
                    <a:pt x="1035" y="1417"/>
                    <a:pt x="1020" y="1391"/>
                    <a:pt x="1015" y="1359"/>
                  </a:cubicBezTo>
                  <a:cubicBezTo>
                    <a:pt x="1028" y="1368"/>
                    <a:pt x="1038" y="1380"/>
                    <a:pt x="1048" y="1392"/>
                  </a:cubicBezTo>
                  <a:cubicBezTo>
                    <a:pt x="1054" y="1400"/>
                    <a:pt x="1061" y="1408"/>
                    <a:pt x="1069" y="1416"/>
                  </a:cubicBezTo>
                  <a:cubicBezTo>
                    <a:pt x="1072" y="1456"/>
                    <a:pt x="1087" y="1492"/>
                    <a:pt x="1107" y="1508"/>
                  </a:cubicBezTo>
                  <a:cubicBezTo>
                    <a:pt x="1121" y="1518"/>
                    <a:pt x="1121" y="1518"/>
                    <a:pt x="1121" y="1518"/>
                  </a:cubicBezTo>
                  <a:cubicBezTo>
                    <a:pt x="1113" y="1504"/>
                    <a:pt x="1113" y="1504"/>
                    <a:pt x="1113" y="1504"/>
                  </a:cubicBezTo>
                  <a:cubicBezTo>
                    <a:pt x="1110" y="1499"/>
                    <a:pt x="1107" y="1495"/>
                    <a:pt x="1105" y="1491"/>
                  </a:cubicBezTo>
                  <a:cubicBezTo>
                    <a:pt x="1100" y="1485"/>
                    <a:pt x="1096" y="1479"/>
                    <a:pt x="1094" y="1471"/>
                  </a:cubicBezTo>
                  <a:cubicBezTo>
                    <a:pt x="1099" y="1473"/>
                    <a:pt x="1104" y="1478"/>
                    <a:pt x="1109" y="1482"/>
                  </a:cubicBezTo>
                  <a:cubicBezTo>
                    <a:pt x="1115" y="1487"/>
                    <a:pt x="1120" y="1492"/>
                    <a:pt x="1127" y="1493"/>
                  </a:cubicBezTo>
                  <a:cubicBezTo>
                    <a:pt x="1141" y="1493"/>
                    <a:pt x="1141" y="1493"/>
                    <a:pt x="1141" y="1493"/>
                  </a:cubicBezTo>
                  <a:cubicBezTo>
                    <a:pt x="1130" y="1486"/>
                    <a:pt x="1130" y="1486"/>
                    <a:pt x="1130" y="1486"/>
                  </a:cubicBezTo>
                  <a:cubicBezTo>
                    <a:pt x="1126" y="1483"/>
                    <a:pt x="1123" y="1480"/>
                    <a:pt x="1119" y="1477"/>
                  </a:cubicBezTo>
                  <a:cubicBezTo>
                    <a:pt x="1112" y="1470"/>
                    <a:pt x="1104" y="1462"/>
                    <a:pt x="1089" y="1461"/>
                  </a:cubicBezTo>
                  <a:cubicBezTo>
                    <a:pt x="1084" y="1450"/>
                    <a:pt x="1081" y="1440"/>
                    <a:pt x="1081" y="1427"/>
                  </a:cubicBezTo>
                  <a:cubicBezTo>
                    <a:pt x="1083" y="1429"/>
                    <a:pt x="1085" y="1430"/>
                    <a:pt x="1087" y="1430"/>
                  </a:cubicBezTo>
                  <a:cubicBezTo>
                    <a:pt x="1088" y="1431"/>
                    <a:pt x="1091" y="1430"/>
                    <a:pt x="1093" y="1428"/>
                  </a:cubicBezTo>
                  <a:cubicBezTo>
                    <a:pt x="1095" y="1424"/>
                    <a:pt x="1095" y="1424"/>
                    <a:pt x="1095" y="1424"/>
                  </a:cubicBezTo>
                  <a:cubicBezTo>
                    <a:pt x="1092" y="1422"/>
                    <a:pt x="1092" y="1422"/>
                    <a:pt x="1092" y="1422"/>
                  </a:cubicBezTo>
                  <a:cubicBezTo>
                    <a:pt x="1077" y="1414"/>
                    <a:pt x="1083" y="1394"/>
                    <a:pt x="1089" y="1372"/>
                  </a:cubicBezTo>
                  <a:cubicBezTo>
                    <a:pt x="1091" y="1366"/>
                    <a:pt x="1093" y="1360"/>
                    <a:pt x="1094" y="1354"/>
                  </a:cubicBezTo>
                  <a:cubicBezTo>
                    <a:pt x="1096" y="1357"/>
                    <a:pt x="1098" y="1359"/>
                    <a:pt x="1101" y="1361"/>
                  </a:cubicBezTo>
                  <a:cubicBezTo>
                    <a:pt x="1127" y="1388"/>
                    <a:pt x="1154" y="1415"/>
                    <a:pt x="1188" y="1435"/>
                  </a:cubicBezTo>
                  <a:cubicBezTo>
                    <a:pt x="1190" y="1440"/>
                    <a:pt x="1192" y="1444"/>
                    <a:pt x="1195" y="1448"/>
                  </a:cubicBezTo>
                  <a:cubicBezTo>
                    <a:pt x="1196" y="1451"/>
                    <a:pt x="1198" y="1454"/>
                    <a:pt x="1199" y="1457"/>
                  </a:cubicBezTo>
                  <a:cubicBezTo>
                    <a:pt x="1196" y="1465"/>
                    <a:pt x="1197" y="1483"/>
                    <a:pt x="1203" y="1492"/>
                  </a:cubicBezTo>
                  <a:cubicBezTo>
                    <a:pt x="1205" y="1497"/>
                    <a:pt x="1209" y="1499"/>
                    <a:pt x="1211" y="1499"/>
                  </a:cubicBezTo>
                  <a:cubicBezTo>
                    <a:pt x="1222" y="1498"/>
                    <a:pt x="1222" y="1498"/>
                    <a:pt x="1222" y="1498"/>
                  </a:cubicBezTo>
                  <a:cubicBezTo>
                    <a:pt x="1214" y="1492"/>
                    <a:pt x="1214" y="1492"/>
                    <a:pt x="1214" y="1492"/>
                  </a:cubicBezTo>
                  <a:cubicBezTo>
                    <a:pt x="1210" y="1488"/>
                    <a:pt x="1209" y="1480"/>
                    <a:pt x="1209" y="1472"/>
                  </a:cubicBezTo>
                  <a:cubicBezTo>
                    <a:pt x="1211" y="1474"/>
                    <a:pt x="1213" y="1478"/>
                    <a:pt x="1215" y="1481"/>
                  </a:cubicBezTo>
                  <a:cubicBezTo>
                    <a:pt x="1219" y="1488"/>
                    <a:pt x="1223" y="1495"/>
                    <a:pt x="1229" y="1496"/>
                  </a:cubicBezTo>
                  <a:cubicBezTo>
                    <a:pt x="1238" y="1498"/>
                    <a:pt x="1238" y="1498"/>
                    <a:pt x="1238" y="1498"/>
                  </a:cubicBezTo>
                  <a:cubicBezTo>
                    <a:pt x="1233" y="1491"/>
                    <a:pt x="1233" y="1491"/>
                    <a:pt x="1233" y="1491"/>
                  </a:cubicBezTo>
                  <a:cubicBezTo>
                    <a:pt x="1230" y="1486"/>
                    <a:pt x="1227" y="1482"/>
                    <a:pt x="1224" y="1477"/>
                  </a:cubicBezTo>
                  <a:cubicBezTo>
                    <a:pt x="1216" y="1466"/>
                    <a:pt x="1207" y="1453"/>
                    <a:pt x="1203" y="1442"/>
                  </a:cubicBezTo>
                  <a:cubicBezTo>
                    <a:pt x="1215" y="1447"/>
                    <a:pt x="1228" y="1453"/>
                    <a:pt x="1240" y="1459"/>
                  </a:cubicBezTo>
                  <a:cubicBezTo>
                    <a:pt x="1268" y="1472"/>
                    <a:pt x="1297" y="1485"/>
                    <a:pt x="1329" y="1495"/>
                  </a:cubicBezTo>
                  <a:cubicBezTo>
                    <a:pt x="1330" y="1496"/>
                    <a:pt x="1332" y="1498"/>
                    <a:pt x="1333" y="1500"/>
                  </a:cubicBezTo>
                  <a:cubicBezTo>
                    <a:pt x="1337" y="1504"/>
                    <a:pt x="1339" y="1506"/>
                    <a:pt x="1341" y="1506"/>
                  </a:cubicBezTo>
                  <a:cubicBezTo>
                    <a:pt x="1343" y="1506"/>
                    <a:pt x="1343" y="1506"/>
                    <a:pt x="1343" y="1506"/>
                  </a:cubicBezTo>
                  <a:cubicBezTo>
                    <a:pt x="1344" y="1504"/>
                    <a:pt x="1344" y="1504"/>
                    <a:pt x="1344" y="1504"/>
                  </a:cubicBezTo>
                  <a:cubicBezTo>
                    <a:pt x="1345" y="1503"/>
                    <a:pt x="1345" y="1502"/>
                    <a:pt x="1345" y="1501"/>
                  </a:cubicBezTo>
                  <a:cubicBezTo>
                    <a:pt x="1347" y="1500"/>
                    <a:pt x="1347" y="1499"/>
                    <a:pt x="1347" y="1498"/>
                  </a:cubicBezTo>
                  <a:cubicBezTo>
                    <a:pt x="1348" y="1494"/>
                    <a:pt x="1343" y="1491"/>
                    <a:pt x="1336" y="1488"/>
                  </a:cubicBezTo>
                  <a:cubicBezTo>
                    <a:pt x="1335" y="1488"/>
                    <a:pt x="1334" y="1487"/>
                    <a:pt x="1334" y="1487"/>
                  </a:cubicBezTo>
                  <a:cubicBezTo>
                    <a:pt x="1306" y="1473"/>
                    <a:pt x="1276" y="1461"/>
                    <a:pt x="1247" y="1449"/>
                  </a:cubicBezTo>
                  <a:cubicBezTo>
                    <a:pt x="1232" y="1444"/>
                    <a:pt x="1218" y="1438"/>
                    <a:pt x="1204" y="1432"/>
                  </a:cubicBezTo>
                  <a:cubicBezTo>
                    <a:pt x="1165" y="1416"/>
                    <a:pt x="1137" y="1383"/>
                    <a:pt x="1110" y="1352"/>
                  </a:cubicBezTo>
                  <a:cubicBezTo>
                    <a:pt x="1091" y="1329"/>
                    <a:pt x="1072" y="1307"/>
                    <a:pt x="1049" y="1290"/>
                  </a:cubicBezTo>
                  <a:cubicBezTo>
                    <a:pt x="1073" y="1293"/>
                    <a:pt x="1103" y="1299"/>
                    <a:pt x="1130" y="1308"/>
                  </a:cubicBezTo>
                  <a:cubicBezTo>
                    <a:pt x="1132" y="1310"/>
                    <a:pt x="1134" y="1314"/>
                    <a:pt x="1135" y="1318"/>
                  </a:cubicBezTo>
                  <a:cubicBezTo>
                    <a:pt x="1137" y="1325"/>
                    <a:pt x="1139" y="1331"/>
                    <a:pt x="1145" y="1331"/>
                  </a:cubicBezTo>
                  <a:cubicBezTo>
                    <a:pt x="1146" y="1331"/>
                    <a:pt x="1146" y="1331"/>
                    <a:pt x="1147" y="1331"/>
                  </a:cubicBezTo>
                  <a:cubicBezTo>
                    <a:pt x="1151" y="1330"/>
                    <a:pt x="1151" y="1330"/>
                    <a:pt x="1151" y="1330"/>
                  </a:cubicBezTo>
                  <a:cubicBezTo>
                    <a:pt x="1149" y="1325"/>
                    <a:pt x="1149" y="1325"/>
                    <a:pt x="1149" y="1325"/>
                  </a:cubicBezTo>
                  <a:cubicBezTo>
                    <a:pt x="1147" y="1321"/>
                    <a:pt x="1146" y="1318"/>
                    <a:pt x="1145" y="1316"/>
                  </a:cubicBezTo>
                  <a:cubicBezTo>
                    <a:pt x="1155" y="1322"/>
                    <a:pt x="1166" y="1327"/>
                    <a:pt x="1177" y="1333"/>
                  </a:cubicBezTo>
                  <a:cubicBezTo>
                    <a:pt x="1190" y="1340"/>
                    <a:pt x="1205" y="1348"/>
                    <a:pt x="1217" y="1355"/>
                  </a:cubicBezTo>
                  <a:cubicBezTo>
                    <a:pt x="1221" y="1358"/>
                    <a:pt x="1227" y="1367"/>
                    <a:pt x="1228" y="1369"/>
                  </a:cubicBezTo>
                  <a:cubicBezTo>
                    <a:pt x="1231" y="1400"/>
                    <a:pt x="1241" y="1423"/>
                    <a:pt x="1259" y="1441"/>
                  </a:cubicBezTo>
                  <a:cubicBezTo>
                    <a:pt x="1271" y="1452"/>
                    <a:pt x="1271" y="1452"/>
                    <a:pt x="1271" y="1452"/>
                  </a:cubicBezTo>
                  <a:cubicBezTo>
                    <a:pt x="1265" y="1437"/>
                    <a:pt x="1265" y="1437"/>
                    <a:pt x="1265" y="1437"/>
                  </a:cubicBezTo>
                  <a:cubicBezTo>
                    <a:pt x="1262" y="1429"/>
                    <a:pt x="1258" y="1423"/>
                    <a:pt x="1255" y="1417"/>
                  </a:cubicBezTo>
                  <a:cubicBezTo>
                    <a:pt x="1247" y="1405"/>
                    <a:pt x="1241" y="1394"/>
                    <a:pt x="1241" y="1377"/>
                  </a:cubicBezTo>
                  <a:cubicBezTo>
                    <a:pt x="1274" y="1403"/>
                    <a:pt x="1307" y="1419"/>
                    <a:pt x="1345" y="1428"/>
                  </a:cubicBezTo>
                  <a:cubicBezTo>
                    <a:pt x="1369" y="1456"/>
                    <a:pt x="1400" y="1476"/>
                    <a:pt x="1437" y="1489"/>
                  </a:cubicBezTo>
                  <a:cubicBezTo>
                    <a:pt x="1443" y="1507"/>
                    <a:pt x="1455" y="1518"/>
                    <a:pt x="1467" y="1529"/>
                  </a:cubicBezTo>
                  <a:cubicBezTo>
                    <a:pt x="1470" y="1532"/>
                    <a:pt x="1473" y="1534"/>
                    <a:pt x="1476" y="1537"/>
                  </a:cubicBezTo>
                  <a:cubicBezTo>
                    <a:pt x="1494" y="1555"/>
                    <a:pt x="1494" y="1555"/>
                    <a:pt x="1494" y="1555"/>
                  </a:cubicBezTo>
                  <a:cubicBezTo>
                    <a:pt x="1481" y="1533"/>
                    <a:pt x="1481" y="1533"/>
                    <a:pt x="1481" y="1533"/>
                  </a:cubicBezTo>
                  <a:cubicBezTo>
                    <a:pt x="1477" y="1525"/>
                    <a:pt x="1471" y="1519"/>
                    <a:pt x="1465" y="1513"/>
                  </a:cubicBezTo>
                  <a:cubicBezTo>
                    <a:pt x="1459" y="1507"/>
                    <a:pt x="1453" y="1501"/>
                    <a:pt x="1450" y="1493"/>
                  </a:cubicBezTo>
                  <a:cubicBezTo>
                    <a:pt x="1456" y="1494"/>
                    <a:pt x="1462" y="1495"/>
                    <a:pt x="1468" y="1497"/>
                  </a:cubicBezTo>
                  <a:cubicBezTo>
                    <a:pt x="1481" y="1500"/>
                    <a:pt x="1492" y="1503"/>
                    <a:pt x="1498" y="1500"/>
                  </a:cubicBezTo>
                  <a:cubicBezTo>
                    <a:pt x="1508" y="1495"/>
                    <a:pt x="1508" y="1495"/>
                    <a:pt x="1508" y="1495"/>
                  </a:cubicBezTo>
                  <a:cubicBezTo>
                    <a:pt x="1497" y="1493"/>
                    <a:pt x="1497" y="1493"/>
                    <a:pt x="1497" y="1493"/>
                  </a:cubicBezTo>
                  <a:cubicBezTo>
                    <a:pt x="1442" y="1485"/>
                    <a:pt x="1393" y="1464"/>
                    <a:pt x="1367" y="1436"/>
                  </a:cubicBezTo>
                  <a:cubicBezTo>
                    <a:pt x="1385" y="1440"/>
                    <a:pt x="1404" y="1443"/>
                    <a:pt x="1423" y="1446"/>
                  </a:cubicBezTo>
                  <a:cubicBezTo>
                    <a:pt x="1439" y="1449"/>
                    <a:pt x="1456" y="1451"/>
                    <a:pt x="1472" y="1455"/>
                  </a:cubicBezTo>
                  <a:cubicBezTo>
                    <a:pt x="1483" y="1478"/>
                    <a:pt x="1512" y="1494"/>
                    <a:pt x="1536" y="1497"/>
                  </a:cubicBezTo>
                  <a:cubicBezTo>
                    <a:pt x="1565" y="1501"/>
                    <a:pt x="1565" y="1501"/>
                    <a:pt x="1565" y="1501"/>
                  </a:cubicBezTo>
                  <a:cubicBezTo>
                    <a:pt x="1534" y="1489"/>
                    <a:pt x="1534" y="1489"/>
                    <a:pt x="1534" y="1489"/>
                  </a:cubicBezTo>
                  <a:cubicBezTo>
                    <a:pt x="1513" y="1481"/>
                    <a:pt x="1494" y="1473"/>
                    <a:pt x="1484" y="1456"/>
                  </a:cubicBezTo>
                  <a:cubicBezTo>
                    <a:pt x="1488" y="1457"/>
                    <a:pt x="1491" y="1458"/>
                    <a:pt x="1495" y="1459"/>
                  </a:cubicBezTo>
                  <a:cubicBezTo>
                    <a:pt x="1507" y="1462"/>
                    <a:pt x="1517" y="1464"/>
                    <a:pt x="1522" y="1460"/>
                  </a:cubicBezTo>
                  <a:cubicBezTo>
                    <a:pt x="1526" y="1455"/>
                    <a:pt x="1526" y="1455"/>
                    <a:pt x="1526" y="1455"/>
                  </a:cubicBezTo>
                  <a:cubicBezTo>
                    <a:pt x="1520" y="1453"/>
                    <a:pt x="1520" y="1453"/>
                    <a:pt x="1520" y="1453"/>
                  </a:cubicBezTo>
                  <a:cubicBezTo>
                    <a:pt x="1491" y="1446"/>
                    <a:pt x="1463" y="1441"/>
                    <a:pt x="1437" y="1437"/>
                  </a:cubicBezTo>
                  <a:cubicBezTo>
                    <a:pt x="1403" y="1431"/>
                    <a:pt x="1371" y="1425"/>
                    <a:pt x="1339" y="1415"/>
                  </a:cubicBezTo>
                  <a:cubicBezTo>
                    <a:pt x="1307" y="1404"/>
                    <a:pt x="1280" y="1383"/>
                    <a:pt x="1255" y="1362"/>
                  </a:cubicBezTo>
                  <a:cubicBezTo>
                    <a:pt x="1241" y="1351"/>
                    <a:pt x="1226" y="1339"/>
                    <a:pt x="1210" y="1329"/>
                  </a:cubicBezTo>
                  <a:cubicBezTo>
                    <a:pt x="1197" y="1320"/>
                    <a:pt x="1183" y="1313"/>
                    <a:pt x="1170" y="1306"/>
                  </a:cubicBezTo>
                  <a:cubicBezTo>
                    <a:pt x="1158" y="1300"/>
                    <a:pt x="1146" y="1294"/>
                    <a:pt x="1135" y="1287"/>
                  </a:cubicBezTo>
                  <a:cubicBezTo>
                    <a:pt x="1134" y="1283"/>
                    <a:pt x="1133" y="1279"/>
                    <a:pt x="1132" y="1275"/>
                  </a:cubicBezTo>
                  <a:cubicBezTo>
                    <a:pt x="1130" y="1270"/>
                    <a:pt x="1129" y="1265"/>
                    <a:pt x="1129" y="1262"/>
                  </a:cubicBezTo>
                  <a:cubicBezTo>
                    <a:pt x="1133" y="1262"/>
                    <a:pt x="1137" y="1263"/>
                    <a:pt x="1141" y="1264"/>
                  </a:cubicBezTo>
                  <a:cubicBezTo>
                    <a:pt x="1150" y="1266"/>
                    <a:pt x="1159" y="1268"/>
                    <a:pt x="1169" y="1270"/>
                  </a:cubicBezTo>
                  <a:cubicBezTo>
                    <a:pt x="1174" y="1285"/>
                    <a:pt x="1186" y="1315"/>
                    <a:pt x="1206" y="1322"/>
                  </a:cubicBezTo>
                  <a:cubicBezTo>
                    <a:pt x="1221" y="1327"/>
                    <a:pt x="1221" y="1327"/>
                    <a:pt x="1221" y="1327"/>
                  </a:cubicBezTo>
                  <a:cubicBezTo>
                    <a:pt x="1208" y="1313"/>
                    <a:pt x="1208" y="1313"/>
                    <a:pt x="1208" y="1313"/>
                  </a:cubicBezTo>
                  <a:cubicBezTo>
                    <a:pt x="1196" y="1302"/>
                    <a:pt x="1186" y="1291"/>
                    <a:pt x="1182" y="1273"/>
                  </a:cubicBezTo>
                  <a:cubicBezTo>
                    <a:pt x="1184" y="1274"/>
                    <a:pt x="1184" y="1274"/>
                    <a:pt x="1184" y="1274"/>
                  </a:cubicBezTo>
                  <a:cubicBezTo>
                    <a:pt x="1196" y="1276"/>
                    <a:pt x="1210" y="1278"/>
                    <a:pt x="1221" y="1282"/>
                  </a:cubicBezTo>
                  <a:cubicBezTo>
                    <a:pt x="1224" y="1275"/>
                    <a:pt x="1224" y="1275"/>
                    <a:pt x="1224" y="1275"/>
                  </a:cubicBezTo>
                  <a:cubicBezTo>
                    <a:pt x="1208" y="1268"/>
                    <a:pt x="1191" y="1264"/>
                    <a:pt x="1172" y="1260"/>
                  </a:cubicBezTo>
                  <a:cubicBezTo>
                    <a:pt x="1158" y="1257"/>
                    <a:pt x="1142" y="1253"/>
                    <a:pt x="1127" y="1248"/>
                  </a:cubicBezTo>
                  <a:cubicBezTo>
                    <a:pt x="1101" y="1239"/>
                    <a:pt x="1077" y="1230"/>
                    <a:pt x="1053" y="1219"/>
                  </a:cubicBezTo>
                  <a:cubicBezTo>
                    <a:pt x="1049" y="1217"/>
                    <a:pt x="1044" y="1215"/>
                    <a:pt x="1039" y="1213"/>
                  </a:cubicBezTo>
                  <a:cubicBezTo>
                    <a:pt x="1012" y="1202"/>
                    <a:pt x="981" y="1189"/>
                    <a:pt x="987" y="1169"/>
                  </a:cubicBezTo>
                  <a:cubicBezTo>
                    <a:pt x="987" y="1169"/>
                    <a:pt x="987" y="1169"/>
                    <a:pt x="987" y="1169"/>
                  </a:cubicBezTo>
                  <a:cubicBezTo>
                    <a:pt x="997" y="1173"/>
                    <a:pt x="1007" y="1179"/>
                    <a:pt x="1017" y="1186"/>
                  </a:cubicBezTo>
                  <a:cubicBezTo>
                    <a:pt x="1034" y="1196"/>
                    <a:pt x="1051" y="1207"/>
                    <a:pt x="1072" y="1212"/>
                  </a:cubicBezTo>
                  <a:cubicBezTo>
                    <a:pt x="1106" y="1220"/>
                    <a:pt x="1143" y="1224"/>
                    <a:pt x="1173" y="1223"/>
                  </a:cubicBezTo>
                  <a:cubicBezTo>
                    <a:pt x="1180" y="1226"/>
                    <a:pt x="1184" y="1231"/>
                    <a:pt x="1189" y="1236"/>
                  </a:cubicBezTo>
                  <a:cubicBezTo>
                    <a:pt x="1192" y="1240"/>
                    <a:pt x="1196" y="1245"/>
                    <a:pt x="1201" y="1248"/>
                  </a:cubicBezTo>
                  <a:cubicBezTo>
                    <a:pt x="1215" y="1258"/>
                    <a:pt x="1232" y="1262"/>
                    <a:pt x="1249" y="1266"/>
                  </a:cubicBezTo>
                  <a:cubicBezTo>
                    <a:pt x="1263" y="1269"/>
                    <a:pt x="1277" y="1272"/>
                    <a:pt x="1289" y="1279"/>
                  </a:cubicBezTo>
                  <a:cubicBezTo>
                    <a:pt x="1296" y="1282"/>
                    <a:pt x="1303" y="1288"/>
                    <a:pt x="1310" y="1294"/>
                  </a:cubicBezTo>
                  <a:cubicBezTo>
                    <a:pt x="1316" y="1300"/>
                    <a:pt x="1323" y="1306"/>
                    <a:pt x="1330" y="1311"/>
                  </a:cubicBezTo>
                  <a:cubicBezTo>
                    <a:pt x="1347" y="1321"/>
                    <a:pt x="1364" y="1331"/>
                    <a:pt x="1383" y="1333"/>
                  </a:cubicBezTo>
                  <a:cubicBezTo>
                    <a:pt x="1410" y="1336"/>
                    <a:pt x="1410" y="1336"/>
                    <a:pt x="1410" y="1336"/>
                  </a:cubicBezTo>
                  <a:cubicBezTo>
                    <a:pt x="1385" y="1326"/>
                    <a:pt x="1385" y="1326"/>
                    <a:pt x="1385" y="1326"/>
                  </a:cubicBezTo>
                  <a:cubicBezTo>
                    <a:pt x="1357" y="1315"/>
                    <a:pt x="1332" y="1300"/>
                    <a:pt x="1308" y="1281"/>
                  </a:cubicBezTo>
                  <a:cubicBezTo>
                    <a:pt x="1353" y="1289"/>
                    <a:pt x="1387" y="1299"/>
                    <a:pt x="1414" y="1313"/>
                  </a:cubicBezTo>
                  <a:cubicBezTo>
                    <a:pt x="1418" y="1307"/>
                    <a:pt x="1418" y="1307"/>
                    <a:pt x="1418" y="1307"/>
                  </a:cubicBezTo>
                  <a:cubicBezTo>
                    <a:pt x="1390" y="1288"/>
                    <a:pt x="1349" y="1279"/>
                    <a:pt x="1310" y="1271"/>
                  </a:cubicBezTo>
                  <a:cubicBezTo>
                    <a:pt x="1263" y="1261"/>
                    <a:pt x="1214" y="1251"/>
                    <a:pt x="1188" y="1223"/>
                  </a:cubicBezTo>
                  <a:cubicBezTo>
                    <a:pt x="1233" y="1217"/>
                    <a:pt x="1290" y="1220"/>
                    <a:pt x="1335" y="1223"/>
                  </a:cubicBezTo>
                  <a:cubicBezTo>
                    <a:pt x="1342" y="1224"/>
                    <a:pt x="1348" y="1224"/>
                    <a:pt x="1355" y="1225"/>
                  </a:cubicBezTo>
                  <a:cubicBezTo>
                    <a:pt x="1378" y="1243"/>
                    <a:pt x="1405" y="1258"/>
                    <a:pt x="1435" y="1269"/>
                  </a:cubicBezTo>
                  <a:cubicBezTo>
                    <a:pt x="1436" y="1288"/>
                    <a:pt x="1447" y="1299"/>
                    <a:pt x="1459" y="1308"/>
                  </a:cubicBezTo>
                  <a:cubicBezTo>
                    <a:pt x="1472" y="1318"/>
                    <a:pt x="1472" y="1318"/>
                    <a:pt x="1472" y="1318"/>
                  </a:cubicBezTo>
                  <a:cubicBezTo>
                    <a:pt x="1465" y="1304"/>
                    <a:pt x="1465" y="1304"/>
                    <a:pt x="1465" y="1304"/>
                  </a:cubicBezTo>
                  <a:cubicBezTo>
                    <a:pt x="1463" y="1300"/>
                    <a:pt x="1459" y="1296"/>
                    <a:pt x="1456" y="1293"/>
                  </a:cubicBezTo>
                  <a:cubicBezTo>
                    <a:pt x="1451" y="1287"/>
                    <a:pt x="1446" y="1282"/>
                    <a:pt x="1446" y="1272"/>
                  </a:cubicBezTo>
                  <a:cubicBezTo>
                    <a:pt x="1457" y="1276"/>
                    <a:pt x="1469" y="1279"/>
                    <a:pt x="1481" y="1281"/>
                  </a:cubicBezTo>
                  <a:cubicBezTo>
                    <a:pt x="1489" y="1283"/>
                    <a:pt x="1498" y="1285"/>
                    <a:pt x="1505" y="1287"/>
                  </a:cubicBezTo>
                  <a:cubicBezTo>
                    <a:pt x="1507" y="1280"/>
                    <a:pt x="1507" y="1280"/>
                    <a:pt x="1507" y="1280"/>
                  </a:cubicBezTo>
                  <a:cubicBezTo>
                    <a:pt x="1498" y="1277"/>
                    <a:pt x="1488" y="1274"/>
                    <a:pt x="1478" y="1271"/>
                  </a:cubicBezTo>
                  <a:cubicBezTo>
                    <a:pt x="1438" y="1259"/>
                    <a:pt x="1397" y="1246"/>
                    <a:pt x="1369" y="1223"/>
                  </a:cubicBezTo>
                  <a:cubicBezTo>
                    <a:pt x="1373" y="1223"/>
                    <a:pt x="1376" y="1223"/>
                    <a:pt x="1380" y="1224"/>
                  </a:cubicBezTo>
                  <a:cubicBezTo>
                    <a:pt x="1401" y="1225"/>
                    <a:pt x="1424" y="1230"/>
                    <a:pt x="1449" y="1235"/>
                  </a:cubicBezTo>
                  <a:cubicBezTo>
                    <a:pt x="1473" y="1240"/>
                    <a:pt x="1499" y="1245"/>
                    <a:pt x="1522" y="1247"/>
                  </a:cubicBezTo>
                  <a:cubicBezTo>
                    <a:pt x="1533" y="1248"/>
                    <a:pt x="1542" y="1248"/>
                    <a:pt x="1551" y="1247"/>
                  </a:cubicBezTo>
                  <a:cubicBezTo>
                    <a:pt x="1551" y="1247"/>
                    <a:pt x="1580" y="1244"/>
                    <a:pt x="1580" y="1234"/>
                  </a:cubicBezTo>
                  <a:cubicBezTo>
                    <a:pt x="1581" y="1229"/>
                    <a:pt x="1581" y="1229"/>
                    <a:pt x="1581" y="1229"/>
                  </a:cubicBezTo>
                  <a:cubicBezTo>
                    <a:pt x="1576" y="1230"/>
                    <a:pt x="1576" y="1230"/>
                    <a:pt x="1576" y="1230"/>
                  </a:cubicBezTo>
                  <a:moveTo>
                    <a:pt x="662" y="2122"/>
                  </a:moveTo>
                  <a:cubicBezTo>
                    <a:pt x="660" y="2121"/>
                    <a:pt x="658" y="2120"/>
                    <a:pt x="656" y="2120"/>
                  </a:cubicBezTo>
                  <a:cubicBezTo>
                    <a:pt x="656" y="2120"/>
                    <a:pt x="655" y="2120"/>
                    <a:pt x="655" y="2120"/>
                  </a:cubicBezTo>
                  <a:cubicBezTo>
                    <a:pt x="653" y="2118"/>
                    <a:pt x="653" y="2116"/>
                    <a:pt x="658" y="2112"/>
                  </a:cubicBezTo>
                  <a:cubicBezTo>
                    <a:pt x="660" y="2118"/>
                    <a:pt x="660" y="2118"/>
                    <a:pt x="660" y="2118"/>
                  </a:cubicBezTo>
                  <a:cubicBezTo>
                    <a:pt x="662" y="2121"/>
                    <a:pt x="662" y="2122"/>
                    <a:pt x="662" y="2122"/>
                  </a:cubicBezTo>
                  <a:cubicBezTo>
                    <a:pt x="662" y="2122"/>
                    <a:pt x="662" y="2122"/>
                    <a:pt x="662" y="2122"/>
                  </a:cubicBezTo>
                  <a:moveTo>
                    <a:pt x="768" y="2160"/>
                  </a:moveTo>
                  <a:cubicBezTo>
                    <a:pt x="766" y="2160"/>
                    <a:pt x="765" y="2160"/>
                    <a:pt x="764" y="2160"/>
                  </a:cubicBezTo>
                  <a:cubicBezTo>
                    <a:pt x="763" y="2160"/>
                    <a:pt x="761" y="2160"/>
                    <a:pt x="760" y="2161"/>
                  </a:cubicBezTo>
                  <a:cubicBezTo>
                    <a:pt x="761" y="2156"/>
                    <a:pt x="764" y="2153"/>
                    <a:pt x="766" y="2153"/>
                  </a:cubicBezTo>
                  <a:cubicBezTo>
                    <a:pt x="766" y="2153"/>
                    <a:pt x="766" y="2153"/>
                    <a:pt x="767" y="2154"/>
                  </a:cubicBezTo>
                  <a:cubicBezTo>
                    <a:pt x="767" y="2154"/>
                    <a:pt x="769" y="2156"/>
                    <a:pt x="769" y="2161"/>
                  </a:cubicBezTo>
                  <a:cubicBezTo>
                    <a:pt x="768" y="2160"/>
                    <a:pt x="768" y="2160"/>
                    <a:pt x="768" y="2160"/>
                  </a:cubicBezTo>
                  <a:moveTo>
                    <a:pt x="932" y="2166"/>
                  </a:moveTo>
                  <a:cubicBezTo>
                    <a:pt x="932" y="2167"/>
                    <a:pt x="934" y="2168"/>
                    <a:pt x="935" y="2169"/>
                  </a:cubicBezTo>
                  <a:cubicBezTo>
                    <a:pt x="932" y="2170"/>
                    <a:pt x="929" y="2167"/>
                    <a:pt x="928" y="2164"/>
                  </a:cubicBezTo>
                  <a:cubicBezTo>
                    <a:pt x="927" y="2163"/>
                    <a:pt x="926" y="2161"/>
                    <a:pt x="926" y="2160"/>
                  </a:cubicBezTo>
                  <a:cubicBezTo>
                    <a:pt x="928" y="2162"/>
                    <a:pt x="930" y="2164"/>
                    <a:pt x="932" y="2166"/>
                  </a:cubicBezTo>
                  <a:moveTo>
                    <a:pt x="1279" y="972"/>
                  </a:moveTo>
                  <a:cubicBezTo>
                    <a:pt x="1274" y="975"/>
                    <a:pt x="1274" y="975"/>
                    <a:pt x="1274" y="975"/>
                  </a:cubicBezTo>
                  <a:cubicBezTo>
                    <a:pt x="1272" y="976"/>
                    <a:pt x="1269" y="977"/>
                    <a:pt x="1267" y="979"/>
                  </a:cubicBezTo>
                  <a:cubicBezTo>
                    <a:pt x="1255" y="984"/>
                    <a:pt x="1243" y="990"/>
                    <a:pt x="1238" y="999"/>
                  </a:cubicBezTo>
                  <a:cubicBezTo>
                    <a:pt x="1234" y="1005"/>
                    <a:pt x="1234" y="1005"/>
                    <a:pt x="1234" y="1005"/>
                  </a:cubicBezTo>
                  <a:cubicBezTo>
                    <a:pt x="1213" y="1006"/>
                    <a:pt x="1192" y="1008"/>
                    <a:pt x="1172" y="1010"/>
                  </a:cubicBezTo>
                  <a:cubicBezTo>
                    <a:pt x="1144" y="1012"/>
                    <a:pt x="1116" y="1015"/>
                    <a:pt x="1086" y="1015"/>
                  </a:cubicBezTo>
                  <a:cubicBezTo>
                    <a:pt x="1100" y="1011"/>
                    <a:pt x="1114" y="1007"/>
                    <a:pt x="1127" y="1003"/>
                  </a:cubicBezTo>
                  <a:cubicBezTo>
                    <a:pt x="1166" y="991"/>
                    <a:pt x="1205" y="979"/>
                    <a:pt x="1236" y="958"/>
                  </a:cubicBezTo>
                  <a:cubicBezTo>
                    <a:pt x="1233" y="952"/>
                    <a:pt x="1233" y="952"/>
                    <a:pt x="1233" y="952"/>
                  </a:cubicBezTo>
                  <a:cubicBezTo>
                    <a:pt x="1197" y="968"/>
                    <a:pt x="1153" y="987"/>
                    <a:pt x="1106" y="999"/>
                  </a:cubicBezTo>
                  <a:cubicBezTo>
                    <a:pt x="1103" y="1000"/>
                    <a:pt x="1099" y="1001"/>
                    <a:pt x="1094" y="1001"/>
                  </a:cubicBezTo>
                  <a:cubicBezTo>
                    <a:pt x="1088" y="1002"/>
                    <a:pt x="1082" y="1003"/>
                    <a:pt x="1076" y="1005"/>
                  </a:cubicBezTo>
                  <a:cubicBezTo>
                    <a:pt x="1072" y="1007"/>
                    <a:pt x="1068" y="1010"/>
                    <a:pt x="1065" y="1012"/>
                  </a:cubicBezTo>
                  <a:cubicBezTo>
                    <a:pt x="1060" y="1015"/>
                    <a:pt x="1057" y="1018"/>
                    <a:pt x="1052" y="1019"/>
                  </a:cubicBezTo>
                  <a:cubicBezTo>
                    <a:pt x="1035" y="1023"/>
                    <a:pt x="1018" y="1024"/>
                    <a:pt x="1001" y="1024"/>
                  </a:cubicBezTo>
                  <a:cubicBezTo>
                    <a:pt x="978" y="1025"/>
                    <a:pt x="955" y="1026"/>
                    <a:pt x="932" y="1036"/>
                  </a:cubicBezTo>
                  <a:cubicBezTo>
                    <a:pt x="928" y="1018"/>
                    <a:pt x="913" y="1009"/>
                    <a:pt x="899" y="1001"/>
                  </a:cubicBezTo>
                  <a:cubicBezTo>
                    <a:pt x="896" y="1000"/>
                    <a:pt x="894" y="998"/>
                    <a:pt x="892" y="997"/>
                  </a:cubicBezTo>
                  <a:cubicBezTo>
                    <a:pt x="901" y="945"/>
                    <a:pt x="933" y="914"/>
                    <a:pt x="963" y="884"/>
                  </a:cubicBezTo>
                  <a:cubicBezTo>
                    <a:pt x="969" y="878"/>
                    <a:pt x="975" y="872"/>
                    <a:pt x="981" y="866"/>
                  </a:cubicBezTo>
                  <a:cubicBezTo>
                    <a:pt x="982" y="865"/>
                    <a:pt x="984" y="863"/>
                    <a:pt x="987" y="860"/>
                  </a:cubicBezTo>
                  <a:cubicBezTo>
                    <a:pt x="992" y="854"/>
                    <a:pt x="1006" y="839"/>
                    <a:pt x="1010" y="839"/>
                  </a:cubicBezTo>
                  <a:cubicBezTo>
                    <a:pt x="1023" y="839"/>
                    <a:pt x="1031" y="875"/>
                    <a:pt x="1031" y="894"/>
                  </a:cubicBezTo>
                  <a:cubicBezTo>
                    <a:pt x="1031" y="902"/>
                    <a:pt x="1031" y="910"/>
                    <a:pt x="1030" y="919"/>
                  </a:cubicBezTo>
                  <a:cubicBezTo>
                    <a:pt x="1028" y="940"/>
                    <a:pt x="1027" y="959"/>
                    <a:pt x="1039" y="968"/>
                  </a:cubicBezTo>
                  <a:cubicBezTo>
                    <a:pt x="1047" y="973"/>
                    <a:pt x="1047" y="973"/>
                    <a:pt x="1047" y="973"/>
                  </a:cubicBezTo>
                  <a:cubicBezTo>
                    <a:pt x="1045" y="964"/>
                    <a:pt x="1045" y="964"/>
                    <a:pt x="1045" y="964"/>
                  </a:cubicBezTo>
                  <a:cubicBezTo>
                    <a:pt x="1042" y="953"/>
                    <a:pt x="1035" y="926"/>
                    <a:pt x="1039" y="910"/>
                  </a:cubicBezTo>
                  <a:cubicBezTo>
                    <a:pt x="1048" y="925"/>
                    <a:pt x="1061" y="937"/>
                    <a:pt x="1074" y="947"/>
                  </a:cubicBezTo>
                  <a:cubicBezTo>
                    <a:pt x="1079" y="941"/>
                    <a:pt x="1079" y="941"/>
                    <a:pt x="1079" y="941"/>
                  </a:cubicBezTo>
                  <a:cubicBezTo>
                    <a:pt x="1054" y="922"/>
                    <a:pt x="1039" y="888"/>
                    <a:pt x="1038" y="854"/>
                  </a:cubicBezTo>
                  <a:cubicBezTo>
                    <a:pt x="1045" y="858"/>
                    <a:pt x="1052" y="860"/>
                    <a:pt x="1059" y="862"/>
                  </a:cubicBezTo>
                  <a:cubicBezTo>
                    <a:pt x="1067" y="865"/>
                    <a:pt x="1075" y="867"/>
                    <a:pt x="1081" y="872"/>
                  </a:cubicBezTo>
                  <a:cubicBezTo>
                    <a:pt x="1093" y="882"/>
                    <a:pt x="1095" y="899"/>
                    <a:pt x="1097" y="916"/>
                  </a:cubicBezTo>
                  <a:cubicBezTo>
                    <a:pt x="1100" y="934"/>
                    <a:pt x="1102" y="954"/>
                    <a:pt x="1119" y="962"/>
                  </a:cubicBezTo>
                  <a:cubicBezTo>
                    <a:pt x="1136" y="971"/>
                    <a:pt x="1136" y="971"/>
                    <a:pt x="1136" y="971"/>
                  </a:cubicBezTo>
                  <a:cubicBezTo>
                    <a:pt x="1123" y="956"/>
                    <a:pt x="1123" y="956"/>
                    <a:pt x="1123" y="956"/>
                  </a:cubicBezTo>
                  <a:cubicBezTo>
                    <a:pt x="1117" y="949"/>
                    <a:pt x="1112" y="940"/>
                    <a:pt x="1110" y="928"/>
                  </a:cubicBezTo>
                  <a:cubicBezTo>
                    <a:pt x="1118" y="938"/>
                    <a:pt x="1126" y="949"/>
                    <a:pt x="1138" y="957"/>
                  </a:cubicBezTo>
                  <a:cubicBezTo>
                    <a:pt x="1157" y="970"/>
                    <a:pt x="1157" y="970"/>
                    <a:pt x="1157" y="970"/>
                  </a:cubicBezTo>
                  <a:cubicBezTo>
                    <a:pt x="1143" y="952"/>
                    <a:pt x="1143" y="952"/>
                    <a:pt x="1143" y="952"/>
                  </a:cubicBezTo>
                  <a:cubicBezTo>
                    <a:pt x="1140" y="948"/>
                    <a:pt x="1137" y="944"/>
                    <a:pt x="1133" y="940"/>
                  </a:cubicBezTo>
                  <a:cubicBezTo>
                    <a:pt x="1120" y="924"/>
                    <a:pt x="1107" y="908"/>
                    <a:pt x="1102" y="886"/>
                  </a:cubicBezTo>
                  <a:cubicBezTo>
                    <a:pt x="1121" y="894"/>
                    <a:pt x="1135" y="903"/>
                    <a:pt x="1151" y="912"/>
                  </a:cubicBezTo>
                  <a:cubicBezTo>
                    <a:pt x="1157" y="916"/>
                    <a:pt x="1164" y="920"/>
                    <a:pt x="1171" y="924"/>
                  </a:cubicBezTo>
                  <a:cubicBezTo>
                    <a:pt x="1177" y="942"/>
                    <a:pt x="1185" y="959"/>
                    <a:pt x="1197" y="960"/>
                  </a:cubicBezTo>
                  <a:cubicBezTo>
                    <a:pt x="1208" y="961"/>
                    <a:pt x="1208" y="961"/>
                    <a:pt x="1208" y="961"/>
                  </a:cubicBezTo>
                  <a:cubicBezTo>
                    <a:pt x="1199" y="954"/>
                    <a:pt x="1199" y="954"/>
                    <a:pt x="1199" y="954"/>
                  </a:cubicBezTo>
                  <a:cubicBezTo>
                    <a:pt x="1192" y="948"/>
                    <a:pt x="1185" y="937"/>
                    <a:pt x="1184" y="929"/>
                  </a:cubicBezTo>
                  <a:cubicBezTo>
                    <a:pt x="1204" y="938"/>
                    <a:pt x="1227" y="942"/>
                    <a:pt x="1249" y="945"/>
                  </a:cubicBezTo>
                  <a:cubicBezTo>
                    <a:pt x="1270" y="949"/>
                    <a:pt x="1290" y="952"/>
                    <a:pt x="1307" y="959"/>
                  </a:cubicBezTo>
                  <a:cubicBezTo>
                    <a:pt x="1298" y="962"/>
                    <a:pt x="1288" y="967"/>
                    <a:pt x="1279" y="972"/>
                  </a:cubicBezTo>
                  <a:moveTo>
                    <a:pt x="795" y="480"/>
                  </a:moveTo>
                  <a:cubicBezTo>
                    <a:pt x="791" y="480"/>
                    <a:pt x="787" y="482"/>
                    <a:pt x="783" y="486"/>
                  </a:cubicBezTo>
                  <a:cubicBezTo>
                    <a:pt x="792" y="470"/>
                    <a:pt x="807" y="454"/>
                    <a:pt x="824" y="444"/>
                  </a:cubicBezTo>
                  <a:cubicBezTo>
                    <a:pt x="825" y="452"/>
                    <a:pt x="825" y="461"/>
                    <a:pt x="826" y="470"/>
                  </a:cubicBezTo>
                  <a:cubicBezTo>
                    <a:pt x="826" y="478"/>
                    <a:pt x="826" y="487"/>
                    <a:pt x="827" y="495"/>
                  </a:cubicBezTo>
                  <a:cubicBezTo>
                    <a:pt x="827" y="496"/>
                    <a:pt x="827" y="496"/>
                    <a:pt x="826" y="497"/>
                  </a:cubicBezTo>
                  <a:cubicBezTo>
                    <a:pt x="825" y="493"/>
                    <a:pt x="825" y="493"/>
                    <a:pt x="825" y="493"/>
                  </a:cubicBezTo>
                  <a:cubicBezTo>
                    <a:pt x="823" y="503"/>
                    <a:pt x="823" y="503"/>
                    <a:pt x="823" y="503"/>
                  </a:cubicBezTo>
                  <a:cubicBezTo>
                    <a:pt x="821" y="505"/>
                    <a:pt x="819" y="508"/>
                    <a:pt x="818" y="511"/>
                  </a:cubicBezTo>
                  <a:cubicBezTo>
                    <a:pt x="812" y="519"/>
                    <a:pt x="806" y="528"/>
                    <a:pt x="803" y="538"/>
                  </a:cubicBezTo>
                  <a:cubicBezTo>
                    <a:pt x="801" y="541"/>
                    <a:pt x="801" y="545"/>
                    <a:pt x="801" y="549"/>
                  </a:cubicBezTo>
                  <a:cubicBezTo>
                    <a:pt x="801" y="553"/>
                    <a:pt x="800" y="557"/>
                    <a:pt x="799" y="559"/>
                  </a:cubicBezTo>
                  <a:cubicBezTo>
                    <a:pt x="797" y="564"/>
                    <a:pt x="792" y="568"/>
                    <a:pt x="788" y="571"/>
                  </a:cubicBezTo>
                  <a:cubicBezTo>
                    <a:pt x="785" y="573"/>
                    <a:pt x="783" y="575"/>
                    <a:pt x="780" y="578"/>
                  </a:cubicBezTo>
                  <a:cubicBezTo>
                    <a:pt x="771" y="545"/>
                    <a:pt x="770" y="499"/>
                    <a:pt x="796" y="487"/>
                  </a:cubicBezTo>
                  <a:cubicBezTo>
                    <a:pt x="809" y="481"/>
                    <a:pt x="809" y="481"/>
                    <a:pt x="809" y="481"/>
                  </a:cubicBezTo>
                  <a:cubicBezTo>
                    <a:pt x="795" y="480"/>
                    <a:pt x="795" y="480"/>
                    <a:pt x="795" y="480"/>
                  </a:cubicBezTo>
                  <a:moveTo>
                    <a:pt x="873" y="671"/>
                  </a:moveTo>
                  <a:cubicBezTo>
                    <a:pt x="868" y="692"/>
                    <a:pt x="855" y="707"/>
                    <a:pt x="842" y="722"/>
                  </a:cubicBezTo>
                  <a:cubicBezTo>
                    <a:pt x="838" y="727"/>
                    <a:pt x="833" y="731"/>
                    <a:pt x="829" y="737"/>
                  </a:cubicBezTo>
                  <a:cubicBezTo>
                    <a:pt x="826" y="659"/>
                    <a:pt x="839" y="610"/>
                    <a:pt x="869" y="586"/>
                  </a:cubicBezTo>
                  <a:cubicBezTo>
                    <a:pt x="873" y="585"/>
                    <a:pt x="876" y="584"/>
                    <a:pt x="880" y="583"/>
                  </a:cubicBezTo>
                  <a:cubicBezTo>
                    <a:pt x="892" y="579"/>
                    <a:pt x="903" y="576"/>
                    <a:pt x="912" y="568"/>
                  </a:cubicBezTo>
                  <a:cubicBezTo>
                    <a:pt x="904" y="578"/>
                    <a:pt x="904" y="578"/>
                    <a:pt x="904" y="578"/>
                  </a:cubicBezTo>
                  <a:cubicBezTo>
                    <a:pt x="888" y="599"/>
                    <a:pt x="882" y="625"/>
                    <a:pt x="878" y="650"/>
                  </a:cubicBezTo>
                  <a:cubicBezTo>
                    <a:pt x="876" y="657"/>
                    <a:pt x="875" y="664"/>
                    <a:pt x="873" y="671"/>
                  </a:cubicBezTo>
                  <a:moveTo>
                    <a:pt x="910" y="693"/>
                  </a:moveTo>
                  <a:cubicBezTo>
                    <a:pt x="901" y="764"/>
                    <a:pt x="868" y="822"/>
                    <a:pt x="835" y="870"/>
                  </a:cubicBezTo>
                  <a:cubicBezTo>
                    <a:pt x="834" y="859"/>
                    <a:pt x="833" y="848"/>
                    <a:pt x="832" y="838"/>
                  </a:cubicBezTo>
                  <a:cubicBezTo>
                    <a:pt x="829" y="820"/>
                    <a:pt x="827" y="804"/>
                    <a:pt x="829" y="788"/>
                  </a:cubicBezTo>
                  <a:cubicBezTo>
                    <a:pt x="833" y="737"/>
                    <a:pt x="876" y="711"/>
                    <a:pt x="910" y="693"/>
                  </a:cubicBezTo>
                  <a:moveTo>
                    <a:pt x="879" y="551"/>
                  </a:moveTo>
                  <a:cubicBezTo>
                    <a:pt x="875" y="554"/>
                    <a:pt x="872" y="556"/>
                    <a:pt x="869" y="559"/>
                  </a:cubicBezTo>
                  <a:cubicBezTo>
                    <a:pt x="865" y="562"/>
                    <a:pt x="863" y="565"/>
                    <a:pt x="860" y="568"/>
                  </a:cubicBezTo>
                  <a:cubicBezTo>
                    <a:pt x="856" y="572"/>
                    <a:pt x="853" y="576"/>
                    <a:pt x="849" y="578"/>
                  </a:cubicBezTo>
                  <a:cubicBezTo>
                    <a:pt x="851" y="566"/>
                    <a:pt x="852" y="551"/>
                    <a:pt x="853" y="540"/>
                  </a:cubicBezTo>
                  <a:cubicBezTo>
                    <a:pt x="853" y="536"/>
                    <a:pt x="853" y="532"/>
                    <a:pt x="854" y="529"/>
                  </a:cubicBezTo>
                  <a:cubicBezTo>
                    <a:pt x="857" y="528"/>
                    <a:pt x="860" y="526"/>
                    <a:pt x="864" y="525"/>
                  </a:cubicBezTo>
                  <a:cubicBezTo>
                    <a:pt x="871" y="522"/>
                    <a:pt x="879" y="519"/>
                    <a:pt x="885" y="514"/>
                  </a:cubicBezTo>
                  <a:cubicBezTo>
                    <a:pt x="891" y="510"/>
                    <a:pt x="891" y="510"/>
                    <a:pt x="891" y="510"/>
                  </a:cubicBezTo>
                  <a:cubicBezTo>
                    <a:pt x="883" y="508"/>
                    <a:pt x="883" y="508"/>
                    <a:pt x="883" y="508"/>
                  </a:cubicBezTo>
                  <a:cubicBezTo>
                    <a:pt x="882" y="508"/>
                    <a:pt x="882" y="508"/>
                    <a:pt x="882" y="508"/>
                  </a:cubicBezTo>
                  <a:cubicBezTo>
                    <a:pt x="878" y="508"/>
                    <a:pt x="874" y="510"/>
                    <a:pt x="869" y="512"/>
                  </a:cubicBezTo>
                  <a:cubicBezTo>
                    <a:pt x="866" y="513"/>
                    <a:pt x="863" y="515"/>
                    <a:pt x="860" y="516"/>
                  </a:cubicBezTo>
                  <a:cubicBezTo>
                    <a:pt x="860" y="515"/>
                    <a:pt x="861" y="514"/>
                    <a:pt x="862" y="513"/>
                  </a:cubicBezTo>
                  <a:cubicBezTo>
                    <a:pt x="864" y="511"/>
                    <a:pt x="866" y="509"/>
                    <a:pt x="868" y="507"/>
                  </a:cubicBezTo>
                  <a:cubicBezTo>
                    <a:pt x="870" y="505"/>
                    <a:pt x="870" y="505"/>
                    <a:pt x="870" y="505"/>
                  </a:cubicBezTo>
                  <a:cubicBezTo>
                    <a:pt x="868" y="502"/>
                    <a:pt x="868" y="502"/>
                    <a:pt x="868" y="502"/>
                  </a:cubicBezTo>
                  <a:cubicBezTo>
                    <a:pt x="866" y="499"/>
                    <a:pt x="861" y="500"/>
                    <a:pt x="857" y="503"/>
                  </a:cubicBezTo>
                  <a:cubicBezTo>
                    <a:pt x="858" y="484"/>
                    <a:pt x="863" y="461"/>
                    <a:pt x="874" y="433"/>
                  </a:cubicBezTo>
                  <a:cubicBezTo>
                    <a:pt x="881" y="431"/>
                    <a:pt x="889" y="430"/>
                    <a:pt x="897" y="428"/>
                  </a:cubicBezTo>
                  <a:cubicBezTo>
                    <a:pt x="903" y="427"/>
                    <a:pt x="910" y="425"/>
                    <a:pt x="917" y="423"/>
                  </a:cubicBezTo>
                  <a:cubicBezTo>
                    <a:pt x="916" y="431"/>
                    <a:pt x="915" y="439"/>
                    <a:pt x="915" y="447"/>
                  </a:cubicBezTo>
                  <a:cubicBezTo>
                    <a:pt x="913" y="478"/>
                    <a:pt x="910" y="516"/>
                    <a:pt x="895" y="538"/>
                  </a:cubicBezTo>
                  <a:cubicBezTo>
                    <a:pt x="892" y="543"/>
                    <a:pt x="885" y="547"/>
                    <a:pt x="879" y="551"/>
                  </a:cubicBezTo>
                  <a:moveTo>
                    <a:pt x="869" y="393"/>
                  </a:moveTo>
                  <a:cubicBezTo>
                    <a:pt x="866" y="397"/>
                    <a:pt x="864" y="402"/>
                    <a:pt x="862" y="406"/>
                  </a:cubicBezTo>
                  <a:cubicBezTo>
                    <a:pt x="858" y="414"/>
                    <a:pt x="855" y="422"/>
                    <a:pt x="849" y="425"/>
                  </a:cubicBezTo>
                  <a:cubicBezTo>
                    <a:pt x="847" y="418"/>
                    <a:pt x="845" y="413"/>
                    <a:pt x="842" y="408"/>
                  </a:cubicBezTo>
                  <a:cubicBezTo>
                    <a:pt x="841" y="406"/>
                    <a:pt x="841" y="406"/>
                    <a:pt x="841" y="406"/>
                  </a:cubicBezTo>
                  <a:cubicBezTo>
                    <a:pt x="855" y="378"/>
                    <a:pt x="868" y="356"/>
                    <a:pt x="899" y="354"/>
                  </a:cubicBezTo>
                  <a:cubicBezTo>
                    <a:pt x="897" y="359"/>
                    <a:pt x="892" y="364"/>
                    <a:pt x="887" y="370"/>
                  </a:cubicBezTo>
                  <a:cubicBezTo>
                    <a:pt x="881" y="377"/>
                    <a:pt x="874" y="384"/>
                    <a:pt x="869" y="393"/>
                  </a:cubicBezTo>
                  <a:moveTo>
                    <a:pt x="897" y="344"/>
                  </a:moveTo>
                  <a:cubicBezTo>
                    <a:pt x="897" y="344"/>
                    <a:pt x="896" y="344"/>
                    <a:pt x="896" y="345"/>
                  </a:cubicBezTo>
                  <a:cubicBezTo>
                    <a:pt x="899" y="343"/>
                    <a:pt x="901" y="341"/>
                    <a:pt x="904" y="339"/>
                  </a:cubicBezTo>
                  <a:cubicBezTo>
                    <a:pt x="906" y="338"/>
                    <a:pt x="908" y="337"/>
                    <a:pt x="910" y="335"/>
                  </a:cubicBezTo>
                  <a:cubicBezTo>
                    <a:pt x="910" y="338"/>
                    <a:pt x="910" y="341"/>
                    <a:pt x="910" y="343"/>
                  </a:cubicBezTo>
                  <a:cubicBezTo>
                    <a:pt x="905" y="343"/>
                    <a:pt x="901" y="344"/>
                    <a:pt x="897" y="344"/>
                  </a:cubicBezTo>
                  <a:moveTo>
                    <a:pt x="897" y="325"/>
                  </a:moveTo>
                  <a:cubicBezTo>
                    <a:pt x="876" y="342"/>
                    <a:pt x="854" y="359"/>
                    <a:pt x="836" y="380"/>
                  </a:cubicBezTo>
                  <a:cubicBezTo>
                    <a:pt x="835" y="379"/>
                    <a:pt x="835" y="378"/>
                    <a:pt x="834" y="376"/>
                  </a:cubicBezTo>
                  <a:cubicBezTo>
                    <a:pt x="833" y="375"/>
                    <a:pt x="832" y="373"/>
                    <a:pt x="832" y="372"/>
                  </a:cubicBezTo>
                  <a:cubicBezTo>
                    <a:pt x="844" y="358"/>
                    <a:pt x="855" y="342"/>
                    <a:pt x="864" y="328"/>
                  </a:cubicBezTo>
                  <a:cubicBezTo>
                    <a:pt x="879" y="305"/>
                    <a:pt x="879" y="305"/>
                    <a:pt x="879" y="305"/>
                  </a:cubicBezTo>
                  <a:cubicBezTo>
                    <a:pt x="859" y="323"/>
                    <a:pt x="859" y="323"/>
                    <a:pt x="859" y="323"/>
                  </a:cubicBezTo>
                  <a:cubicBezTo>
                    <a:pt x="850" y="331"/>
                    <a:pt x="842" y="341"/>
                    <a:pt x="835" y="351"/>
                  </a:cubicBezTo>
                  <a:cubicBezTo>
                    <a:pt x="834" y="353"/>
                    <a:pt x="832" y="356"/>
                    <a:pt x="830" y="358"/>
                  </a:cubicBezTo>
                  <a:cubicBezTo>
                    <a:pt x="828" y="353"/>
                    <a:pt x="825" y="348"/>
                    <a:pt x="822" y="344"/>
                  </a:cubicBezTo>
                  <a:cubicBezTo>
                    <a:pt x="817" y="337"/>
                    <a:pt x="813" y="331"/>
                    <a:pt x="814" y="324"/>
                  </a:cubicBezTo>
                  <a:cubicBezTo>
                    <a:pt x="814" y="324"/>
                    <a:pt x="814" y="324"/>
                    <a:pt x="814" y="324"/>
                  </a:cubicBezTo>
                  <a:cubicBezTo>
                    <a:pt x="850" y="321"/>
                    <a:pt x="881" y="296"/>
                    <a:pt x="904" y="275"/>
                  </a:cubicBezTo>
                  <a:cubicBezTo>
                    <a:pt x="904" y="290"/>
                    <a:pt x="905" y="304"/>
                    <a:pt x="908" y="316"/>
                  </a:cubicBezTo>
                  <a:cubicBezTo>
                    <a:pt x="905" y="319"/>
                    <a:pt x="901" y="322"/>
                    <a:pt x="897" y="325"/>
                  </a:cubicBezTo>
                  <a:moveTo>
                    <a:pt x="815" y="403"/>
                  </a:moveTo>
                  <a:cubicBezTo>
                    <a:pt x="815" y="403"/>
                    <a:pt x="815" y="402"/>
                    <a:pt x="815" y="402"/>
                  </a:cubicBezTo>
                  <a:cubicBezTo>
                    <a:pt x="817" y="406"/>
                    <a:pt x="818" y="410"/>
                    <a:pt x="819" y="414"/>
                  </a:cubicBezTo>
                  <a:cubicBezTo>
                    <a:pt x="817" y="417"/>
                    <a:pt x="817" y="417"/>
                    <a:pt x="817" y="417"/>
                  </a:cubicBezTo>
                  <a:cubicBezTo>
                    <a:pt x="814" y="421"/>
                    <a:pt x="811" y="425"/>
                    <a:pt x="808" y="429"/>
                  </a:cubicBezTo>
                  <a:cubicBezTo>
                    <a:pt x="808" y="420"/>
                    <a:pt x="812" y="411"/>
                    <a:pt x="815" y="403"/>
                  </a:cubicBezTo>
                  <a:moveTo>
                    <a:pt x="811" y="551"/>
                  </a:moveTo>
                  <a:cubicBezTo>
                    <a:pt x="812" y="543"/>
                    <a:pt x="816" y="536"/>
                    <a:pt x="820" y="528"/>
                  </a:cubicBezTo>
                  <a:cubicBezTo>
                    <a:pt x="822" y="525"/>
                    <a:pt x="824" y="522"/>
                    <a:pt x="825" y="519"/>
                  </a:cubicBezTo>
                  <a:cubicBezTo>
                    <a:pt x="825" y="531"/>
                    <a:pt x="819" y="543"/>
                    <a:pt x="811" y="551"/>
                  </a:cubicBezTo>
                  <a:moveTo>
                    <a:pt x="819" y="561"/>
                  </a:moveTo>
                  <a:cubicBezTo>
                    <a:pt x="818" y="566"/>
                    <a:pt x="817" y="572"/>
                    <a:pt x="815" y="577"/>
                  </a:cubicBezTo>
                  <a:cubicBezTo>
                    <a:pt x="814" y="579"/>
                    <a:pt x="814" y="582"/>
                    <a:pt x="813" y="584"/>
                  </a:cubicBezTo>
                  <a:cubicBezTo>
                    <a:pt x="811" y="584"/>
                    <a:pt x="808" y="584"/>
                    <a:pt x="805" y="584"/>
                  </a:cubicBezTo>
                  <a:cubicBezTo>
                    <a:pt x="802" y="584"/>
                    <a:pt x="799" y="584"/>
                    <a:pt x="797" y="584"/>
                  </a:cubicBezTo>
                  <a:cubicBezTo>
                    <a:pt x="799" y="582"/>
                    <a:pt x="801" y="579"/>
                    <a:pt x="804" y="577"/>
                  </a:cubicBezTo>
                  <a:cubicBezTo>
                    <a:pt x="809" y="572"/>
                    <a:pt x="814" y="567"/>
                    <a:pt x="819" y="561"/>
                  </a:cubicBezTo>
                  <a:moveTo>
                    <a:pt x="789" y="593"/>
                  </a:moveTo>
                  <a:cubicBezTo>
                    <a:pt x="792" y="595"/>
                    <a:pt x="797" y="595"/>
                    <a:pt x="803" y="594"/>
                  </a:cubicBezTo>
                  <a:cubicBezTo>
                    <a:pt x="806" y="594"/>
                    <a:pt x="809" y="593"/>
                    <a:pt x="812" y="594"/>
                  </a:cubicBezTo>
                  <a:cubicBezTo>
                    <a:pt x="808" y="609"/>
                    <a:pt x="805" y="624"/>
                    <a:pt x="802" y="640"/>
                  </a:cubicBezTo>
                  <a:cubicBezTo>
                    <a:pt x="800" y="650"/>
                    <a:pt x="798" y="660"/>
                    <a:pt x="796" y="671"/>
                  </a:cubicBezTo>
                  <a:cubicBezTo>
                    <a:pt x="792" y="660"/>
                    <a:pt x="790" y="646"/>
                    <a:pt x="788" y="634"/>
                  </a:cubicBezTo>
                  <a:cubicBezTo>
                    <a:pt x="786" y="623"/>
                    <a:pt x="785" y="612"/>
                    <a:pt x="782" y="603"/>
                  </a:cubicBezTo>
                  <a:cubicBezTo>
                    <a:pt x="784" y="599"/>
                    <a:pt x="786" y="596"/>
                    <a:pt x="789" y="593"/>
                  </a:cubicBezTo>
                  <a:moveTo>
                    <a:pt x="835" y="1112"/>
                  </a:moveTo>
                  <a:cubicBezTo>
                    <a:pt x="835" y="1107"/>
                    <a:pt x="835" y="1103"/>
                    <a:pt x="835" y="1099"/>
                  </a:cubicBezTo>
                  <a:cubicBezTo>
                    <a:pt x="835" y="1090"/>
                    <a:pt x="834" y="1081"/>
                    <a:pt x="835" y="1071"/>
                  </a:cubicBezTo>
                  <a:cubicBezTo>
                    <a:pt x="839" y="1080"/>
                    <a:pt x="841" y="1093"/>
                    <a:pt x="839" y="1102"/>
                  </a:cubicBezTo>
                  <a:cubicBezTo>
                    <a:pt x="838" y="1106"/>
                    <a:pt x="837" y="1109"/>
                    <a:pt x="835" y="1112"/>
                  </a:cubicBezTo>
                  <a:moveTo>
                    <a:pt x="836" y="1005"/>
                  </a:moveTo>
                  <a:cubicBezTo>
                    <a:pt x="840" y="1006"/>
                    <a:pt x="845" y="1007"/>
                    <a:pt x="850" y="1009"/>
                  </a:cubicBezTo>
                  <a:cubicBezTo>
                    <a:pt x="853" y="1010"/>
                    <a:pt x="856" y="1011"/>
                    <a:pt x="859" y="1011"/>
                  </a:cubicBezTo>
                  <a:cubicBezTo>
                    <a:pt x="858" y="1018"/>
                    <a:pt x="857" y="1026"/>
                    <a:pt x="856" y="1034"/>
                  </a:cubicBezTo>
                  <a:cubicBezTo>
                    <a:pt x="856" y="1038"/>
                    <a:pt x="855" y="1042"/>
                    <a:pt x="855" y="1046"/>
                  </a:cubicBezTo>
                  <a:cubicBezTo>
                    <a:pt x="853" y="1042"/>
                    <a:pt x="851" y="1039"/>
                    <a:pt x="848" y="1035"/>
                  </a:cubicBezTo>
                  <a:cubicBezTo>
                    <a:pt x="843" y="1026"/>
                    <a:pt x="838" y="1018"/>
                    <a:pt x="836" y="1005"/>
                  </a:cubicBezTo>
                  <a:moveTo>
                    <a:pt x="834" y="975"/>
                  </a:moveTo>
                  <a:cubicBezTo>
                    <a:pt x="839" y="930"/>
                    <a:pt x="858" y="903"/>
                    <a:pt x="877" y="874"/>
                  </a:cubicBezTo>
                  <a:cubicBezTo>
                    <a:pt x="888" y="858"/>
                    <a:pt x="900" y="841"/>
                    <a:pt x="908" y="822"/>
                  </a:cubicBezTo>
                  <a:cubicBezTo>
                    <a:pt x="912" y="819"/>
                    <a:pt x="917" y="820"/>
                    <a:pt x="924" y="821"/>
                  </a:cubicBezTo>
                  <a:cubicBezTo>
                    <a:pt x="927" y="822"/>
                    <a:pt x="930" y="823"/>
                    <a:pt x="934" y="823"/>
                  </a:cubicBezTo>
                  <a:cubicBezTo>
                    <a:pt x="926" y="847"/>
                    <a:pt x="914" y="867"/>
                    <a:pt x="903" y="886"/>
                  </a:cubicBezTo>
                  <a:cubicBezTo>
                    <a:pt x="886" y="915"/>
                    <a:pt x="869" y="944"/>
                    <a:pt x="864" y="987"/>
                  </a:cubicBezTo>
                  <a:cubicBezTo>
                    <a:pt x="852" y="984"/>
                    <a:pt x="842" y="980"/>
                    <a:pt x="834" y="975"/>
                  </a:cubicBezTo>
                  <a:moveTo>
                    <a:pt x="1076" y="660"/>
                  </a:moveTo>
                  <a:cubicBezTo>
                    <a:pt x="1049" y="665"/>
                    <a:pt x="1024" y="675"/>
                    <a:pt x="998" y="693"/>
                  </a:cubicBezTo>
                  <a:cubicBezTo>
                    <a:pt x="999" y="691"/>
                    <a:pt x="999" y="688"/>
                    <a:pt x="1000" y="686"/>
                  </a:cubicBezTo>
                  <a:cubicBezTo>
                    <a:pt x="1001" y="686"/>
                    <a:pt x="1001" y="686"/>
                    <a:pt x="1001" y="686"/>
                  </a:cubicBezTo>
                  <a:cubicBezTo>
                    <a:pt x="1000" y="685"/>
                    <a:pt x="1000" y="685"/>
                    <a:pt x="1000" y="685"/>
                  </a:cubicBezTo>
                  <a:cubicBezTo>
                    <a:pt x="1001" y="681"/>
                    <a:pt x="1002" y="676"/>
                    <a:pt x="1003" y="672"/>
                  </a:cubicBezTo>
                  <a:cubicBezTo>
                    <a:pt x="1006" y="663"/>
                    <a:pt x="1008" y="654"/>
                    <a:pt x="1010" y="645"/>
                  </a:cubicBezTo>
                  <a:cubicBezTo>
                    <a:pt x="1034" y="639"/>
                    <a:pt x="1056" y="621"/>
                    <a:pt x="1077" y="604"/>
                  </a:cubicBezTo>
                  <a:cubicBezTo>
                    <a:pt x="1081" y="601"/>
                    <a:pt x="1084" y="598"/>
                    <a:pt x="1088" y="595"/>
                  </a:cubicBezTo>
                  <a:cubicBezTo>
                    <a:pt x="1081" y="614"/>
                    <a:pt x="1076" y="635"/>
                    <a:pt x="1076" y="660"/>
                  </a:cubicBezTo>
                  <a:moveTo>
                    <a:pt x="1089" y="682"/>
                  </a:moveTo>
                  <a:cubicBezTo>
                    <a:pt x="1090" y="674"/>
                    <a:pt x="1090" y="674"/>
                    <a:pt x="1090" y="674"/>
                  </a:cubicBezTo>
                  <a:cubicBezTo>
                    <a:pt x="1100" y="671"/>
                    <a:pt x="1110" y="668"/>
                    <a:pt x="1120" y="665"/>
                  </a:cubicBezTo>
                  <a:cubicBezTo>
                    <a:pt x="1123" y="664"/>
                    <a:pt x="1127" y="663"/>
                    <a:pt x="1130" y="662"/>
                  </a:cubicBezTo>
                  <a:cubicBezTo>
                    <a:pt x="1131" y="673"/>
                    <a:pt x="1130" y="684"/>
                    <a:pt x="1129" y="695"/>
                  </a:cubicBezTo>
                  <a:cubicBezTo>
                    <a:pt x="1128" y="698"/>
                    <a:pt x="1128" y="702"/>
                    <a:pt x="1127" y="706"/>
                  </a:cubicBezTo>
                  <a:cubicBezTo>
                    <a:pt x="1118" y="709"/>
                    <a:pt x="1108" y="715"/>
                    <a:pt x="1100" y="721"/>
                  </a:cubicBezTo>
                  <a:cubicBezTo>
                    <a:pt x="1095" y="724"/>
                    <a:pt x="1089" y="728"/>
                    <a:pt x="1085" y="730"/>
                  </a:cubicBezTo>
                  <a:cubicBezTo>
                    <a:pt x="1087" y="715"/>
                    <a:pt x="1088" y="698"/>
                    <a:pt x="1089" y="682"/>
                  </a:cubicBezTo>
                  <a:moveTo>
                    <a:pt x="1012" y="797"/>
                  </a:moveTo>
                  <a:cubicBezTo>
                    <a:pt x="995" y="801"/>
                    <a:pt x="981" y="803"/>
                    <a:pt x="966" y="802"/>
                  </a:cubicBezTo>
                  <a:cubicBezTo>
                    <a:pt x="968" y="794"/>
                    <a:pt x="971" y="785"/>
                    <a:pt x="974" y="777"/>
                  </a:cubicBezTo>
                  <a:cubicBezTo>
                    <a:pt x="980" y="760"/>
                    <a:pt x="987" y="742"/>
                    <a:pt x="990" y="721"/>
                  </a:cubicBezTo>
                  <a:cubicBezTo>
                    <a:pt x="1009" y="696"/>
                    <a:pt x="1041" y="686"/>
                    <a:pt x="1075" y="677"/>
                  </a:cubicBezTo>
                  <a:cubicBezTo>
                    <a:pt x="1074" y="710"/>
                    <a:pt x="1068" y="729"/>
                    <a:pt x="1060" y="752"/>
                  </a:cubicBezTo>
                  <a:cubicBezTo>
                    <a:pt x="1043" y="765"/>
                    <a:pt x="1028" y="780"/>
                    <a:pt x="1012" y="797"/>
                  </a:cubicBezTo>
                  <a:moveTo>
                    <a:pt x="1091" y="830"/>
                  </a:moveTo>
                  <a:cubicBezTo>
                    <a:pt x="1100" y="833"/>
                    <a:pt x="1109" y="836"/>
                    <a:pt x="1119" y="838"/>
                  </a:cubicBezTo>
                  <a:cubicBezTo>
                    <a:pt x="1121" y="841"/>
                    <a:pt x="1123" y="843"/>
                    <a:pt x="1124" y="846"/>
                  </a:cubicBezTo>
                  <a:cubicBezTo>
                    <a:pt x="1135" y="861"/>
                    <a:pt x="1145" y="877"/>
                    <a:pt x="1161" y="887"/>
                  </a:cubicBezTo>
                  <a:cubicBezTo>
                    <a:pt x="1161" y="892"/>
                    <a:pt x="1163" y="896"/>
                    <a:pt x="1164" y="901"/>
                  </a:cubicBezTo>
                  <a:cubicBezTo>
                    <a:pt x="1165" y="903"/>
                    <a:pt x="1165" y="905"/>
                    <a:pt x="1166" y="907"/>
                  </a:cubicBezTo>
                  <a:cubicBezTo>
                    <a:pt x="1148" y="897"/>
                    <a:pt x="1132" y="885"/>
                    <a:pt x="1116" y="874"/>
                  </a:cubicBezTo>
                  <a:cubicBezTo>
                    <a:pt x="1088" y="854"/>
                    <a:pt x="1060" y="834"/>
                    <a:pt x="1023" y="822"/>
                  </a:cubicBezTo>
                  <a:cubicBezTo>
                    <a:pt x="1025" y="820"/>
                    <a:pt x="1026" y="819"/>
                    <a:pt x="1028" y="817"/>
                  </a:cubicBezTo>
                  <a:cubicBezTo>
                    <a:pt x="1029" y="816"/>
                    <a:pt x="1030" y="815"/>
                    <a:pt x="1030" y="815"/>
                  </a:cubicBezTo>
                  <a:cubicBezTo>
                    <a:pt x="1052" y="818"/>
                    <a:pt x="1072" y="824"/>
                    <a:pt x="1091" y="830"/>
                  </a:cubicBezTo>
                  <a:moveTo>
                    <a:pt x="981" y="830"/>
                  </a:moveTo>
                  <a:cubicBezTo>
                    <a:pt x="976" y="839"/>
                    <a:pt x="968" y="845"/>
                    <a:pt x="960" y="852"/>
                  </a:cubicBezTo>
                  <a:cubicBezTo>
                    <a:pt x="955" y="856"/>
                    <a:pt x="950" y="860"/>
                    <a:pt x="946" y="865"/>
                  </a:cubicBezTo>
                  <a:cubicBezTo>
                    <a:pt x="947" y="859"/>
                    <a:pt x="949" y="854"/>
                    <a:pt x="952" y="848"/>
                  </a:cubicBezTo>
                  <a:cubicBezTo>
                    <a:pt x="955" y="841"/>
                    <a:pt x="958" y="834"/>
                    <a:pt x="959" y="826"/>
                  </a:cubicBezTo>
                  <a:cubicBezTo>
                    <a:pt x="960" y="826"/>
                    <a:pt x="960" y="826"/>
                    <a:pt x="960" y="826"/>
                  </a:cubicBezTo>
                  <a:cubicBezTo>
                    <a:pt x="967" y="827"/>
                    <a:pt x="974" y="829"/>
                    <a:pt x="981" y="830"/>
                  </a:cubicBezTo>
                  <a:moveTo>
                    <a:pt x="983" y="676"/>
                  </a:moveTo>
                  <a:cubicBezTo>
                    <a:pt x="978" y="673"/>
                    <a:pt x="973" y="671"/>
                    <a:pt x="968" y="669"/>
                  </a:cubicBezTo>
                  <a:cubicBezTo>
                    <a:pt x="971" y="667"/>
                    <a:pt x="974" y="666"/>
                    <a:pt x="977" y="664"/>
                  </a:cubicBezTo>
                  <a:cubicBezTo>
                    <a:pt x="981" y="662"/>
                    <a:pt x="985" y="660"/>
                    <a:pt x="989" y="657"/>
                  </a:cubicBezTo>
                  <a:cubicBezTo>
                    <a:pt x="987" y="663"/>
                    <a:pt x="985" y="670"/>
                    <a:pt x="983" y="676"/>
                  </a:cubicBezTo>
                  <a:moveTo>
                    <a:pt x="998" y="624"/>
                  </a:moveTo>
                  <a:cubicBezTo>
                    <a:pt x="997" y="630"/>
                    <a:pt x="996" y="635"/>
                    <a:pt x="995" y="640"/>
                  </a:cubicBezTo>
                  <a:cubicBezTo>
                    <a:pt x="983" y="647"/>
                    <a:pt x="969" y="653"/>
                    <a:pt x="955" y="659"/>
                  </a:cubicBezTo>
                  <a:cubicBezTo>
                    <a:pt x="953" y="660"/>
                    <a:pt x="953" y="660"/>
                    <a:pt x="953" y="660"/>
                  </a:cubicBezTo>
                  <a:cubicBezTo>
                    <a:pt x="958" y="641"/>
                    <a:pt x="973" y="626"/>
                    <a:pt x="988" y="612"/>
                  </a:cubicBezTo>
                  <a:cubicBezTo>
                    <a:pt x="993" y="608"/>
                    <a:pt x="998" y="603"/>
                    <a:pt x="1002" y="598"/>
                  </a:cubicBezTo>
                  <a:cubicBezTo>
                    <a:pt x="1001" y="606"/>
                    <a:pt x="1000" y="616"/>
                    <a:pt x="998" y="624"/>
                  </a:cubicBezTo>
                  <a:moveTo>
                    <a:pt x="954" y="675"/>
                  </a:moveTo>
                  <a:cubicBezTo>
                    <a:pt x="958" y="676"/>
                    <a:pt x="961" y="677"/>
                    <a:pt x="965" y="678"/>
                  </a:cubicBezTo>
                  <a:cubicBezTo>
                    <a:pt x="969" y="680"/>
                    <a:pt x="974" y="682"/>
                    <a:pt x="981" y="683"/>
                  </a:cubicBezTo>
                  <a:cubicBezTo>
                    <a:pt x="978" y="691"/>
                    <a:pt x="976" y="699"/>
                    <a:pt x="973" y="707"/>
                  </a:cubicBezTo>
                  <a:cubicBezTo>
                    <a:pt x="964" y="738"/>
                    <a:pt x="954" y="770"/>
                    <a:pt x="943" y="801"/>
                  </a:cubicBezTo>
                  <a:cubicBezTo>
                    <a:pt x="939" y="800"/>
                    <a:pt x="935" y="799"/>
                    <a:pt x="931" y="798"/>
                  </a:cubicBezTo>
                  <a:cubicBezTo>
                    <a:pt x="925" y="797"/>
                    <a:pt x="920" y="796"/>
                    <a:pt x="915" y="796"/>
                  </a:cubicBezTo>
                  <a:cubicBezTo>
                    <a:pt x="914" y="796"/>
                    <a:pt x="913" y="796"/>
                    <a:pt x="912" y="796"/>
                  </a:cubicBezTo>
                  <a:cubicBezTo>
                    <a:pt x="914" y="788"/>
                    <a:pt x="916" y="781"/>
                    <a:pt x="919" y="774"/>
                  </a:cubicBezTo>
                  <a:cubicBezTo>
                    <a:pt x="928" y="744"/>
                    <a:pt x="938" y="714"/>
                    <a:pt x="944" y="679"/>
                  </a:cubicBezTo>
                  <a:cubicBezTo>
                    <a:pt x="949" y="675"/>
                    <a:pt x="952" y="675"/>
                    <a:pt x="954" y="675"/>
                  </a:cubicBezTo>
                  <a:moveTo>
                    <a:pt x="888" y="1023"/>
                  </a:moveTo>
                  <a:cubicBezTo>
                    <a:pt x="893" y="1026"/>
                    <a:pt x="898" y="1030"/>
                    <a:pt x="902" y="1035"/>
                  </a:cubicBezTo>
                  <a:cubicBezTo>
                    <a:pt x="905" y="1037"/>
                    <a:pt x="907" y="1040"/>
                    <a:pt x="911" y="1043"/>
                  </a:cubicBezTo>
                  <a:cubicBezTo>
                    <a:pt x="910" y="1043"/>
                    <a:pt x="910" y="1043"/>
                    <a:pt x="910" y="1043"/>
                  </a:cubicBezTo>
                  <a:cubicBezTo>
                    <a:pt x="903" y="1046"/>
                    <a:pt x="896" y="1049"/>
                    <a:pt x="889" y="1051"/>
                  </a:cubicBezTo>
                  <a:cubicBezTo>
                    <a:pt x="887" y="1043"/>
                    <a:pt x="886" y="1031"/>
                    <a:pt x="888" y="1023"/>
                  </a:cubicBezTo>
                  <a:moveTo>
                    <a:pt x="1356" y="938"/>
                  </a:moveTo>
                  <a:cubicBezTo>
                    <a:pt x="1352" y="940"/>
                    <a:pt x="1348" y="942"/>
                    <a:pt x="1344" y="943"/>
                  </a:cubicBezTo>
                  <a:cubicBezTo>
                    <a:pt x="1337" y="946"/>
                    <a:pt x="1329" y="949"/>
                    <a:pt x="1322" y="954"/>
                  </a:cubicBezTo>
                  <a:cubicBezTo>
                    <a:pt x="1303" y="943"/>
                    <a:pt x="1278" y="939"/>
                    <a:pt x="1251" y="934"/>
                  </a:cubicBezTo>
                  <a:cubicBezTo>
                    <a:pt x="1225" y="929"/>
                    <a:pt x="1198" y="925"/>
                    <a:pt x="1178" y="913"/>
                  </a:cubicBezTo>
                  <a:cubicBezTo>
                    <a:pt x="1177" y="909"/>
                    <a:pt x="1176" y="906"/>
                    <a:pt x="1175" y="903"/>
                  </a:cubicBezTo>
                  <a:cubicBezTo>
                    <a:pt x="1174" y="901"/>
                    <a:pt x="1174" y="899"/>
                    <a:pt x="1173" y="897"/>
                  </a:cubicBezTo>
                  <a:cubicBezTo>
                    <a:pt x="1192" y="909"/>
                    <a:pt x="1215" y="917"/>
                    <a:pt x="1237" y="925"/>
                  </a:cubicBezTo>
                  <a:cubicBezTo>
                    <a:pt x="1247" y="928"/>
                    <a:pt x="1257" y="932"/>
                    <a:pt x="1266" y="936"/>
                  </a:cubicBezTo>
                  <a:cubicBezTo>
                    <a:pt x="1269" y="929"/>
                    <a:pt x="1269" y="929"/>
                    <a:pt x="1269" y="929"/>
                  </a:cubicBezTo>
                  <a:cubicBezTo>
                    <a:pt x="1260" y="925"/>
                    <a:pt x="1250" y="921"/>
                    <a:pt x="1240" y="917"/>
                  </a:cubicBezTo>
                  <a:cubicBezTo>
                    <a:pt x="1198" y="899"/>
                    <a:pt x="1155" y="881"/>
                    <a:pt x="1134" y="845"/>
                  </a:cubicBezTo>
                  <a:cubicBezTo>
                    <a:pt x="1153" y="849"/>
                    <a:pt x="1172" y="855"/>
                    <a:pt x="1191" y="862"/>
                  </a:cubicBezTo>
                  <a:cubicBezTo>
                    <a:pt x="1218" y="872"/>
                    <a:pt x="1246" y="882"/>
                    <a:pt x="1277" y="886"/>
                  </a:cubicBezTo>
                  <a:cubicBezTo>
                    <a:pt x="1301" y="911"/>
                    <a:pt x="1327" y="928"/>
                    <a:pt x="1356" y="938"/>
                  </a:cubicBezTo>
                  <a:moveTo>
                    <a:pt x="1439" y="876"/>
                  </a:moveTo>
                  <a:cubicBezTo>
                    <a:pt x="1443" y="880"/>
                    <a:pt x="1450" y="886"/>
                    <a:pt x="1458" y="891"/>
                  </a:cubicBezTo>
                  <a:cubicBezTo>
                    <a:pt x="1451" y="891"/>
                    <a:pt x="1451" y="891"/>
                    <a:pt x="1451" y="891"/>
                  </a:cubicBezTo>
                  <a:cubicBezTo>
                    <a:pt x="1427" y="892"/>
                    <a:pt x="1404" y="892"/>
                    <a:pt x="1381" y="890"/>
                  </a:cubicBezTo>
                  <a:cubicBezTo>
                    <a:pt x="1285" y="883"/>
                    <a:pt x="1205" y="853"/>
                    <a:pt x="1127" y="824"/>
                  </a:cubicBezTo>
                  <a:cubicBezTo>
                    <a:pt x="1111" y="818"/>
                    <a:pt x="1095" y="812"/>
                    <a:pt x="1079" y="806"/>
                  </a:cubicBezTo>
                  <a:cubicBezTo>
                    <a:pt x="1111" y="804"/>
                    <a:pt x="1142" y="804"/>
                    <a:pt x="1169" y="805"/>
                  </a:cubicBezTo>
                  <a:cubicBezTo>
                    <a:pt x="1178" y="805"/>
                    <a:pt x="1188" y="805"/>
                    <a:pt x="1197" y="806"/>
                  </a:cubicBezTo>
                  <a:cubicBezTo>
                    <a:pt x="1212" y="806"/>
                    <a:pt x="1227" y="806"/>
                    <a:pt x="1241" y="807"/>
                  </a:cubicBezTo>
                  <a:cubicBezTo>
                    <a:pt x="1262" y="808"/>
                    <a:pt x="1277" y="812"/>
                    <a:pt x="1288" y="818"/>
                  </a:cubicBezTo>
                  <a:cubicBezTo>
                    <a:pt x="1293" y="820"/>
                    <a:pt x="1298" y="824"/>
                    <a:pt x="1303" y="828"/>
                  </a:cubicBezTo>
                  <a:cubicBezTo>
                    <a:pt x="1306" y="831"/>
                    <a:pt x="1310" y="834"/>
                    <a:pt x="1314" y="837"/>
                  </a:cubicBezTo>
                  <a:cubicBezTo>
                    <a:pt x="1319" y="840"/>
                    <a:pt x="1319" y="840"/>
                    <a:pt x="1319" y="840"/>
                  </a:cubicBezTo>
                  <a:cubicBezTo>
                    <a:pt x="1347" y="859"/>
                    <a:pt x="1372" y="875"/>
                    <a:pt x="1405" y="889"/>
                  </a:cubicBezTo>
                  <a:cubicBezTo>
                    <a:pt x="1408" y="883"/>
                    <a:pt x="1408" y="883"/>
                    <a:pt x="1408" y="883"/>
                  </a:cubicBezTo>
                  <a:cubicBezTo>
                    <a:pt x="1397" y="876"/>
                    <a:pt x="1386" y="870"/>
                    <a:pt x="1375" y="863"/>
                  </a:cubicBezTo>
                  <a:cubicBezTo>
                    <a:pt x="1358" y="854"/>
                    <a:pt x="1341" y="844"/>
                    <a:pt x="1325" y="833"/>
                  </a:cubicBezTo>
                  <a:cubicBezTo>
                    <a:pt x="1326" y="833"/>
                    <a:pt x="1327" y="833"/>
                    <a:pt x="1327" y="834"/>
                  </a:cubicBezTo>
                  <a:cubicBezTo>
                    <a:pt x="1362" y="849"/>
                    <a:pt x="1398" y="865"/>
                    <a:pt x="1439" y="876"/>
                  </a:cubicBezTo>
                  <a:moveTo>
                    <a:pt x="1412" y="858"/>
                  </a:moveTo>
                  <a:cubicBezTo>
                    <a:pt x="1400" y="854"/>
                    <a:pt x="1389" y="849"/>
                    <a:pt x="1378" y="844"/>
                  </a:cubicBezTo>
                  <a:cubicBezTo>
                    <a:pt x="1378" y="838"/>
                    <a:pt x="1378" y="838"/>
                    <a:pt x="1378" y="838"/>
                  </a:cubicBezTo>
                  <a:cubicBezTo>
                    <a:pt x="1378" y="832"/>
                    <a:pt x="1376" y="826"/>
                    <a:pt x="1374" y="821"/>
                  </a:cubicBezTo>
                  <a:cubicBezTo>
                    <a:pt x="1372" y="816"/>
                    <a:pt x="1371" y="812"/>
                    <a:pt x="1371" y="808"/>
                  </a:cubicBezTo>
                  <a:cubicBezTo>
                    <a:pt x="1379" y="823"/>
                    <a:pt x="1394" y="845"/>
                    <a:pt x="1412" y="858"/>
                  </a:cubicBezTo>
                  <a:moveTo>
                    <a:pt x="1247" y="777"/>
                  </a:moveTo>
                  <a:cubicBezTo>
                    <a:pt x="1244" y="775"/>
                    <a:pt x="1245" y="770"/>
                    <a:pt x="1245" y="764"/>
                  </a:cubicBezTo>
                  <a:cubicBezTo>
                    <a:pt x="1246" y="762"/>
                    <a:pt x="1246" y="761"/>
                    <a:pt x="1246" y="759"/>
                  </a:cubicBezTo>
                  <a:cubicBezTo>
                    <a:pt x="1259" y="776"/>
                    <a:pt x="1277" y="788"/>
                    <a:pt x="1287" y="796"/>
                  </a:cubicBezTo>
                  <a:cubicBezTo>
                    <a:pt x="1292" y="790"/>
                    <a:pt x="1292" y="790"/>
                    <a:pt x="1292" y="790"/>
                  </a:cubicBezTo>
                  <a:cubicBezTo>
                    <a:pt x="1288" y="786"/>
                    <a:pt x="1283" y="782"/>
                    <a:pt x="1279" y="778"/>
                  </a:cubicBezTo>
                  <a:cubicBezTo>
                    <a:pt x="1262" y="763"/>
                    <a:pt x="1246" y="748"/>
                    <a:pt x="1239" y="726"/>
                  </a:cubicBezTo>
                  <a:cubicBezTo>
                    <a:pt x="1268" y="738"/>
                    <a:pt x="1300" y="745"/>
                    <a:pt x="1329" y="750"/>
                  </a:cubicBezTo>
                  <a:cubicBezTo>
                    <a:pt x="1333" y="763"/>
                    <a:pt x="1341" y="772"/>
                    <a:pt x="1349" y="781"/>
                  </a:cubicBezTo>
                  <a:cubicBezTo>
                    <a:pt x="1354" y="786"/>
                    <a:pt x="1358" y="791"/>
                    <a:pt x="1362" y="797"/>
                  </a:cubicBezTo>
                  <a:cubicBezTo>
                    <a:pt x="1358" y="810"/>
                    <a:pt x="1365" y="825"/>
                    <a:pt x="1369" y="836"/>
                  </a:cubicBezTo>
                  <a:cubicBezTo>
                    <a:pt x="1372" y="841"/>
                    <a:pt x="1372" y="841"/>
                    <a:pt x="1372" y="841"/>
                  </a:cubicBezTo>
                  <a:cubicBezTo>
                    <a:pt x="1366" y="839"/>
                    <a:pt x="1360" y="836"/>
                    <a:pt x="1354" y="833"/>
                  </a:cubicBezTo>
                  <a:cubicBezTo>
                    <a:pt x="1331" y="822"/>
                    <a:pt x="1306" y="811"/>
                    <a:pt x="1280" y="802"/>
                  </a:cubicBezTo>
                  <a:cubicBezTo>
                    <a:pt x="1266" y="797"/>
                    <a:pt x="1250" y="796"/>
                    <a:pt x="1235" y="795"/>
                  </a:cubicBezTo>
                  <a:cubicBezTo>
                    <a:pt x="1232" y="794"/>
                    <a:pt x="1228" y="794"/>
                    <a:pt x="1224" y="794"/>
                  </a:cubicBezTo>
                  <a:cubicBezTo>
                    <a:pt x="1212" y="793"/>
                    <a:pt x="1199" y="792"/>
                    <a:pt x="1185" y="790"/>
                  </a:cubicBezTo>
                  <a:cubicBezTo>
                    <a:pt x="1190" y="789"/>
                    <a:pt x="1195" y="788"/>
                    <a:pt x="1200" y="788"/>
                  </a:cubicBezTo>
                  <a:cubicBezTo>
                    <a:pt x="1214" y="785"/>
                    <a:pt x="1226" y="783"/>
                    <a:pt x="1236" y="782"/>
                  </a:cubicBezTo>
                  <a:cubicBezTo>
                    <a:pt x="1236" y="776"/>
                    <a:pt x="1236" y="776"/>
                    <a:pt x="1236" y="776"/>
                  </a:cubicBezTo>
                  <a:cubicBezTo>
                    <a:pt x="1237" y="778"/>
                    <a:pt x="1237" y="780"/>
                    <a:pt x="1238" y="781"/>
                  </a:cubicBezTo>
                  <a:cubicBezTo>
                    <a:pt x="1239" y="783"/>
                    <a:pt x="1241" y="783"/>
                    <a:pt x="1243" y="784"/>
                  </a:cubicBezTo>
                  <a:cubicBezTo>
                    <a:pt x="1244" y="784"/>
                    <a:pt x="1245" y="784"/>
                    <a:pt x="1247" y="783"/>
                  </a:cubicBezTo>
                  <a:cubicBezTo>
                    <a:pt x="1253" y="780"/>
                    <a:pt x="1253" y="780"/>
                    <a:pt x="1253" y="780"/>
                  </a:cubicBezTo>
                  <a:cubicBezTo>
                    <a:pt x="1247" y="777"/>
                    <a:pt x="1247" y="777"/>
                    <a:pt x="1247" y="777"/>
                  </a:cubicBezTo>
                  <a:moveTo>
                    <a:pt x="1189" y="701"/>
                  </a:moveTo>
                  <a:cubicBezTo>
                    <a:pt x="1196" y="704"/>
                    <a:pt x="1203" y="707"/>
                    <a:pt x="1210" y="711"/>
                  </a:cubicBezTo>
                  <a:cubicBezTo>
                    <a:pt x="1216" y="714"/>
                    <a:pt x="1222" y="717"/>
                    <a:pt x="1229" y="720"/>
                  </a:cubicBezTo>
                  <a:cubicBezTo>
                    <a:pt x="1230" y="730"/>
                    <a:pt x="1233" y="739"/>
                    <a:pt x="1238" y="747"/>
                  </a:cubicBezTo>
                  <a:cubicBezTo>
                    <a:pt x="1237" y="746"/>
                    <a:pt x="1237" y="746"/>
                    <a:pt x="1237" y="746"/>
                  </a:cubicBezTo>
                  <a:cubicBezTo>
                    <a:pt x="1236" y="751"/>
                    <a:pt x="1236" y="751"/>
                    <a:pt x="1236" y="751"/>
                  </a:cubicBezTo>
                  <a:cubicBezTo>
                    <a:pt x="1235" y="759"/>
                    <a:pt x="1234" y="769"/>
                    <a:pt x="1236" y="775"/>
                  </a:cubicBezTo>
                  <a:cubicBezTo>
                    <a:pt x="1214" y="772"/>
                    <a:pt x="1194" y="777"/>
                    <a:pt x="1175" y="781"/>
                  </a:cubicBezTo>
                  <a:cubicBezTo>
                    <a:pt x="1161" y="784"/>
                    <a:pt x="1147" y="787"/>
                    <a:pt x="1133" y="787"/>
                  </a:cubicBezTo>
                  <a:cubicBezTo>
                    <a:pt x="1125" y="787"/>
                    <a:pt x="1118" y="787"/>
                    <a:pt x="1110" y="787"/>
                  </a:cubicBezTo>
                  <a:cubicBezTo>
                    <a:pt x="1092" y="786"/>
                    <a:pt x="1074" y="785"/>
                    <a:pt x="1056" y="789"/>
                  </a:cubicBezTo>
                  <a:cubicBezTo>
                    <a:pt x="1097" y="747"/>
                    <a:pt x="1141" y="718"/>
                    <a:pt x="1189" y="701"/>
                  </a:cubicBezTo>
                  <a:moveTo>
                    <a:pt x="1232" y="443"/>
                  </a:moveTo>
                  <a:cubicBezTo>
                    <a:pt x="1231" y="444"/>
                    <a:pt x="1231" y="445"/>
                    <a:pt x="1230" y="446"/>
                  </a:cubicBezTo>
                  <a:cubicBezTo>
                    <a:pt x="1229" y="448"/>
                    <a:pt x="1228" y="451"/>
                    <a:pt x="1227" y="453"/>
                  </a:cubicBezTo>
                  <a:cubicBezTo>
                    <a:pt x="1226" y="453"/>
                    <a:pt x="1225" y="453"/>
                    <a:pt x="1224" y="453"/>
                  </a:cubicBezTo>
                  <a:cubicBezTo>
                    <a:pt x="1220" y="453"/>
                    <a:pt x="1216" y="453"/>
                    <a:pt x="1213" y="453"/>
                  </a:cubicBezTo>
                  <a:cubicBezTo>
                    <a:pt x="1219" y="449"/>
                    <a:pt x="1225" y="446"/>
                    <a:pt x="1232" y="443"/>
                  </a:cubicBezTo>
                  <a:moveTo>
                    <a:pt x="1144" y="498"/>
                  </a:moveTo>
                  <a:cubicBezTo>
                    <a:pt x="1161" y="485"/>
                    <a:pt x="1178" y="473"/>
                    <a:pt x="1194" y="463"/>
                  </a:cubicBezTo>
                  <a:cubicBezTo>
                    <a:pt x="1195" y="463"/>
                    <a:pt x="1195" y="463"/>
                    <a:pt x="1195" y="463"/>
                  </a:cubicBezTo>
                  <a:cubicBezTo>
                    <a:pt x="1198" y="465"/>
                    <a:pt x="1202" y="465"/>
                    <a:pt x="1208" y="464"/>
                  </a:cubicBezTo>
                  <a:cubicBezTo>
                    <a:pt x="1213" y="463"/>
                    <a:pt x="1218" y="463"/>
                    <a:pt x="1223" y="463"/>
                  </a:cubicBezTo>
                  <a:cubicBezTo>
                    <a:pt x="1212" y="488"/>
                    <a:pt x="1198" y="509"/>
                    <a:pt x="1185" y="530"/>
                  </a:cubicBezTo>
                  <a:cubicBezTo>
                    <a:pt x="1162" y="563"/>
                    <a:pt x="1139" y="598"/>
                    <a:pt x="1132" y="651"/>
                  </a:cubicBezTo>
                  <a:cubicBezTo>
                    <a:pt x="1128" y="651"/>
                    <a:pt x="1124" y="652"/>
                    <a:pt x="1120" y="653"/>
                  </a:cubicBezTo>
                  <a:cubicBezTo>
                    <a:pt x="1111" y="655"/>
                    <a:pt x="1101" y="657"/>
                    <a:pt x="1091" y="658"/>
                  </a:cubicBezTo>
                  <a:cubicBezTo>
                    <a:pt x="1093" y="628"/>
                    <a:pt x="1099" y="603"/>
                    <a:pt x="1107" y="580"/>
                  </a:cubicBezTo>
                  <a:cubicBezTo>
                    <a:pt x="1112" y="576"/>
                    <a:pt x="1112" y="576"/>
                    <a:pt x="1112" y="576"/>
                  </a:cubicBezTo>
                  <a:cubicBezTo>
                    <a:pt x="1108" y="577"/>
                    <a:pt x="1108" y="577"/>
                    <a:pt x="1108" y="577"/>
                  </a:cubicBezTo>
                  <a:cubicBezTo>
                    <a:pt x="1116" y="556"/>
                    <a:pt x="1125" y="537"/>
                    <a:pt x="1134" y="518"/>
                  </a:cubicBezTo>
                  <a:cubicBezTo>
                    <a:pt x="1137" y="511"/>
                    <a:pt x="1140" y="505"/>
                    <a:pt x="1144" y="498"/>
                  </a:cubicBezTo>
                  <a:moveTo>
                    <a:pt x="1124" y="509"/>
                  </a:moveTo>
                  <a:cubicBezTo>
                    <a:pt x="1120" y="524"/>
                    <a:pt x="1113" y="537"/>
                    <a:pt x="1106" y="552"/>
                  </a:cubicBezTo>
                  <a:cubicBezTo>
                    <a:pt x="1102" y="562"/>
                    <a:pt x="1097" y="573"/>
                    <a:pt x="1092" y="583"/>
                  </a:cubicBezTo>
                  <a:cubicBezTo>
                    <a:pt x="1090" y="584"/>
                    <a:pt x="1090" y="584"/>
                    <a:pt x="1090" y="584"/>
                  </a:cubicBezTo>
                  <a:cubicBezTo>
                    <a:pt x="1079" y="588"/>
                    <a:pt x="1070" y="596"/>
                    <a:pt x="1060" y="604"/>
                  </a:cubicBezTo>
                  <a:cubicBezTo>
                    <a:pt x="1047" y="616"/>
                    <a:pt x="1033" y="628"/>
                    <a:pt x="1013" y="631"/>
                  </a:cubicBezTo>
                  <a:cubicBezTo>
                    <a:pt x="1016" y="617"/>
                    <a:pt x="1018" y="604"/>
                    <a:pt x="1020" y="591"/>
                  </a:cubicBezTo>
                  <a:cubicBezTo>
                    <a:pt x="1022" y="579"/>
                    <a:pt x="1022" y="579"/>
                    <a:pt x="1022" y="579"/>
                  </a:cubicBezTo>
                  <a:cubicBezTo>
                    <a:pt x="1053" y="558"/>
                    <a:pt x="1089" y="533"/>
                    <a:pt x="1124" y="509"/>
                  </a:cubicBezTo>
                  <a:moveTo>
                    <a:pt x="1060" y="435"/>
                  </a:moveTo>
                  <a:cubicBezTo>
                    <a:pt x="1074" y="430"/>
                    <a:pt x="1086" y="424"/>
                    <a:pt x="1098" y="418"/>
                  </a:cubicBezTo>
                  <a:cubicBezTo>
                    <a:pt x="1112" y="411"/>
                    <a:pt x="1125" y="405"/>
                    <a:pt x="1140" y="400"/>
                  </a:cubicBezTo>
                  <a:cubicBezTo>
                    <a:pt x="1130" y="412"/>
                    <a:pt x="1121" y="426"/>
                    <a:pt x="1112" y="443"/>
                  </a:cubicBezTo>
                  <a:cubicBezTo>
                    <a:pt x="1105" y="455"/>
                    <a:pt x="1101" y="468"/>
                    <a:pt x="1097" y="482"/>
                  </a:cubicBezTo>
                  <a:cubicBezTo>
                    <a:pt x="1091" y="501"/>
                    <a:pt x="1085" y="520"/>
                    <a:pt x="1073" y="531"/>
                  </a:cubicBezTo>
                  <a:cubicBezTo>
                    <a:pt x="1064" y="539"/>
                    <a:pt x="1054" y="544"/>
                    <a:pt x="1044" y="548"/>
                  </a:cubicBezTo>
                  <a:cubicBezTo>
                    <a:pt x="1038" y="551"/>
                    <a:pt x="1031" y="554"/>
                    <a:pt x="1026" y="558"/>
                  </a:cubicBezTo>
                  <a:cubicBezTo>
                    <a:pt x="1030" y="516"/>
                    <a:pt x="1050" y="496"/>
                    <a:pt x="1072" y="474"/>
                  </a:cubicBezTo>
                  <a:cubicBezTo>
                    <a:pt x="1084" y="462"/>
                    <a:pt x="1096" y="449"/>
                    <a:pt x="1105" y="434"/>
                  </a:cubicBezTo>
                  <a:cubicBezTo>
                    <a:pt x="1118" y="412"/>
                    <a:pt x="1118" y="412"/>
                    <a:pt x="1118" y="412"/>
                  </a:cubicBezTo>
                  <a:cubicBezTo>
                    <a:pt x="1100" y="429"/>
                    <a:pt x="1100" y="429"/>
                    <a:pt x="1100" y="429"/>
                  </a:cubicBezTo>
                  <a:cubicBezTo>
                    <a:pt x="1082" y="446"/>
                    <a:pt x="1060" y="472"/>
                    <a:pt x="1041" y="495"/>
                  </a:cubicBezTo>
                  <a:cubicBezTo>
                    <a:pt x="1043" y="489"/>
                    <a:pt x="1045" y="483"/>
                    <a:pt x="1048" y="477"/>
                  </a:cubicBezTo>
                  <a:cubicBezTo>
                    <a:pt x="1053" y="464"/>
                    <a:pt x="1059" y="450"/>
                    <a:pt x="1060" y="435"/>
                  </a:cubicBezTo>
                  <a:moveTo>
                    <a:pt x="977" y="498"/>
                  </a:moveTo>
                  <a:cubicBezTo>
                    <a:pt x="978" y="494"/>
                    <a:pt x="978" y="490"/>
                    <a:pt x="978" y="487"/>
                  </a:cubicBezTo>
                  <a:cubicBezTo>
                    <a:pt x="982" y="484"/>
                    <a:pt x="986" y="481"/>
                    <a:pt x="991" y="479"/>
                  </a:cubicBezTo>
                  <a:cubicBezTo>
                    <a:pt x="994" y="477"/>
                    <a:pt x="997" y="475"/>
                    <a:pt x="1000" y="473"/>
                  </a:cubicBezTo>
                  <a:cubicBezTo>
                    <a:pt x="997" y="482"/>
                    <a:pt x="990" y="491"/>
                    <a:pt x="983" y="500"/>
                  </a:cubicBezTo>
                  <a:cubicBezTo>
                    <a:pt x="981" y="502"/>
                    <a:pt x="978" y="505"/>
                    <a:pt x="976" y="507"/>
                  </a:cubicBezTo>
                  <a:cubicBezTo>
                    <a:pt x="977" y="504"/>
                    <a:pt x="977" y="501"/>
                    <a:pt x="977" y="498"/>
                  </a:cubicBezTo>
                  <a:moveTo>
                    <a:pt x="985" y="513"/>
                  </a:moveTo>
                  <a:cubicBezTo>
                    <a:pt x="990" y="509"/>
                    <a:pt x="995" y="504"/>
                    <a:pt x="998" y="498"/>
                  </a:cubicBezTo>
                  <a:cubicBezTo>
                    <a:pt x="1003" y="492"/>
                    <a:pt x="1007" y="484"/>
                    <a:pt x="1011" y="478"/>
                  </a:cubicBezTo>
                  <a:cubicBezTo>
                    <a:pt x="1021" y="461"/>
                    <a:pt x="1029" y="446"/>
                    <a:pt x="1047" y="440"/>
                  </a:cubicBezTo>
                  <a:cubicBezTo>
                    <a:pt x="1050" y="450"/>
                    <a:pt x="1042" y="465"/>
                    <a:pt x="1034" y="481"/>
                  </a:cubicBezTo>
                  <a:cubicBezTo>
                    <a:pt x="1028" y="493"/>
                    <a:pt x="1022" y="505"/>
                    <a:pt x="1018" y="517"/>
                  </a:cubicBezTo>
                  <a:cubicBezTo>
                    <a:pt x="1015" y="525"/>
                    <a:pt x="1014" y="534"/>
                    <a:pt x="1013" y="543"/>
                  </a:cubicBezTo>
                  <a:cubicBezTo>
                    <a:pt x="1011" y="553"/>
                    <a:pt x="1010" y="563"/>
                    <a:pt x="1006" y="570"/>
                  </a:cubicBezTo>
                  <a:cubicBezTo>
                    <a:pt x="1001" y="581"/>
                    <a:pt x="991" y="588"/>
                    <a:pt x="981" y="595"/>
                  </a:cubicBezTo>
                  <a:cubicBezTo>
                    <a:pt x="974" y="599"/>
                    <a:pt x="968" y="603"/>
                    <a:pt x="963" y="609"/>
                  </a:cubicBezTo>
                  <a:cubicBezTo>
                    <a:pt x="964" y="599"/>
                    <a:pt x="965" y="590"/>
                    <a:pt x="965" y="582"/>
                  </a:cubicBezTo>
                  <a:cubicBezTo>
                    <a:pt x="967" y="563"/>
                    <a:pt x="968" y="546"/>
                    <a:pt x="973" y="529"/>
                  </a:cubicBezTo>
                  <a:cubicBezTo>
                    <a:pt x="975" y="524"/>
                    <a:pt x="980" y="519"/>
                    <a:pt x="985" y="513"/>
                  </a:cubicBezTo>
                  <a:moveTo>
                    <a:pt x="929" y="420"/>
                  </a:moveTo>
                  <a:cubicBezTo>
                    <a:pt x="934" y="417"/>
                    <a:pt x="941" y="415"/>
                    <a:pt x="948" y="413"/>
                  </a:cubicBezTo>
                  <a:cubicBezTo>
                    <a:pt x="955" y="410"/>
                    <a:pt x="961" y="408"/>
                    <a:pt x="967" y="405"/>
                  </a:cubicBezTo>
                  <a:cubicBezTo>
                    <a:pt x="973" y="402"/>
                    <a:pt x="973" y="402"/>
                    <a:pt x="973" y="402"/>
                  </a:cubicBezTo>
                  <a:cubicBezTo>
                    <a:pt x="972" y="416"/>
                    <a:pt x="970" y="430"/>
                    <a:pt x="968" y="444"/>
                  </a:cubicBezTo>
                  <a:cubicBezTo>
                    <a:pt x="967" y="455"/>
                    <a:pt x="965" y="465"/>
                    <a:pt x="964" y="476"/>
                  </a:cubicBezTo>
                  <a:cubicBezTo>
                    <a:pt x="954" y="482"/>
                    <a:pt x="946" y="490"/>
                    <a:pt x="937" y="498"/>
                  </a:cubicBezTo>
                  <a:cubicBezTo>
                    <a:pt x="932" y="502"/>
                    <a:pt x="928" y="507"/>
                    <a:pt x="923" y="510"/>
                  </a:cubicBezTo>
                  <a:cubicBezTo>
                    <a:pt x="929" y="483"/>
                    <a:pt x="934" y="448"/>
                    <a:pt x="929" y="420"/>
                  </a:cubicBezTo>
                  <a:moveTo>
                    <a:pt x="973" y="400"/>
                  </a:moveTo>
                  <a:cubicBezTo>
                    <a:pt x="965" y="398"/>
                    <a:pt x="965" y="398"/>
                    <a:pt x="965" y="398"/>
                  </a:cubicBezTo>
                  <a:cubicBezTo>
                    <a:pt x="958" y="398"/>
                    <a:pt x="952" y="401"/>
                    <a:pt x="944" y="403"/>
                  </a:cubicBezTo>
                  <a:cubicBezTo>
                    <a:pt x="939" y="406"/>
                    <a:pt x="934" y="408"/>
                    <a:pt x="929" y="409"/>
                  </a:cubicBezTo>
                  <a:cubicBezTo>
                    <a:pt x="929" y="395"/>
                    <a:pt x="927" y="382"/>
                    <a:pt x="925" y="370"/>
                  </a:cubicBezTo>
                  <a:cubicBezTo>
                    <a:pt x="925" y="369"/>
                    <a:pt x="925" y="369"/>
                    <a:pt x="925" y="369"/>
                  </a:cubicBezTo>
                  <a:cubicBezTo>
                    <a:pt x="938" y="375"/>
                    <a:pt x="954" y="378"/>
                    <a:pt x="973" y="379"/>
                  </a:cubicBezTo>
                  <a:cubicBezTo>
                    <a:pt x="974" y="386"/>
                    <a:pt x="973" y="393"/>
                    <a:pt x="973" y="400"/>
                  </a:cubicBezTo>
                  <a:moveTo>
                    <a:pt x="973" y="361"/>
                  </a:moveTo>
                  <a:cubicBezTo>
                    <a:pt x="973" y="364"/>
                    <a:pt x="973" y="367"/>
                    <a:pt x="973" y="370"/>
                  </a:cubicBezTo>
                  <a:cubicBezTo>
                    <a:pt x="957" y="369"/>
                    <a:pt x="946" y="365"/>
                    <a:pt x="933" y="361"/>
                  </a:cubicBezTo>
                  <a:cubicBezTo>
                    <a:pt x="931" y="361"/>
                    <a:pt x="928" y="360"/>
                    <a:pt x="925" y="359"/>
                  </a:cubicBezTo>
                  <a:cubicBezTo>
                    <a:pt x="928" y="352"/>
                    <a:pt x="937" y="351"/>
                    <a:pt x="950" y="350"/>
                  </a:cubicBezTo>
                  <a:cubicBezTo>
                    <a:pt x="958" y="349"/>
                    <a:pt x="966" y="349"/>
                    <a:pt x="972" y="346"/>
                  </a:cubicBezTo>
                  <a:cubicBezTo>
                    <a:pt x="973" y="350"/>
                    <a:pt x="973" y="356"/>
                    <a:pt x="973" y="361"/>
                  </a:cubicBezTo>
                  <a:moveTo>
                    <a:pt x="972" y="334"/>
                  </a:moveTo>
                  <a:cubicBezTo>
                    <a:pt x="966" y="339"/>
                    <a:pt x="955" y="340"/>
                    <a:pt x="944" y="340"/>
                  </a:cubicBezTo>
                  <a:cubicBezTo>
                    <a:pt x="943" y="341"/>
                    <a:pt x="942" y="341"/>
                    <a:pt x="941" y="341"/>
                  </a:cubicBezTo>
                  <a:cubicBezTo>
                    <a:pt x="945" y="335"/>
                    <a:pt x="950" y="331"/>
                    <a:pt x="955" y="326"/>
                  </a:cubicBezTo>
                  <a:cubicBezTo>
                    <a:pt x="960" y="322"/>
                    <a:pt x="964" y="317"/>
                    <a:pt x="968" y="312"/>
                  </a:cubicBezTo>
                  <a:cubicBezTo>
                    <a:pt x="969" y="314"/>
                    <a:pt x="969" y="318"/>
                    <a:pt x="969" y="321"/>
                  </a:cubicBezTo>
                  <a:cubicBezTo>
                    <a:pt x="970" y="325"/>
                    <a:pt x="970" y="330"/>
                    <a:pt x="972" y="334"/>
                  </a:cubicBezTo>
                  <a:moveTo>
                    <a:pt x="966" y="286"/>
                  </a:moveTo>
                  <a:cubicBezTo>
                    <a:pt x="966" y="289"/>
                    <a:pt x="966" y="292"/>
                    <a:pt x="969" y="294"/>
                  </a:cubicBezTo>
                  <a:cubicBezTo>
                    <a:pt x="952" y="307"/>
                    <a:pt x="936" y="320"/>
                    <a:pt x="920" y="333"/>
                  </a:cubicBezTo>
                  <a:cubicBezTo>
                    <a:pt x="920" y="333"/>
                    <a:pt x="920" y="332"/>
                    <a:pt x="920" y="331"/>
                  </a:cubicBezTo>
                  <a:cubicBezTo>
                    <a:pt x="920" y="331"/>
                    <a:pt x="920" y="330"/>
                    <a:pt x="919" y="329"/>
                  </a:cubicBezTo>
                  <a:cubicBezTo>
                    <a:pt x="935" y="315"/>
                    <a:pt x="950" y="300"/>
                    <a:pt x="966" y="286"/>
                  </a:cubicBezTo>
                  <a:moveTo>
                    <a:pt x="918" y="542"/>
                  </a:moveTo>
                  <a:cubicBezTo>
                    <a:pt x="932" y="527"/>
                    <a:pt x="945" y="512"/>
                    <a:pt x="959" y="502"/>
                  </a:cubicBezTo>
                  <a:cubicBezTo>
                    <a:pt x="952" y="538"/>
                    <a:pt x="943" y="571"/>
                    <a:pt x="934" y="605"/>
                  </a:cubicBezTo>
                  <a:cubicBezTo>
                    <a:pt x="928" y="627"/>
                    <a:pt x="922" y="649"/>
                    <a:pt x="916" y="673"/>
                  </a:cubicBezTo>
                  <a:cubicBezTo>
                    <a:pt x="905" y="679"/>
                    <a:pt x="894" y="684"/>
                    <a:pt x="883" y="688"/>
                  </a:cubicBezTo>
                  <a:cubicBezTo>
                    <a:pt x="886" y="673"/>
                    <a:pt x="895" y="658"/>
                    <a:pt x="904" y="641"/>
                  </a:cubicBezTo>
                  <a:cubicBezTo>
                    <a:pt x="913" y="626"/>
                    <a:pt x="922" y="611"/>
                    <a:pt x="927" y="594"/>
                  </a:cubicBezTo>
                  <a:cubicBezTo>
                    <a:pt x="934" y="572"/>
                    <a:pt x="934" y="572"/>
                    <a:pt x="934" y="572"/>
                  </a:cubicBezTo>
                  <a:cubicBezTo>
                    <a:pt x="921" y="591"/>
                    <a:pt x="921" y="591"/>
                    <a:pt x="921" y="591"/>
                  </a:cubicBezTo>
                  <a:cubicBezTo>
                    <a:pt x="914" y="601"/>
                    <a:pt x="909" y="611"/>
                    <a:pt x="904" y="622"/>
                  </a:cubicBezTo>
                  <a:cubicBezTo>
                    <a:pt x="899" y="632"/>
                    <a:pt x="894" y="643"/>
                    <a:pt x="887" y="652"/>
                  </a:cubicBezTo>
                  <a:cubicBezTo>
                    <a:pt x="886" y="639"/>
                    <a:pt x="893" y="623"/>
                    <a:pt x="900" y="608"/>
                  </a:cubicBezTo>
                  <a:cubicBezTo>
                    <a:pt x="904" y="599"/>
                    <a:pt x="908" y="590"/>
                    <a:pt x="910" y="581"/>
                  </a:cubicBezTo>
                  <a:cubicBezTo>
                    <a:pt x="915" y="565"/>
                    <a:pt x="915" y="565"/>
                    <a:pt x="915" y="565"/>
                  </a:cubicBezTo>
                  <a:cubicBezTo>
                    <a:pt x="928" y="552"/>
                    <a:pt x="928" y="552"/>
                    <a:pt x="928" y="552"/>
                  </a:cubicBezTo>
                  <a:cubicBezTo>
                    <a:pt x="908" y="561"/>
                    <a:pt x="908" y="561"/>
                    <a:pt x="908" y="561"/>
                  </a:cubicBezTo>
                  <a:cubicBezTo>
                    <a:pt x="905" y="563"/>
                    <a:pt x="900" y="565"/>
                    <a:pt x="896" y="566"/>
                  </a:cubicBezTo>
                  <a:cubicBezTo>
                    <a:pt x="904" y="559"/>
                    <a:pt x="911" y="551"/>
                    <a:pt x="918" y="542"/>
                  </a:cubicBezTo>
                  <a:moveTo>
                    <a:pt x="914" y="373"/>
                  </a:moveTo>
                  <a:cubicBezTo>
                    <a:pt x="916" y="381"/>
                    <a:pt x="916" y="391"/>
                    <a:pt x="917" y="401"/>
                  </a:cubicBezTo>
                  <a:cubicBezTo>
                    <a:pt x="917" y="404"/>
                    <a:pt x="917" y="408"/>
                    <a:pt x="917" y="412"/>
                  </a:cubicBezTo>
                  <a:cubicBezTo>
                    <a:pt x="904" y="416"/>
                    <a:pt x="893" y="419"/>
                    <a:pt x="880" y="420"/>
                  </a:cubicBezTo>
                  <a:cubicBezTo>
                    <a:pt x="890" y="405"/>
                    <a:pt x="901" y="390"/>
                    <a:pt x="914" y="373"/>
                  </a:cubicBezTo>
                  <a:moveTo>
                    <a:pt x="840" y="206"/>
                  </a:moveTo>
                  <a:cubicBezTo>
                    <a:pt x="856" y="198"/>
                    <a:pt x="871" y="187"/>
                    <a:pt x="885" y="177"/>
                  </a:cubicBezTo>
                  <a:cubicBezTo>
                    <a:pt x="896" y="169"/>
                    <a:pt x="907" y="161"/>
                    <a:pt x="918" y="154"/>
                  </a:cubicBezTo>
                  <a:cubicBezTo>
                    <a:pt x="919" y="168"/>
                    <a:pt x="917" y="182"/>
                    <a:pt x="914" y="195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4" y="199"/>
                    <a:pt x="898" y="204"/>
                    <a:pt x="892" y="210"/>
                  </a:cubicBezTo>
                  <a:cubicBezTo>
                    <a:pt x="889" y="214"/>
                    <a:pt x="885" y="217"/>
                    <a:pt x="881" y="221"/>
                  </a:cubicBezTo>
                  <a:cubicBezTo>
                    <a:pt x="886" y="216"/>
                    <a:pt x="890" y="210"/>
                    <a:pt x="895" y="204"/>
                  </a:cubicBezTo>
                  <a:cubicBezTo>
                    <a:pt x="906" y="189"/>
                    <a:pt x="906" y="189"/>
                    <a:pt x="906" y="189"/>
                  </a:cubicBezTo>
                  <a:cubicBezTo>
                    <a:pt x="890" y="199"/>
                    <a:pt x="890" y="199"/>
                    <a:pt x="890" y="199"/>
                  </a:cubicBezTo>
                  <a:cubicBezTo>
                    <a:pt x="871" y="211"/>
                    <a:pt x="852" y="240"/>
                    <a:pt x="841" y="260"/>
                  </a:cubicBezTo>
                  <a:cubicBezTo>
                    <a:pt x="837" y="245"/>
                    <a:pt x="839" y="225"/>
                    <a:pt x="840" y="206"/>
                  </a:cubicBezTo>
                  <a:moveTo>
                    <a:pt x="839" y="279"/>
                  </a:moveTo>
                  <a:cubicBezTo>
                    <a:pt x="850" y="267"/>
                    <a:pt x="861" y="254"/>
                    <a:pt x="865" y="240"/>
                  </a:cubicBezTo>
                  <a:cubicBezTo>
                    <a:pt x="886" y="232"/>
                    <a:pt x="900" y="218"/>
                    <a:pt x="912" y="204"/>
                  </a:cubicBezTo>
                  <a:cubicBezTo>
                    <a:pt x="912" y="207"/>
                    <a:pt x="911" y="209"/>
                    <a:pt x="911" y="211"/>
                  </a:cubicBezTo>
                  <a:cubicBezTo>
                    <a:pt x="908" y="221"/>
                    <a:pt x="906" y="230"/>
                    <a:pt x="905" y="238"/>
                  </a:cubicBezTo>
                  <a:cubicBezTo>
                    <a:pt x="905" y="241"/>
                    <a:pt x="905" y="243"/>
                    <a:pt x="905" y="246"/>
                  </a:cubicBezTo>
                  <a:cubicBezTo>
                    <a:pt x="905" y="250"/>
                    <a:pt x="905" y="254"/>
                    <a:pt x="904" y="257"/>
                  </a:cubicBezTo>
                  <a:cubicBezTo>
                    <a:pt x="893" y="287"/>
                    <a:pt x="849" y="303"/>
                    <a:pt x="817" y="314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7" y="311"/>
                    <a:pt x="819" y="307"/>
                    <a:pt x="822" y="302"/>
                  </a:cubicBezTo>
                  <a:cubicBezTo>
                    <a:pt x="824" y="299"/>
                    <a:pt x="824" y="299"/>
                    <a:pt x="824" y="299"/>
                  </a:cubicBezTo>
                  <a:cubicBezTo>
                    <a:pt x="828" y="295"/>
                    <a:pt x="831" y="291"/>
                    <a:pt x="834" y="286"/>
                  </a:cubicBezTo>
                  <a:cubicBezTo>
                    <a:pt x="836" y="284"/>
                    <a:pt x="837" y="282"/>
                    <a:pt x="839" y="279"/>
                  </a:cubicBezTo>
                  <a:moveTo>
                    <a:pt x="828" y="217"/>
                  </a:moveTo>
                  <a:cubicBezTo>
                    <a:pt x="827" y="227"/>
                    <a:pt x="829" y="236"/>
                    <a:pt x="830" y="245"/>
                  </a:cubicBezTo>
                  <a:cubicBezTo>
                    <a:pt x="832" y="254"/>
                    <a:pt x="833" y="263"/>
                    <a:pt x="832" y="270"/>
                  </a:cubicBezTo>
                  <a:cubicBezTo>
                    <a:pt x="831" y="274"/>
                    <a:pt x="830" y="278"/>
                    <a:pt x="828" y="282"/>
                  </a:cubicBezTo>
                  <a:cubicBezTo>
                    <a:pt x="824" y="286"/>
                    <a:pt x="820" y="292"/>
                    <a:pt x="816" y="298"/>
                  </a:cubicBezTo>
                  <a:cubicBezTo>
                    <a:pt x="813" y="302"/>
                    <a:pt x="810" y="306"/>
                    <a:pt x="808" y="310"/>
                  </a:cubicBezTo>
                  <a:cubicBezTo>
                    <a:pt x="804" y="304"/>
                    <a:pt x="802" y="296"/>
                    <a:pt x="800" y="287"/>
                  </a:cubicBezTo>
                  <a:cubicBezTo>
                    <a:pt x="798" y="281"/>
                    <a:pt x="797" y="275"/>
                    <a:pt x="794" y="269"/>
                  </a:cubicBezTo>
                  <a:cubicBezTo>
                    <a:pt x="802" y="249"/>
                    <a:pt x="813" y="231"/>
                    <a:pt x="828" y="217"/>
                  </a:cubicBezTo>
                  <a:moveTo>
                    <a:pt x="787" y="375"/>
                  </a:moveTo>
                  <a:cubicBezTo>
                    <a:pt x="791" y="366"/>
                    <a:pt x="796" y="357"/>
                    <a:pt x="800" y="348"/>
                  </a:cubicBezTo>
                  <a:cubicBezTo>
                    <a:pt x="802" y="353"/>
                    <a:pt x="804" y="359"/>
                    <a:pt x="806" y="365"/>
                  </a:cubicBezTo>
                  <a:cubicBezTo>
                    <a:pt x="807" y="371"/>
                    <a:pt x="809" y="378"/>
                    <a:pt x="812" y="383"/>
                  </a:cubicBezTo>
                  <a:cubicBezTo>
                    <a:pt x="810" y="386"/>
                    <a:pt x="809" y="389"/>
                    <a:pt x="808" y="392"/>
                  </a:cubicBezTo>
                  <a:cubicBezTo>
                    <a:pt x="802" y="407"/>
                    <a:pt x="796" y="423"/>
                    <a:pt x="795" y="445"/>
                  </a:cubicBezTo>
                  <a:cubicBezTo>
                    <a:pt x="793" y="447"/>
                    <a:pt x="791" y="450"/>
                    <a:pt x="789" y="452"/>
                  </a:cubicBezTo>
                  <a:cubicBezTo>
                    <a:pt x="782" y="459"/>
                    <a:pt x="775" y="466"/>
                    <a:pt x="767" y="472"/>
                  </a:cubicBezTo>
                  <a:cubicBezTo>
                    <a:pt x="755" y="435"/>
                    <a:pt x="770" y="406"/>
                    <a:pt x="787" y="375"/>
                  </a:cubicBezTo>
                  <a:moveTo>
                    <a:pt x="772" y="757"/>
                  </a:moveTo>
                  <a:cubicBezTo>
                    <a:pt x="749" y="740"/>
                    <a:pt x="723" y="723"/>
                    <a:pt x="691" y="711"/>
                  </a:cubicBezTo>
                  <a:cubicBezTo>
                    <a:pt x="698" y="679"/>
                    <a:pt x="716" y="662"/>
                    <a:pt x="735" y="643"/>
                  </a:cubicBezTo>
                  <a:cubicBezTo>
                    <a:pt x="739" y="640"/>
                    <a:pt x="743" y="636"/>
                    <a:pt x="747" y="632"/>
                  </a:cubicBezTo>
                  <a:cubicBezTo>
                    <a:pt x="762" y="674"/>
                    <a:pt x="770" y="714"/>
                    <a:pt x="772" y="757"/>
                  </a:cubicBezTo>
                  <a:moveTo>
                    <a:pt x="723" y="635"/>
                  </a:moveTo>
                  <a:cubicBezTo>
                    <a:pt x="720" y="637"/>
                    <a:pt x="716" y="640"/>
                    <a:pt x="714" y="643"/>
                  </a:cubicBezTo>
                  <a:cubicBezTo>
                    <a:pt x="710" y="623"/>
                    <a:pt x="716" y="594"/>
                    <a:pt x="723" y="576"/>
                  </a:cubicBezTo>
                  <a:cubicBezTo>
                    <a:pt x="727" y="581"/>
                    <a:pt x="730" y="587"/>
                    <a:pt x="733" y="593"/>
                  </a:cubicBezTo>
                  <a:cubicBezTo>
                    <a:pt x="736" y="600"/>
                    <a:pt x="739" y="607"/>
                    <a:pt x="745" y="612"/>
                  </a:cubicBezTo>
                  <a:cubicBezTo>
                    <a:pt x="738" y="620"/>
                    <a:pt x="730" y="628"/>
                    <a:pt x="723" y="635"/>
                  </a:cubicBezTo>
                  <a:moveTo>
                    <a:pt x="735" y="550"/>
                  </a:moveTo>
                  <a:cubicBezTo>
                    <a:pt x="737" y="548"/>
                    <a:pt x="739" y="545"/>
                    <a:pt x="742" y="542"/>
                  </a:cubicBezTo>
                  <a:cubicBezTo>
                    <a:pt x="742" y="548"/>
                    <a:pt x="743" y="553"/>
                    <a:pt x="742" y="558"/>
                  </a:cubicBezTo>
                  <a:cubicBezTo>
                    <a:pt x="741" y="557"/>
                    <a:pt x="740" y="556"/>
                    <a:pt x="740" y="556"/>
                  </a:cubicBezTo>
                  <a:cubicBezTo>
                    <a:pt x="739" y="554"/>
                    <a:pt x="737" y="552"/>
                    <a:pt x="735" y="550"/>
                  </a:cubicBezTo>
                  <a:moveTo>
                    <a:pt x="609" y="241"/>
                  </a:moveTo>
                  <a:cubicBezTo>
                    <a:pt x="609" y="203"/>
                    <a:pt x="606" y="168"/>
                    <a:pt x="600" y="138"/>
                  </a:cubicBezTo>
                  <a:cubicBezTo>
                    <a:pt x="607" y="163"/>
                    <a:pt x="617" y="186"/>
                    <a:pt x="627" y="208"/>
                  </a:cubicBezTo>
                  <a:cubicBezTo>
                    <a:pt x="628" y="210"/>
                    <a:pt x="628" y="210"/>
                    <a:pt x="628" y="210"/>
                  </a:cubicBezTo>
                  <a:cubicBezTo>
                    <a:pt x="623" y="216"/>
                    <a:pt x="619" y="223"/>
                    <a:pt x="615" y="230"/>
                  </a:cubicBezTo>
                  <a:cubicBezTo>
                    <a:pt x="613" y="233"/>
                    <a:pt x="611" y="237"/>
                    <a:pt x="609" y="241"/>
                  </a:cubicBezTo>
                  <a:moveTo>
                    <a:pt x="614" y="297"/>
                  </a:moveTo>
                  <a:cubicBezTo>
                    <a:pt x="610" y="271"/>
                    <a:pt x="619" y="252"/>
                    <a:pt x="629" y="230"/>
                  </a:cubicBezTo>
                  <a:cubicBezTo>
                    <a:pt x="630" y="228"/>
                    <a:pt x="632" y="225"/>
                    <a:pt x="633" y="222"/>
                  </a:cubicBezTo>
                  <a:cubicBezTo>
                    <a:pt x="707" y="287"/>
                    <a:pt x="744" y="389"/>
                    <a:pt x="742" y="528"/>
                  </a:cubicBezTo>
                  <a:cubicBezTo>
                    <a:pt x="741" y="530"/>
                    <a:pt x="739" y="531"/>
                    <a:pt x="737" y="533"/>
                  </a:cubicBezTo>
                  <a:cubicBezTo>
                    <a:pt x="735" y="535"/>
                    <a:pt x="732" y="538"/>
                    <a:pt x="730" y="541"/>
                  </a:cubicBezTo>
                  <a:cubicBezTo>
                    <a:pt x="672" y="482"/>
                    <a:pt x="627" y="387"/>
                    <a:pt x="614" y="297"/>
                  </a:cubicBezTo>
                  <a:moveTo>
                    <a:pt x="632" y="462"/>
                  </a:moveTo>
                  <a:cubicBezTo>
                    <a:pt x="635" y="456"/>
                    <a:pt x="637" y="451"/>
                    <a:pt x="640" y="445"/>
                  </a:cubicBezTo>
                  <a:cubicBezTo>
                    <a:pt x="644" y="450"/>
                    <a:pt x="647" y="456"/>
                    <a:pt x="650" y="463"/>
                  </a:cubicBezTo>
                  <a:cubicBezTo>
                    <a:pt x="652" y="466"/>
                    <a:pt x="653" y="469"/>
                    <a:pt x="656" y="473"/>
                  </a:cubicBezTo>
                  <a:cubicBezTo>
                    <a:pt x="652" y="472"/>
                    <a:pt x="648" y="470"/>
                    <a:pt x="643" y="468"/>
                  </a:cubicBezTo>
                  <a:cubicBezTo>
                    <a:pt x="640" y="466"/>
                    <a:pt x="636" y="464"/>
                    <a:pt x="632" y="463"/>
                  </a:cubicBezTo>
                  <a:cubicBezTo>
                    <a:pt x="632" y="462"/>
                    <a:pt x="632" y="462"/>
                    <a:pt x="632" y="462"/>
                  </a:cubicBezTo>
                  <a:moveTo>
                    <a:pt x="626" y="473"/>
                  </a:moveTo>
                  <a:cubicBezTo>
                    <a:pt x="637" y="481"/>
                    <a:pt x="650" y="489"/>
                    <a:pt x="668" y="493"/>
                  </a:cubicBezTo>
                  <a:cubicBezTo>
                    <a:pt x="682" y="514"/>
                    <a:pt x="696" y="536"/>
                    <a:pt x="716" y="565"/>
                  </a:cubicBezTo>
                  <a:cubicBezTo>
                    <a:pt x="707" y="588"/>
                    <a:pt x="699" y="624"/>
                    <a:pt x="703" y="652"/>
                  </a:cubicBezTo>
                  <a:cubicBezTo>
                    <a:pt x="690" y="667"/>
                    <a:pt x="681" y="687"/>
                    <a:pt x="674" y="704"/>
                  </a:cubicBezTo>
                  <a:cubicBezTo>
                    <a:pt x="639" y="698"/>
                    <a:pt x="626" y="674"/>
                    <a:pt x="612" y="648"/>
                  </a:cubicBezTo>
                  <a:cubicBezTo>
                    <a:pt x="609" y="644"/>
                    <a:pt x="607" y="640"/>
                    <a:pt x="605" y="635"/>
                  </a:cubicBezTo>
                  <a:cubicBezTo>
                    <a:pt x="609" y="618"/>
                    <a:pt x="620" y="609"/>
                    <a:pt x="631" y="599"/>
                  </a:cubicBezTo>
                  <a:cubicBezTo>
                    <a:pt x="642" y="589"/>
                    <a:pt x="654" y="579"/>
                    <a:pt x="659" y="561"/>
                  </a:cubicBezTo>
                  <a:cubicBezTo>
                    <a:pt x="652" y="558"/>
                    <a:pt x="652" y="558"/>
                    <a:pt x="652" y="558"/>
                  </a:cubicBezTo>
                  <a:cubicBezTo>
                    <a:pt x="646" y="571"/>
                    <a:pt x="637" y="580"/>
                    <a:pt x="627" y="589"/>
                  </a:cubicBezTo>
                  <a:cubicBezTo>
                    <a:pt x="617" y="597"/>
                    <a:pt x="608" y="606"/>
                    <a:pt x="601" y="619"/>
                  </a:cubicBezTo>
                  <a:cubicBezTo>
                    <a:pt x="594" y="599"/>
                    <a:pt x="594" y="569"/>
                    <a:pt x="600" y="536"/>
                  </a:cubicBezTo>
                  <a:cubicBezTo>
                    <a:pt x="601" y="532"/>
                    <a:pt x="601" y="532"/>
                    <a:pt x="601" y="532"/>
                  </a:cubicBezTo>
                  <a:cubicBezTo>
                    <a:pt x="605" y="507"/>
                    <a:pt x="611" y="480"/>
                    <a:pt x="626" y="473"/>
                  </a:cubicBezTo>
                  <a:moveTo>
                    <a:pt x="493" y="469"/>
                  </a:moveTo>
                  <a:cubicBezTo>
                    <a:pt x="498" y="445"/>
                    <a:pt x="509" y="430"/>
                    <a:pt x="522" y="414"/>
                  </a:cubicBezTo>
                  <a:cubicBezTo>
                    <a:pt x="525" y="410"/>
                    <a:pt x="528" y="405"/>
                    <a:pt x="531" y="401"/>
                  </a:cubicBezTo>
                  <a:cubicBezTo>
                    <a:pt x="534" y="396"/>
                    <a:pt x="534" y="396"/>
                    <a:pt x="534" y="396"/>
                  </a:cubicBezTo>
                  <a:cubicBezTo>
                    <a:pt x="528" y="395"/>
                    <a:pt x="528" y="395"/>
                    <a:pt x="528" y="395"/>
                  </a:cubicBezTo>
                  <a:cubicBezTo>
                    <a:pt x="520" y="395"/>
                    <a:pt x="516" y="404"/>
                    <a:pt x="511" y="412"/>
                  </a:cubicBezTo>
                  <a:cubicBezTo>
                    <a:pt x="510" y="413"/>
                    <a:pt x="510" y="413"/>
                    <a:pt x="510" y="413"/>
                  </a:cubicBezTo>
                  <a:cubicBezTo>
                    <a:pt x="511" y="408"/>
                    <a:pt x="511" y="403"/>
                    <a:pt x="512" y="398"/>
                  </a:cubicBezTo>
                  <a:cubicBezTo>
                    <a:pt x="513" y="388"/>
                    <a:pt x="514" y="378"/>
                    <a:pt x="514" y="369"/>
                  </a:cubicBezTo>
                  <a:cubicBezTo>
                    <a:pt x="507" y="368"/>
                    <a:pt x="507" y="368"/>
                    <a:pt x="507" y="368"/>
                  </a:cubicBezTo>
                  <a:cubicBezTo>
                    <a:pt x="505" y="380"/>
                    <a:pt x="505" y="380"/>
                    <a:pt x="505" y="380"/>
                  </a:cubicBezTo>
                  <a:cubicBezTo>
                    <a:pt x="501" y="406"/>
                    <a:pt x="497" y="428"/>
                    <a:pt x="488" y="453"/>
                  </a:cubicBezTo>
                  <a:cubicBezTo>
                    <a:pt x="484" y="444"/>
                    <a:pt x="477" y="435"/>
                    <a:pt x="471" y="428"/>
                  </a:cubicBezTo>
                  <a:cubicBezTo>
                    <a:pt x="462" y="415"/>
                    <a:pt x="453" y="404"/>
                    <a:pt x="452" y="389"/>
                  </a:cubicBezTo>
                  <a:cubicBezTo>
                    <a:pt x="451" y="376"/>
                    <a:pt x="457" y="364"/>
                    <a:pt x="464" y="351"/>
                  </a:cubicBezTo>
                  <a:cubicBezTo>
                    <a:pt x="470" y="337"/>
                    <a:pt x="478" y="323"/>
                    <a:pt x="479" y="305"/>
                  </a:cubicBezTo>
                  <a:cubicBezTo>
                    <a:pt x="493" y="323"/>
                    <a:pt x="507" y="341"/>
                    <a:pt x="520" y="359"/>
                  </a:cubicBezTo>
                  <a:cubicBezTo>
                    <a:pt x="544" y="393"/>
                    <a:pt x="569" y="428"/>
                    <a:pt x="603" y="456"/>
                  </a:cubicBezTo>
                  <a:cubicBezTo>
                    <a:pt x="602" y="484"/>
                    <a:pt x="598" y="506"/>
                    <a:pt x="591" y="525"/>
                  </a:cubicBezTo>
                  <a:cubicBezTo>
                    <a:pt x="586" y="519"/>
                    <a:pt x="583" y="511"/>
                    <a:pt x="580" y="503"/>
                  </a:cubicBezTo>
                  <a:cubicBezTo>
                    <a:pt x="577" y="494"/>
                    <a:pt x="574" y="485"/>
                    <a:pt x="568" y="478"/>
                  </a:cubicBezTo>
                  <a:cubicBezTo>
                    <a:pt x="564" y="474"/>
                    <a:pt x="564" y="474"/>
                    <a:pt x="564" y="474"/>
                  </a:cubicBezTo>
                  <a:cubicBezTo>
                    <a:pt x="565" y="474"/>
                    <a:pt x="565" y="474"/>
                    <a:pt x="565" y="474"/>
                  </a:cubicBezTo>
                  <a:cubicBezTo>
                    <a:pt x="571" y="471"/>
                    <a:pt x="571" y="471"/>
                    <a:pt x="571" y="471"/>
                  </a:cubicBezTo>
                  <a:cubicBezTo>
                    <a:pt x="566" y="468"/>
                    <a:pt x="566" y="468"/>
                    <a:pt x="566" y="468"/>
                  </a:cubicBezTo>
                  <a:cubicBezTo>
                    <a:pt x="564" y="466"/>
                    <a:pt x="564" y="463"/>
                    <a:pt x="563" y="459"/>
                  </a:cubicBezTo>
                  <a:cubicBezTo>
                    <a:pt x="563" y="454"/>
                    <a:pt x="562" y="449"/>
                    <a:pt x="558" y="445"/>
                  </a:cubicBezTo>
                  <a:cubicBezTo>
                    <a:pt x="552" y="441"/>
                    <a:pt x="552" y="441"/>
                    <a:pt x="552" y="441"/>
                  </a:cubicBezTo>
                  <a:cubicBezTo>
                    <a:pt x="552" y="448"/>
                    <a:pt x="552" y="448"/>
                    <a:pt x="552" y="448"/>
                  </a:cubicBezTo>
                  <a:cubicBezTo>
                    <a:pt x="553" y="465"/>
                    <a:pt x="556" y="471"/>
                    <a:pt x="559" y="473"/>
                  </a:cubicBezTo>
                  <a:cubicBezTo>
                    <a:pt x="563" y="484"/>
                    <a:pt x="563" y="484"/>
                    <a:pt x="563" y="484"/>
                  </a:cubicBezTo>
                  <a:cubicBezTo>
                    <a:pt x="569" y="502"/>
                    <a:pt x="576" y="521"/>
                    <a:pt x="587" y="536"/>
                  </a:cubicBezTo>
                  <a:cubicBezTo>
                    <a:pt x="575" y="604"/>
                    <a:pt x="591" y="648"/>
                    <a:pt x="610" y="682"/>
                  </a:cubicBezTo>
                  <a:cubicBezTo>
                    <a:pt x="565" y="666"/>
                    <a:pt x="531" y="639"/>
                    <a:pt x="511" y="601"/>
                  </a:cubicBezTo>
                  <a:cubicBezTo>
                    <a:pt x="518" y="545"/>
                    <a:pt x="503" y="494"/>
                    <a:pt x="493" y="469"/>
                  </a:cubicBezTo>
                  <a:moveTo>
                    <a:pt x="407" y="693"/>
                  </a:moveTo>
                  <a:cubicBezTo>
                    <a:pt x="412" y="687"/>
                    <a:pt x="421" y="684"/>
                    <a:pt x="432" y="685"/>
                  </a:cubicBezTo>
                  <a:cubicBezTo>
                    <a:pt x="434" y="685"/>
                    <a:pt x="435" y="685"/>
                    <a:pt x="437" y="685"/>
                  </a:cubicBezTo>
                  <a:cubicBezTo>
                    <a:pt x="432" y="687"/>
                    <a:pt x="425" y="689"/>
                    <a:pt x="422" y="690"/>
                  </a:cubicBezTo>
                  <a:cubicBezTo>
                    <a:pt x="418" y="691"/>
                    <a:pt x="414" y="692"/>
                    <a:pt x="411" y="693"/>
                  </a:cubicBezTo>
                  <a:cubicBezTo>
                    <a:pt x="405" y="695"/>
                    <a:pt x="405" y="695"/>
                    <a:pt x="405" y="695"/>
                  </a:cubicBezTo>
                  <a:cubicBezTo>
                    <a:pt x="406" y="695"/>
                    <a:pt x="406" y="694"/>
                    <a:pt x="407" y="693"/>
                  </a:cubicBezTo>
                  <a:moveTo>
                    <a:pt x="465" y="714"/>
                  </a:moveTo>
                  <a:cubicBezTo>
                    <a:pt x="443" y="714"/>
                    <a:pt x="421" y="713"/>
                    <a:pt x="401" y="715"/>
                  </a:cubicBezTo>
                  <a:cubicBezTo>
                    <a:pt x="400" y="709"/>
                    <a:pt x="401" y="703"/>
                    <a:pt x="404" y="698"/>
                  </a:cubicBezTo>
                  <a:cubicBezTo>
                    <a:pt x="411" y="700"/>
                    <a:pt x="411" y="700"/>
                    <a:pt x="411" y="700"/>
                  </a:cubicBezTo>
                  <a:cubicBezTo>
                    <a:pt x="420" y="703"/>
                    <a:pt x="432" y="698"/>
                    <a:pt x="442" y="693"/>
                  </a:cubicBezTo>
                  <a:cubicBezTo>
                    <a:pt x="445" y="692"/>
                    <a:pt x="447" y="691"/>
                    <a:pt x="450" y="690"/>
                  </a:cubicBezTo>
                  <a:cubicBezTo>
                    <a:pt x="454" y="691"/>
                    <a:pt x="458" y="692"/>
                    <a:pt x="463" y="693"/>
                  </a:cubicBezTo>
                  <a:cubicBezTo>
                    <a:pt x="479" y="698"/>
                    <a:pt x="494" y="703"/>
                    <a:pt x="501" y="714"/>
                  </a:cubicBezTo>
                  <a:cubicBezTo>
                    <a:pt x="489" y="714"/>
                    <a:pt x="477" y="714"/>
                    <a:pt x="465" y="714"/>
                  </a:cubicBezTo>
                  <a:moveTo>
                    <a:pt x="561" y="725"/>
                  </a:moveTo>
                  <a:cubicBezTo>
                    <a:pt x="549" y="723"/>
                    <a:pt x="536" y="721"/>
                    <a:pt x="524" y="715"/>
                  </a:cubicBezTo>
                  <a:cubicBezTo>
                    <a:pt x="516" y="712"/>
                    <a:pt x="510" y="707"/>
                    <a:pt x="502" y="701"/>
                  </a:cubicBezTo>
                  <a:cubicBezTo>
                    <a:pt x="491" y="692"/>
                    <a:pt x="479" y="683"/>
                    <a:pt x="463" y="679"/>
                  </a:cubicBezTo>
                  <a:cubicBezTo>
                    <a:pt x="458" y="678"/>
                    <a:pt x="453" y="677"/>
                    <a:pt x="448" y="677"/>
                  </a:cubicBezTo>
                  <a:cubicBezTo>
                    <a:pt x="443" y="677"/>
                    <a:pt x="439" y="677"/>
                    <a:pt x="434" y="677"/>
                  </a:cubicBezTo>
                  <a:cubicBezTo>
                    <a:pt x="429" y="676"/>
                    <a:pt x="424" y="676"/>
                    <a:pt x="419" y="676"/>
                  </a:cubicBezTo>
                  <a:cubicBezTo>
                    <a:pt x="435" y="652"/>
                    <a:pt x="470" y="649"/>
                    <a:pt x="506" y="645"/>
                  </a:cubicBezTo>
                  <a:cubicBezTo>
                    <a:pt x="510" y="645"/>
                    <a:pt x="514" y="644"/>
                    <a:pt x="519" y="644"/>
                  </a:cubicBezTo>
                  <a:cubicBezTo>
                    <a:pt x="522" y="647"/>
                    <a:pt x="526" y="651"/>
                    <a:pt x="530" y="654"/>
                  </a:cubicBezTo>
                  <a:cubicBezTo>
                    <a:pt x="547" y="671"/>
                    <a:pt x="566" y="690"/>
                    <a:pt x="593" y="702"/>
                  </a:cubicBezTo>
                  <a:cubicBezTo>
                    <a:pt x="604" y="706"/>
                    <a:pt x="616" y="709"/>
                    <a:pt x="628" y="711"/>
                  </a:cubicBezTo>
                  <a:cubicBezTo>
                    <a:pt x="635" y="712"/>
                    <a:pt x="642" y="714"/>
                    <a:pt x="649" y="716"/>
                  </a:cubicBezTo>
                  <a:cubicBezTo>
                    <a:pt x="697" y="730"/>
                    <a:pt x="769" y="771"/>
                    <a:pt x="781" y="811"/>
                  </a:cubicBezTo>
                  <a:cubicBezTo>
                    <a:pt x="784" y="824"/>
                    <a:pt x="784" y="838"/>
                    <a:pt x="783" y="854"/>
                  </a:cubicBezTo>
                  <a:cubicBezTo>
                    <a:pt x="783" y="865"/>
                    <a:pt x="783" y="875"/>
                    <a:pt x="784" y="886"/>
                  </a:cubicBezTo>
                  <a:cubicBezTo>
                    <a:pt x="751" y="838"/>
                    <a:pt x="712" y="791"/>
                    <a:pt x="656" y="762"/>
                  </a:cubicBezTo>
                  <a:cubicBezTo>
                    <a:pt x="634" y="751"/>
                    <a:pt x="614" y="742"/>
                    <a:pt x="595" y="734"/>
                  </a:cubicBezTo>
                  <a:cubicBezTo>
                    <a:pt x="584" y="730"/>
                    <a:pt x="573" y="728"/>
                    <a:pt x="561" y="725"/>
                  </a:cubicBezTo>
                  <a:moveTo>
                    <a:pt x="575" y="896"/>
                  </a:moveTo>
                  <a:cubicBezTo>
                    <a:pt x="551" y="880"/>
                    <a:pt x="529" y="865"/>
                    <a:pt x="500" y="860"/>
                  </a:cubicBezTo>
                  <a:cubicBezTo>
                    <a:pt x="475" y="856"/>
                    <a:pt x="454" y="860"/>
                    <a:pt x="436" y="867"/>
                  </a:cubicBezTo>
                  <a:cubicBezTo>
                    <a:pt x="441" y="863"/>
                    <a:pt x="445" y="858"/>
                    <a:pt x="449" y="854"/>
                  </a:cubicBezTo>
                  <a:cubicBezTo>
                    <a:pt x="459" y="844"/>
                    <a:pt x="468" y="834"/>
                    <a:pt x="479" y="826"/>
                  </a:cubicBezTo>
                  <a:cubicBezTo>
                    <a:pt x="490" y="818"/>
                    <a:pt x="506" y="811"/>
                    <a:pt x="523" y="804"/>
                  </a:cubicBezTo>
                  <a:cubicBezTo>
                    <a:pt x="529" y="802"/>
                    <a:pt x="534" y="800"/>
                    <a:pt x="539" y="797"/>
                  </a:cubicBezTo>
                  <a:cubicBezTo>
                    <a:pt x="546" y="795"/>
                    <a:pt x="552" y="792"/>
                    <a:pt x="559" y="789"/>
                  </a:cubicBezTo>
                  <a:cubicBezTo>
                    <a:pt x="575" y="781"/>
                    <a:pt x="591" y="774"/>
                    <a:pt x="604" y="771"/>
                  </a:cubicBezTo>
                  <a:cubicBezTo>
                    <a:pt x="608" y="770"/>
                    <a:pt x="613" y="770"/>
                    <a:pt x="618" y="770"/>
                  </a:cubicBezTo>
                  <a:cubicBezTo>
                    <a:pt x="648" y="772"/>
                    <a:pt x="682" y="797"/>
                    <a:pt x="697" y="814"/>
                  </a:cubicBezTo>
                  <a:cubicBezTo>
                    <a:pt x="712" y="832"/>
                    <a:pt x="727" y="855"/>
                    <a:pt x="742" y="878"/>
                  </a:cubicBezTo>
                  <a:cubicBezTo>
                    <a:pt x="746" y="884"/>
                    <a:pt x="746" y="884"/>
                    <a:pt x="746" y="884"/>
                  </a:cubicBezTo>
                  <a:cubicBezTo>
                    <a:pt x="749" y="889"/>
                    <a:pt x="753" y="894"/>
                    <a:pt x="756" y="898"/>
                  </a:cubicBezTo>
                  <a:cubicBezTo>
                    <a:pt x="768" y="916"/>
                    <a:pt x="781" y="934"/>
                    <a:pt x="783" y="953"/>
                  </a:cubicBezTo>
                  <a:cubicBezTo>
                    <a:pt x="768" y="945"/>
                    <a:pt x="750" y="943"/>
                    <a:pt x="735" y="942"/>
                  </a:cubicBezTo>
                  <a:cubicBezTo>
                    <a:pt x="727" y="941"/>
                    <a:pt x="719" y="941"/>
                    <a:pt x="711" y="940"/>
                  </a:cubicBezTo>
                  <a:cubicBezTo>
                    <a:pt x="698" y="940"/>
                    <a:pt x="684" y="939"/>
                    <a:pt x="671" y="938"/>
                  </a:cubicBezTo>
                  <a:cubicBezTo>
                    <a:pt x="630" y="932"/>
                    <a:pt x="602" y="913"/>
                    <a:pt x="575" y="896"/>
                  </a:cubicBezTo>
                  <a:moveTo>
                    <a:pt x="542" y="948"/>
                  </a:moveTo>
                  <a:cubicBezTo>
                    <a:pt x="544" y="946"/>
                    <a:pt x="545" y="944"/>
                    <a:pt x="546" y="943"/>
                  </a:cubicBezTo>
                  <a:cubicBezTo>
                    <a:pt x="565" y="940"/>
                    <a:pt x="582" y="933"/>
                    <a:pt x="597" y="926"/>
                  </a:cubicBezTo>
                  <a:cubicBezTo>
                    <a:pt x="619" y="944"/>
                    <a:pt x="653" y="954"/>
                    <a:pt x="704" y="958"/>
                  </a:cubicBezTo>
                  <a:cubicBezTo>
                    <a:pt x="708" y="958"/>
                    <a:pt x="712" y="958"/>
                    <a:pt x="716" y="958"/>
                  </a:cubicBezTo>
                  <a:cubicBezTo>
                    <a:pt x="714" y="960"/>
                    <a:pt x="713" y="961"/>
                    <a:pt x="711" y="963"/>
                  </a:cubicBezTo>
                  <a:cubicBezTo>
                    <a:pt x="702" y="970"/>
                    <a:pt x="694" y="977"/>
                    <a:pt x="683" y="981"/>
                  </a:cubicBezTo>
                  <a:cubicBezTo>
                    <a:pt x="647" y="967"/>
                    <a:pt x="601" y="957"/>
                    <a:pt x="554" y="954"/>
                  </a:cubicBezTo>
                  <a:cubicBezTo>
                    <a:pt x="549" y="953"/>
                    <a:pt x="544" y="953"/>
                    <a:pt x="539" y="953"/>
                  </a:cubicBezTo>
                  <a:cubicBezTo>
                    <a:pt x="540" y="951"/>
                    <a:pt x="541" y="950"/>
                    <a:pt x="542" y="948"/>
                  </a:cubicBezTo>
                  <a:moveTo>
                    <a:pt x="561" y="974"/>
                  </a:moveTo>
                  <a:cubicBezTo>
                    <a:pt x="572" y="975"/>
                    <a:pt x="583" y="976"/>
                    <a:pt x="594" y="979"/>
                  </a:cubicBezTo>
                  <a:cubicBezTo>
                    <a:pt x="561" y="995"/>
                    <a:pt x="543" y="1028"/>
                    <a:pt x="525" y="1060"/>
                  </a:cubicBezTo>
                  <a:cubicBezTo>
                    <a:pt x="514" y="1081"/>
                    <a:pt x="502" y="1102"/>
                    <a:pt x="487" y="1118"/>
                  </a:cubicBezTo>
                  <a:cubicBezTo>
                    <a:pt x="483" y="1117"/>
                    <a:pt x="479" y="1117"/>
                    <a:pt x="476" y="1116"/>
                  </a:cubicBezTo>
                  <a:cubicBezTo>
                    <a:pt x="468" y="1114"/>
                    <a:pt x="460" y="1112"/>
                    <a:pt x="451" y="1112"/>
                  </a:cubicBezTo>
                  <a:cubicBezTo>
                    <a:pt x="450" y="1111"/>
                    <a:pt x="449" y="1111"/>
                    <a:pt x="448" y="1111"/>
                  </a:cubicBezTo>
                  <a:cubicBezTo>
                    <a:pt x="451" y="1100"/>
                    <a:pt x="450" y="1085"/>
                    <a:pt x="450" y="1070"/>
                  </a:cubicBezTo>
                  <a:cubicBezTo>
                    <a:pt x="449" y="1044"/>
                    <a:pt x="449" y="1016"/>
                    <a:pt x="461" y="1001"/>
                  </a:cubicBezTo>
                  <a:cubicBezTo>
                    <a:pt x="477" y="981"/>
                    <a:pt x="516" y="970"/>
                    <a:pt x="561" y="974"/>
                  </a:cubicBezTo>
                  <a:moveTo>
                    <a:pt x="536" y="1102"/>
                  </a:moveTo>
                  <a:cubicBezTo>
                    <a:pt x="541" y="1096"/>
                    <a:pt x="543" y="1088"/>
                    <a:pt x="545" y="1080"/>
                  </a:cubicBezTo>
                  <a:cubicBezTo>
                    <a:pt x="545" y="1080"/>
                    <a:pt x="545" y="1079"/>
                    <a:pt x="546" y="1078"/>
                  </a:cubicBezTo>
                  <a:cubicBezTo>
                    <a:pt x="549" y="1090"/>
                    <a:pt x="547" y="1105"/>
                    <a:pt x="541" y="1114"/>
                  </a:cubicBezTo>
                  <a:cubicBezTo>
                    <a:pt x="533" y="1126"/>
                    <a:pt x="533" y="1126"/>
                    <a:pt x="533" y="1126"/>
                  </a:cubicBezTo>
                  <a:cubicBezTo>
                    <a:pt x="523" y="1125"/>
                    <a:pt x="514" y="1125"/>
                    <a:pt x="505" y="1127"/>
                  </a:cubicBezTo>
                  <a:cubicBezTo>
                    <a:pt x="504" y="1124"/>
                    <a:pt x="501" y="1123"/>
                    <a:pt x="499" y="1123"/>
                  </a:cubicBezTo>
                  <a:cubicBezTo>
                    <a:pt x="517" y="1102"/>
                    <a:pt x="528" y="1079"/>
                    <a:pt x="540" y="1053"/>
                  </a:cubicBezTo>
                  <a:cubicBezTo>
                    <a:pt x="541" y="1052"/>
                    <a:pt x="542" y="1051"/>
                    <a:pt x="542" y="1049"/>
                  </a:cubicBezTo>
                  <a:cubicBezTo>
                    <a:pt x="542" y="1057"/>
                    <a:pt x="539" y="1066"/>
                    <a:pt x="536" y="1075"/>
                  </a:cubicBezTo>
                  <a:cubicBezTo>
                    <a:pt x="534" y="1083"/>
                    <a:pt x="531" y="1091"/>
                    <a:pt x="530" y="1099"/>
                  </a:cubicBezTo>
                  <a:cubicBezTo>
                    <a:pt x="528" y="1113"/>
                    <a:pt x="528" y="1113"/>
                    <a:pt x="528" y="1113"/>
                  </a:cubicBezTo>
                  <a:cubicBezTo>
                    <a:pt x="536" y="1102"/>
                    <a:pt x="536" y="1102"/>
                    <a:pt x="536" y="1102"/>
                  </a:cubicBezTo>
                  <a:moveTo>
                    <a:pt x="487" y="1129"/>
                  </a:moveTo>
                  <a:cubicBezTo>
                    <a:pt x="472" y="1134"/>
                    <a:pt x="462" y="1145"/>
                    <a:pt x="451" y="1156"/>
                  </a:cubicBezTo>
                  <a:cubicBezTo>
                    <a:pt x="451" y="1156"/>
                    <a:pt x="450" y="1157"/>
                    <a:pt x="450" y="1157"/>
                  </a:cubicBezTo>
                  <a:cubicBezTo>
                    <a:pt x="447" y="1147"/>
                    <a:pt x="446" y="1135"/>
                    <a:pt x="447" y="1121"/>
                  </a:cubicBezTo>
                  <a:cubicBezTo>
                    <a:pt x="462" y="1122"/>
                    <a:pt x="475" y="1125"/>
                    <a:pt x="487" y="1129"/>
                  </a:cubicBezTo>
                  <a:moveTo>
                    <a:pt x="279" y="1193"/>
                  </a:moveTo>
                  <a:cubicBezTo>
                    <a:pt x="287" y="1175"/>
                    <a:pt x="296" y="1153"/>
                    <a:pt x="293" y="1130"/>
                  </a:cubicBezTo>
                  <a:cubicBezTo>
                    <a:pt x="309" y="1113"/>
                    <a:pt x="321" y="1091"/>
                    <a:pt x="332" y="1070"/>
                  </a:cubicBezTo>
                  <a:cubicBezTo>
                    <a:pt x="346" y="1043"/>
                    <a:pt x="360" y="1015"/>
                    <a:pt x="384" y="997"/>
                  </a:cubicBezTo>
                  <a:cubicBezTo>
                    <a:pt x="406" y="982"/>
                    <a:pt x="439" y="980"/>
                    <a:pt x="472" y="978"/>
                  </a:cubicBezTo>
                  <a:cubicBezTo>
                    <a:pt x="430" y="1001"/>
                    <a:pt x="403" y="1041"/>
                    <a:pt x="376" y="1080"/>
                  </a:cubicBezTo>
                  <a:cubicBezTo>
                    <a:pt x="359" y="1106"/>
                    <a:pt x="342" y="1132"/>
                    <a:pt x="320" y="1153"/>
                  </a:cubicBezTo>
                  <a:cubicBezTo>
                    <a:pt x="308" y="1172"/>
                    <a:pt x="293" y="1188"/>
                    <a:pt x="276" y="1202"/>
                  </a:cubicBezTo>
                  <a:cubicBezTo>
                    <a:pt x="277" y="1199"/>
                    <a:pt x="278" y="1196"/>
                    <a:pt x="279" y="1193"/>
                  </a:cubicBezTo>
                  <a:moveTo>
                    <a:pt x="438" y="1112"/>
                  </a:moveTo>
                  <a:cubicBezTo>
                    <a:pt x="438" y="1112"/>
                    <a:pt x="438" y="1112"/>
                    <a:pt x="438" y="1112"/>
                  </a:cubicBezTo>
                  <a:cubicBezTo>
                    <a:pt x="435" y="1112"/>
                    <a:pt x="431" y="1112"/>
                    <a:pt x="429" y="1116"/>
                  </a:cubicBezTo>
                  <a:cubicBezTo>
                    <a:pt x="428" y="1117"/>
                    <a:pt x="428" y="1117"/>
                    <a:pt x="428" y="1117"/>
                  </a:cubicBezTo>
                  <a:cubicBezTo>
                    <a:pt x="428" y="1118"/>
                    <a:pt x="428" y="1118"/>
                    <a:pt x="428" y="1118"/>
                  </a:cubicBezTo>
                  <a:cubicBezTo>
                    <a:pt x="428" y="1121"/>
                    <a:pt x="430" y="1123"/>
                    <a:pt x="432" y="1123"/>
                  </a:cubicBezTo>
                  <a:cubicBezTo>
                    <a:pt x="434" y="1123"/>
                    <a:pt x="435" y="1123"/>
                    <a:pt x="436" y="1122"/>
                  </a:cubicBezTo>
                  <a:cubicBezTo>
                    <a:pt x="437" y="1122"/>
                    <a:pt x="437" y="1122"/>
                    <a:pt x="437" y="1122"/>
                  </a:cubicBezTo>
                  <a:cubicBezTo>
                    <a:pt x="434" y="1142"/>
                    <a:pt x="430" y="1159"/>
                    <a:pt x="424" y="1173"/>
                  </a:cubicBezTo>
                  <a:cubicBezTo>
                    <a:pt x="419" y="1188"/>
                    <a:pt x="419" y="1188"/>
                    <a:pt x="419" y="1188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17" y="1194"/>
                    <a:pt x="404" y="1201"/>
                    <a:pt x="384" y="1207"/>
                  </a:cubicBezTo>
                  <a:cubicBezTo>
                    <a:pt x="386" y="1204"/>
                    <a:pt x="386" y="1204"/>
                    <a:pt x="386" y="1204"/>
                  </a:cubicBezTo>
                  <a:cubicBezTo>
                    <a:pt x="380" y="1208"/>
                    <a:pt x="380" y="1208"/>
                    <a:pt x="380" y="1208"/>
                  </a:cubicBezTo>
                  <a:cubicBezTo>
                    <a:pt x="372" y="1210"/>
                    <a:pt x="363" y="1212"/>
                    <a:pt x="353" y="1213"/>
                  </a:cubicBezTo>
                  <a:cubicBezTo>
                    <a:pt x="358" y="1197"/>
                    <a:pt x="356" y="1181"/>
                    <a:pt x="354" y="1167"/>
                  </a:cubicBezTo>
                  <a:cubicBezTo>
                    <a:pt x="353" y="1156"/>
                    <a:pt x="351" y="1145"/>
                    <a:pt x="354" y="1134"/>
                  </a:cubicBezTo>
                  <a:cubicBezTo>
                    <a:pt x="356" y="1124"/>
                    <a:pt x="369" y="1110"/>
                    <a:pt x="379" y="1098"/>
                  </a:cubicBezTo>
                  <a:cubicBezTo>
                    <a:pt x="385" y="1091"/>
                    <a:pt x="391" y="1085"/>
                    <a:pt x="395" y="1080"/>
                  </a:cubicBezTo>
                  <a:cubicBezTo>
                    <a:pt x="399" y="1074"/>
                    <a:pt x="402" y="1069"/>
                    <a:pt x="406" y="1064"/>
                  </a:cubicBezTo>
                  <a:cubicBezTo>
                    <a:pt x="419" y="1045"/>
                    <a:pt x="430" y="1030"/>
                    <a:pt x="444" y="1016"/>
                  </a:cubicBezTo>
                  <a:cubicBezTo>
                    <a:pt x="442" y="1033"/>
                    <a:pt x="441" y="1054"/>
                    <a:pt x="440" y="1075"/>
                  </a:cubicBezTo>
                  <a:cubicBezTo>
                    <a:pt x="440" y="1087"/>
                    <a:pt x="439" y="1100"/>
                    <a:pt x="438" y="1112"/>
                  </a:cubicBezTo>
                  <a:moveTo>
                    <a:pt x="439" y="1161"/>
                  </a:moveTo>
                  <a:cubicBezTo>
                    <a:pt x="438" y="1166"/>
                    <a:pt x="436" y="1171"/>
                    <a:pt x="434" y="1175"/>
                  </a:cubicBezTo>
                  <a:cubicBezTo>
                    <a:pt x="435" y="1171"/>
                    <a:pt x="435" y="1171"/>
                    <a:pt x="435" y="1171"/>
                  </a:cubicBezTo>
                  <a:cubicBezTo>
                    <a:pt x="436" y="1168"/>
                    <a:pt x="438" y="1164"/>
                    <a:pt x="439" y="1161"/>
                  </a:cubicBezTo>
                  <a:moveTo>
                    <a:pt x="343" y="1215"/>
                  </a:moveTo>
                  <a:cubicBezTo>
                    <a:pt x="338" y="1216"/>
                    <a:pt x="334" y="1217"/>
                    <a:pt x="329" y="1218"/>
                  </a:cubicBezTo>
                  <a:cubicBezTo>
                    <a:pt x="324" y="1219"/>
                    <a:pt x="318" y="1220"/>
                    <a:pt x="313" y="1221"/>
                  </a:cubicBezTo>
                  <a:cubicBezTo>
                    <a:pt x="306" y="1224"/>
                    <a:pt x="306" y="1224"/>
                    <a:pt x="306" y="1224"/>
                  </a:cubicBezTo>
                  <a:cubicBezTo>
                    <a:pt x="312" y="1228"/>
                    <a:pt x="312" y="1228"/>
                    <a:pt x="312" y="1228"/>
                  </a:cubicBezTo>
                  <a:cubicBezTo>
                    <a:pt x="317" y="1231"/>
                    <a:pt x="323" y="1230"/>
                    <a:pt x="329" y="1228"/>
                  </a:cubicBezTo>
                  <a:cubicBezTo>
                    <a:pt x="332" y="1227"/>
                    <a:pt x="336" y="1227"/>
                    <a:pt x="339" y="1226"/>
                  </a:cubicBezTo>
                  <a:cubicBezTo>
                    <a:pt x="337" y="1234"/>
                    <a:pt x="336" y="1241"/>
                    <a:pt x="333" y="1246"/>
                  </a:cubicBezTo>
                  <a:cubicBezTo>
                    <a:pt x="330" y="1253"/>
                    <a:pt x="330" y="1253"/>
                    <a:pt x="330" y="1253"/>
                  </a:cubicBezTo>
                  <a:cubicBezTo>
                    <a:pt x="316" y="1254"/>
                    <a:pt x="303" y="1254"/>
                    <a:pt x="288" y="1253"/>
                  </a:cubicBezTo>
                  <a:cubicBezTo>
                    <a:pt x="278" y="1252"/>
                    <a:pt x="268" y="1251"/>
                    <a:pt x="257" y="1249"/>
                  </a:cubicBezTo>
                  <a:cubicBezTo>
                    <a:pt x="248" y="1249"/>
                    <a:pt x="239" y="1248"/>
                    <a:pt x="230" y="1247"/>
                  </a:cubicBezTo>
                  <a:cubicBezTo>
                    <a:pt x="242" y="1239"/>
                    <a:pt x="254" y="1231"/>
                    <a:pt x="265" y="1222"/>
                  </a:cubicBezTo>
                  <a:cubicBezTo>
                    <a:pt x="264" y="1234"/>
                    <a:pt x="264" y="1234"/>
                    <a:pt x="264" y="1234"/>
                  </a:cubicBezTo>
                  <a:cubicBezTo>
                    <a:pt x="270" y="1219"/>
                    <a:pt x="270" y="1219"/>
                    <a:pt x="270" y="1219"/>
                  </a:cubicBezTo>
                  <a:cubicBezTo>
                    <a:pt x="282" y="1209"/>
                    <a:pt x="294" y="1199"/>
                    <a:pt x="305" y="1189"/>
                  </a:cubicBezTo>
                  <a:cubicBezTo>
                    <a:pt x="308" y="1187"/>
                    <a:pt x="308" y="1187"/>
                    <a:pt x="308" y="1187"/>
                  </a:cubicBezTo>
                  <a:cubicBezTo>
                    <a:pt x="308" y="1188"/>
                    <a:pt x="308" y="1188"/>
                    <a:pt x="309" y="1189"/>
                  </a:cubicBezTo>
                  <a:cubicBezTo>
                    <a:pt x="309" y="1190"/>
                    <a:pt x="309" y="1191"/>
                    <a:pt x="309" y="1192"/>
                  </a:cubicBezTo>
                  <a:cubicBezTo>
                    <a:pt x="309" y="1194"/>
                    <a:pt x="308" y="1197"/>
                    <a:pt x="308" y="1199"/>
                  </a:cubicBezTo>
                  <a:cubicBezTo>
                    <a:pt x="316" y="1200"/>
                    <a:pt x="316" y="1200"/>
                    <a:pt x="316" y="1200"/>
                  </a:cubicBezTo>
                  <a:cubicBezTo>
                    <a:pt x="316" y="1197"/>
                    <a:pt x="316" y="1195"/>
                    <a:pt x="316" y="1192"/>
                  </a:cubicBezTo>
                  <a:cubicBezTo>
                    <a:pt x="318" y="1176"/>
                    <a:pt x="325" y="1167"/>
                    <a:pt x="334" y="1157"/>
                  </a:cubicBezTo>
                  <a:cubicBezTo>
                    <a:pt x="337" y="1153"/>
                    <a:pt x="340" y="1149"/>
                    <a:pt x="343" y="1145"/>
                  </a:cubicBezTo>
                  <a:cubicBezTo>
                    <a:pt x="348" y="1166"/>
                    <a:pt x="345" y="1190"/>
                    <a:pt x="343" y="1215"/>
                  </a:cubicBezTo>
                  <a:cubicBezTo>
                    <a:pt x="343" y="1215"/>
                    <a:pt x="343" y="1215"/>
                    <a:pt x="343" y="1215"/>
                  </a:cubicBezTo>
                  <a:moveTo>
                    <a:pt x="348" y="1233"/>
                  </a:moveTo>
                  <a:cubicBezTo>
                    <a:pt x="349" y="1230"/>
                    <a:pt x="349" y="1227"/>
                    <a:pt x="350" y="1225"/>
                  </a:cubicBezTo>
                  <a:cubicBezTo>
                    <a:pt x="353" y="1224"/>
                    <a:pt x="356" y="1224"/>
                    <a:pt x="359" y="1223"/>
                  </a:cubicBezTo>
                  <a:cubicBezTo>
                    <a:pt x="362" y="1223"/>
                    <a:pt x="366" y="1222"/>
                    <a:pt x="369" y="1221"/>
                  </a:cubicBezTo>
                  <a:cubicBezTo>
                    <a:pt x="363" y="1229"/>
                    <a:pt x="353" y="1237"/>
                    <a:pt x="344" y="1244"/>
                  </a:cubicBezTo>
                  <a:cubicBezTo>
                    <a:pt x="346" y="1240"/>
                    <a:pt x="347" y="1237"/>
                    <a:pt x="348" y="1233"/>
                  </a:cubicBezTo>
                  <a:moveTo>
                    <a:pt x="414" y="1252"/>
                  </a:moveTo>
                  <a:cubicBezTo>
                    <a:pt x="399" y="1252"/>
                    <a:pt x="385" y="1252"/>
                    <a:pt x="371" y="1252"/>
                  </a:cubicBezTo>
                  <a:cubicBezTo>
                    <a:pt x="364" y="1252"/>
                    <a:pt x="357" y="1253"/>
                    <a:pt x="350" y="1253"/>
                  </a:cubicBezTo>
                  <a:cubicBezTo>
                    <a:pt x="354" y="1249"/>
                    <a:pt x="358" y="1245"/>
                    <a:pt x="362" y="1242"/>
                  </a:cubicBezTo>
                  <a:cubicBezTo>
                    <a:pt x="371" y="1234"/>
                    <a:pt x="381" y="1227"/>
                    <a:pt x="388" y="1216"/>
                  </a:cubicBezTo>
                  <a:cubicBezTo>
                    <a:pt x="416" y="1212"/>
                    <a:pt x="434" y="1195"/>
                    <a:pt x="452" y="1179"/>
                  </a:cubicBezTo>
                  <a:cubicBezTo>
                    <a:pt x="474" y="1158"/>
                    <a:pt x="495" y="1139"/>
                    <a:pt x="539" y="1144"/>
                  </a:cubicBezTo>
                  <a:cubicBezTo>
                    <a:pt x="528" y="1150"/>
                    <a:pt x="520" y="1160"/>
                    <a:pt x="512" y="1169"/>
                  </a:cubicBezTo>
                  <a:cubicBezTo>
                    <a:pt x="508" y="1173"/>
                    <a:pt x="504" y="1179"/>
                    <a:pt x="499" y="1183"/>
                  </a:cubicBezTo>
                  <a:cubicBezTo>
                    <a:pt x="479" y="1202"/>
                    <a:pt x="452" y="1211"/>
                    <a:pt x="423" y="1221"/>
                  </a:cubicBezTo>
                  <a:cubicBezTo>
                    <a:pt x="410" y="1225"/>
                    <a:pt x="397" y="1229"/>
                    <a:pt x="384" y="1235"/>
                  </a:cubicBezTo>
                  <a:cubicBezTo>
                    <a:pt x="371" y="1241"/>
                    <a:pt x="371" y="1241"/>
                    <a:pt x="371" y="1241"/>
                  </a:cubicBezTo>
                  <a:cubicBezTo>
                    <a:pt x="386" y="1242"/>
                    <a:pt x="386" y="1242"/>
                    <a:pt x="386" y="1242"/>
                  </a:cubicBezTo>
                  <a:cubicBezTo>
                    <a:pt x="400" y="1243"/>
                    <a:pt x="415" y="1236"/>
                    <a:pt x="428" y="1230"/>
                  </a:cubicBezTo>
                  <a:cubicBezTo>
                    <a:pt x="434" y="1228"/>
                    <a:pt x="439" y="1225"/>
                    <a:pt x="445" y="1223"/>
                  </a:cubicBezTo>
                  <a:cubicBezTo>
                    <a:pt x="438" y="1234"/>
                    <a:pt x="429" y="1243"/>
                    <a:pt x="418" y="1249"/>
                  </a:cubicBezTo>
                  <a:cubicBezTo>
                    <a:pt x="414" y="1252"/>
                    <a:pt x="414" y="1252"/>
                    <a:pt x="414" y="1252"/>
                  </a:cubicBezTo>
                  <a:moveTo>
                    <a:pt x="551" y="1226"/>
                  </a:moveTo>
                  <a:cubicBezTo>
                    <a:pt x="522" y="1243"/>
                    <a:pt x="478" y="1249"/>
                    <a:pt x="432" y="1251"/>
                  </a:cubicBezTo>
                  <a:cubicBezTo>
                    <a:pt x="445" y="1243"/>
                    <a:pt x="453" y="1230"/>
                    <a:pt x="459" y="1217"/>
                  </a:cubicBezTo>
                  <a:cubicBezTo>
                    <a:pt x="468" y="1215"/>
                    <a:pt x="474" y="1211"/>
                    <a:pt x="481" y="1207"/>
                  </a:cubicBezTo>
                  <a:cubicBezTo>
                    <a:pt x="484" y="1205"/>
                    <a:pt x="487" y="1203"/>
                    <a:pt x="491" y="1201"/>
                  </a:cubicBezTo>
                  <a:cubicBezTo>
                    <a:pt x="486" y="1213"/>
                    <a:pt x="478" y="1220"/>
                    <a:pt x="471" y="1226"/>
                  </a:cubicBezTo>
                  <a:cubicBezTo>
                    <a:pt x="456" y="1237"/>
                    <a:pt x="456" y="1237"/>
                    <a:pt x="456" y="1237"/>
                  </a:cubicBezTo>
                  <a:cubicBezTo>
                    <a:pt x="474" y="1232"/>
                    <a:pt x="474" y="1232"/>
                    <a:pt x="474" y="1232"/>
                  </a:cubicBezTo>
                  <a:cubicBezTo>
                    <a:pt x="486" y="1229"/>
                    <a:pt x="502" y="1212"/>
                    <a:pt x="505" y="1191"/>
                  </a:cubicBezTo>
                  <a:cubicBezTo>
                    <a:pt x="527" y="1165"/>
                    <a:pt x="564" y="1154"/>
                    <a:pt x="600" y="1143"/>
                  </a:cubicBezTo>
                  <a:cubicBezTo>
                    <a:pt x="612" y="1139"/>
                    <a:pt x="624" y="1136"/>
                    <a:pt x="635" y="1132"/>
                  </a:cubicBezTo>
                  <a:cubicBezTo>
                    <a:pt x="631" y="1137"/>
                    <a:pt x="627" y="1143"/>
                    <a:pt x="622" y="1149"/>
                  </a:cubicBezTo>
                  <a:cubicBezTo>
                    <a:pt x="603" y="1178"/>
                    <a:pt x="582" y="1207"/>
                    <a:pt x="551" y="1226"/>
                  </a:cubicBezTo>
                  <a:moveTo>
                    <a:pt x="778" y="1200"/>
                  </a:moveTo>
                  <a:cubicBezTo>
                    <a:pt x="777" y="1208"/>
                    <a:pt x="777" y="1216"/>
                    <a:pt x="776" y="1223"/>
                  </a:cubicBezTo>
                  <a:cubicBezTo>
                    <a:pt x="759" y="1217"/>
                    <a:pt x="740" y="1213"/>
                    <a:pt x="719" y="1211"/>
                  </a:cubicBezTo>
                  <a:cubicBezTo>
                    <a:pt x="672" y="1208"/>
                    <a:pt x="626" y="1217"/>
                    <a:pt x="585" y="1224"/>
                  </a:cubicBezTo>
                  <a:cubicBezTo>
                    <a:pt x="582" y="1225"/>
                    <a:pt x="579" y="1225"/>
                    <a:pt x="577" y="1226"/>
                  </a:cubicBezTo>
                  <a:cubicBezTo>
                    <a:pt x="579" y="1223"/>
                    <a:pt x="582" y="1221"/>
                    <a:pt x="585" y="1219"/>
                  </a:cubicBezTo>
                  <a:cubicBezTo>
                    <a:pt x="595" y="1211"/>
                    <a:pt x="605" y="1202"/>
                    <a:pt x="614" y="1193"/>
                  </a:cubicBezTo>
                  <a:cubicBezTo>
                    <a:pt x="612" y="1195"/>
                    <a:pt x="611" y="1197"/>
                    <a:pt x="610" y="1199"/>
                  </a:cubicBezTo>
                  <a:cubicBezTo>
                    <a:pt x="606" y="1204"/>
                    <a:pt x="605" y="1206"/>
                    <a:pt x="604" y="1208"/>
                  </a:cubicBezTo>
                  <a:cubicBezTo>
                    <a:pt x="601" y="1218"/>
                    <a:pt x="601" y="1218"/>
                    <a:pt x="601" y="1218"/>
                  </a:cubicBezTo>
                  <a:cubicBezTo>
                    <a:pt x="609" y="1212"/>
                    <a:pt x="609" y="1212"/>
                    <a:pt x="609" y="1212"/>
                  </a:cubicBezTo>
                  <a:cubicBezTo>
                    <a:pt x="622" y="1205"/>
                    <a:pt x="628" y="1188"/>
                    <a:pt x="635" y="1171"/>
                  </a:cubicBezTo>
                  <a:cubicBezTo>
                    <a:pt x="645" y="1149"/>
                    <a:pt x="655" y="1125"/>
                    <a:pt x="677" y="1122"/>
                  </a:cubicBezTo>
                  <a:cubicBezTo>
                    <a:pt x="680" y="1122"/>
                    <a:pt x="683" y="1122"/>
                    <a:pt x="686" y="1122"/>
                  </a:cubicBezTo>
                  <a:cubicBezTo>
                    <a:pt x="726" y="1125"/>
                    <a:pt x="757" y="1139"/>
                    <a:pt x="781" y="1165"/>
                  </a:cubicBezTo>
                  <a:cubicBezTo>
                    <a:pt x="779" y="1176"/>
                    <a:pt x="778" y="1188"/>
                    <a:pt x="778" y="1200"/>
                  </a:cubicBezTo>
                  <a:moveTo>
                    <a:pt x="769" y="1125"/>
                  </a:moveTo>
                  <a:cubicBezTo>
                    <a:pt x="736" y="1110"/>
                    <a:pt x="712" y="1098"/>
                    <a:pt x="678" y="1099"/>
                  </a:cubicBezTo>
                  <a:cubicBezTo>
                    <a:pt x="658" y="1099"/>
                    <a:pt x="640" y="1107"/>
                    <a:pt x="624" y="1114"/>
                  </a:cubicBezTo>
                  <a:cubicBezTo>
                    <a:pt x="607" y="1122"/>
                    <a:pt x="590" y="1129"/>
                    <a:pt x="570" y="1130"/>
                  </a:cubicBezTo>
                  <a:cubicBezTo>
                    <a:pt x="561" y="1131"/>
                    <a:pt x="552" y="1129"/>
                    <a:pt x="543" y="1128"/>
                  </a:cubicBezTo>
                  <a:cubicBezTo>
                    <a:pt x="542" y="1127"/>
                    <a:pt x="540" y="1127"/>
                    <a:pt x="538" y="1127"/>
                  </a:cubicBezTo>
                  <a:cubicBezTo>
                    <a:pt x="546" y="1119"/>
                    <a:pt x="546" y="1119"/>
                    <a:pt x="546" y="1119"/>
                  </a:cubicBezTo>
                  <a:cubicBezTo>
                    <a:pt x="561" y="1103"/>
                    <a:pt x="557" y="1085"/>
                    <a:pt x="554" y="1067"/>
                  </a:cubicBezTo>
                  <a:cubicBezTo>
                    <a:pt x="551" y="1055"/>
                    <a:pt x="549" y="1043"/>
                    <a:pt x="551" y="1033"/>
                  </a:cubicBezTo>
                  <a:cubicBezTo>
                    <a:pt x="554" y="1023"/>
                    <a:pt x="576" y="1005"/>
                    <a:pt x="590" y="997"/>
                  </a:cubicBezTo>
                  <a:cubicBezTo>
                    <a:pt x="611" y="985"/>
                    <a:pt x="632" y="985"/>
                    <a:pt x="660" y="995"/>
                  </a:cubicBezTo>
                  <a:cubicBezTo>
                    <a:pt x="645" y="1007"/>
                    <a:pt x="624" y="1012"/>
                    <a:pt x="603" y="1017"/>
                  </a:cubicBezTo>
                  <a:cubicBezTo>
                    <a:pt x="595" y="1019"/>
                    <a:pt x="587" y="1021"/>
                    <a:pt x="579" y="1023"/>
                  </a:cubicBezTo>
                  <a:cubicBezTo>
                    <a:pt x="561" y="1029"/>
                    <a:pt x="561" y="1029"/>
                    <a:pt x="561" y="1029"/>
                  </a:cubicBezTo>
                  <a:cubicBezTo>
                    <a:pt x="580" y="1030"/>
                    <a:pt x="580" y="1030"/>
                    <a:pt x="580" y="1030"/>
                  </a:cubicBezTo>
                  <a:cubicBezTo>
                    <a:pt x="590" y="1031"/>
                    <a:pt x="607" y="1027"/>
                    <a:pt x="617" y="1023"/>
                  </a:cubicBezTo>
                  <a:cubicBezTo>
                    <a:pt x="616" y="1026"/>
                    <a:pt x="615" y="1029"/>
                    <a:pt x="613" y="1032"/>
                  </a:cubicBezTo>
                  <a:cubicBezTo>
                    <a:pt x="610" y="1036"/>
                    <a:pt x="607" y="1041"/>
                    <a:pt x="606" y="1046"/>
                  </a:cubicBezTo>
                  <a:cubicBezTo>
                    <a:pt x="613" y="1048"/>
                    <a:pt x="613" y="1048"/>
                    <a:pt x="613" y="1048"/>
                  </a:cubicBezTo>
                  <a:cubicBezTo>
                    <a:pt x="625" y="1022"/>
                    <a:pt x="649" y="1010"/>
                    <a:pt x="672" y="1002"/>
                  </a:cubicBezTo>
                  <a:cubicBezTo>
                    <a:pt x="680" y="1008"/>
                    <a:pt x="690" y="1014"/>
                    <a:pt x="699" y="1019"/>
                  </a:cubicBezTo>
                  <a:cubicBezTo>
                    <a:pt x="742" y="1045"/>
                    <a:pt x="786" y="1072"/>
                    <a:pt x="782" y="1131"/>
                  </a:cubicBezTo>
                  <a:cubicBezTo>
                    <a:pt x="778" y="1129"/>
                    <a:pt x="773" y="1127"/>
                    <a:pt x="769" y="1125"/>
                  </a:cubicBezTo>
                  <a:moveTo>
                    <a:pt x="764" y="1026"/>
                  </a:moveTo>
                  <a:cubicBezTo>
                    <a:pt x="744" y="1011"/>
                    <a:pt x="722" y="996"/>
                    <a:pt x="695" y="986"/>
                  </a:cubicBezTo>
                  <a:cubicBezTo>
                    <a:pt x="708" y="972"/>
                    <a:pt x="730" y="959"/>
                    <a:pt x="753" y="961"/>
                  </a:cubicBezTo>
                  <a:cubicBezTo>
                    <a:pt x="766" y="962"/>
                    <a:pt x="777" y="967"/>
                    <a:pt x="786" y="975"/>
                  </a:cubicBezTo>
                  <a:cubicBezTo>
                    <a:pt x="784" y="994"/>
                    <a:pt x="782" y="1020"/>
                    <a:pt x="783" y="1039"/>
                  </a:cubicBezTo>
                  <a:cubicBezTo>
                    <a:pt x="776" y="1035"/>
                    <a:pt x="770" y="1030"/>
                    <a:pt x="764" y="1026"/>
                  </a:cubicBezTo>
                  <a:moveTo>
                    <a:pt x="800" y="2162"/>
                  </a:moveTo>
                  <a:cubicBezTo>
                    <a:pt x="797" y="2162"/>
                    <a:pt x="795" y="2163"/>
                    <a:pt x="793" y="2164"/>
                  </a:cubicBezTo>
                  <a:cubicBezTo>
                    <a:pt x="793" y="2164"/>
                    <a:pt x="792" y="2165"/>
                    <a:pt x="791" y="2165"/>
                  </a:cubicBezTo>
                  <a:cubicBezTo>
                    <a:pt x="791" y="2164"/>
                    <a:pt x="790" y="2162"/>
                    <a:pt x="790" y="2161"/>
                  </a:cubicBezTo>
                  <a:cubicBezTo>
                    <a:pt x="790" y="2160"/>
                    <a:pt x="789" y="2158"/>
                    <a:pt x="789" y="2156"/>
                  </a:cubicBezTo>
                  <a:cubicBezTo>
                    <a:pt x="794" y="2155"/>
                    <a:pt x="797" y="2152"/>
                    <a:pt x="800" y="2150"/>
                  </a:cubicBezTo>
                  <a:cubicBezTo>
                    <a:pt x="800" y="2149"/>
                    <a:pt x="801" y="2148"/>
                    <a:pt x="801" y="2148"/>
                  </a:cubicBezTo>
                  <a:cubicBezTo>
                    <a:pt x="801" y="2148"/>
                    <a:pt x="802" y="2149"/>
                    <a:pt x="802" y="2149"/>
                  </a:cubicBezTo>
                  <a:cubicBezTo>
                    <a:pt x="803" y="2150"/>
                    <a:pt x="803" y="2150"/>
                    <a:pt x="803" y="2150"/>
                  </a:cubicBezTo>
                  <a:cubicBezTo>
                    <a:pt x="800" y="2152"/>
                    <a:pt x="798" y="2155"/>
                    <a:pt x="798" y="2158"/>
                  </a:cubicBezTo>
                  <a:cubicBezTo>
                    <a:pt x="798" y="2159"/>
                    <a:pt x="798" y="2161"/>
                    <a:pt x="800" y="2162"/>
                  </a:cubicBezTo>
                  <a:moveTo>
                    <a:pt x="816" y="2162"/>
                  </a:moveTo>
                  <a:cubicBezTo>
                    <a:pt x="814" y="2162"/>
                    <a:pt x="811" y="2162"/>
                    <a:pt x="808" y="2163"/>
                  </a:cubicBezTo>
                  <a:cubicBezTo>
                    <a:pt x="807" y="2159"/>
                    <a:pt x="807" y="2159"/>
                    <a:pt x="807" y="2159"/>
                  </a:cubicBezTo>
                  <a:cubicBezTo>
                    <a:pt x="807" y="2159"/>
                    <a:pt x="809" y="2158"/>
                    <a:pt x="810" y="2157"/>
                  </a:cubicBezTo>
                  <a:cubicBezTo>
                    <a:pt x="811" y="2156"/>
                    <a:pt x="813" y="2155"/>
                    <a:pt x="814" y="2153"/>
                  </a:cubicBezTo>
                  <a:cubicBezTo>
                    <a:pt x="818" y="2156"/>
                    <a:pt x="821" y="2159"/>
                    <a:pt x="826" y="2159"/>
                  </a:cubicBezTo>
                  <a:cubicBezTo>
                    <a:pt x="825" y="2161"/>
                    <a:pt x="822" y="2162"/>
                    <a:pt x="816" y="2162"/>
                  </a:cubicBezTo>
                  <a:moveTo>
                    <a:pt x="845" y="1886"/>
                  </a:moveTo>
                  <a:cubicBezTo>
                    <a:pt x="846" y="1886"/>
                    <a:pt x="846" y="1885"/>
                    <a:pt x="847" y="1884"/>
                  </a:cubicBezTo>
                  <a:cubicBezTo>
                    <a:pt x="847" y="1886"/>
                    <a:pt x="847" y="1886"/>
                    <a:pt x="847" y="1886"/>
                  </a:cubicBezTo>
                  <a:cubicBezTo>
                    <a:pt x="846" y="1886"/>
                    <a:pt x="846" y="1887"/>
                    <a:pt x="845" y="1886"/>
                  </a:cubicBezTo>
                  <a:moveTo>
                    <a:pt x="847" y="1871"/>
                  </a:moveTo>
                  <a:cubicBezTo>
                    <a:pt x="847" y="1871"/>
                    <a:pt x="847" y="1871"/>
                    <a:pt x="847" y="1871"/>
                  </a:cubicBezTo>
                  <a:cubicBezTo>
                    <a:pt x="847" y="1870"/>
                    <a:pt x="847" y="1870"/>
                    <a:pt x="848" y="1870"/>
                  </a:cubicBezTo>
                  <a:cubicBezTo>
                    <a:pt x="848" y="1871"/>
                    <a:pt x="848" y="1871"/>
                    <a:pt x="848" y="1871"/>
                  </a:cubicBezTo>
                  <a:cubicBezTo>
                    <a:pt x="847" y="1871"/>
                    <a:pt x="847" y="1871"/>
                    <a:pt x="847" y="1871"/>
                  </a:cubicBezTo>
                  <a:moveTo>
                    <a:pt x="1083" y="1339"/>
                  </a:moveTo>
                  <a:cubicBezTo>
                    <a:pt x="1082" y="1341"/>
                    <a:pt x="1082" y="1341"/>
                    <a:pt x="1082" y="1341"/>
                  </a:cubicBezTo>
                  <a:cubicBezTo>
                    <a:pt x="1078" y="1360"/>
                    <a:pt x="1074" y="1380"/>
                    <a:pt x="1071" y="1401"/>
                  </a:cubicBezTo>
                  <a:cubicBezTo>
                    <a:pt x="1064" y="1399"/>
                    <a:pt x="1057" y="1388"/>
                    <a:pt x="1050" y="1379"/>
                  </a:cubicBezTo>
                  <a:cubicBezTo>
                    <a:pt x="1046" y="1374"/>
                    <a:pt x="1042" y="1368"/>
                    <a:pt x="1038" y="1364"/>
                  </a:cubicBezTo>
                  <a:cubicBezTo>
                    <a:pt x="1007" y="1333"/>
                    <a:pt x="961" y="1314"/>
                    <a:pt x="916" y="1295"/>
                  </a:cubicBezTo>
                  <a:cubicBezTo>
                    <a:pt x="915" y="1295"/>
                    <a:pt x="915" y="1295"/>
                    <a:pt x="915" y="1295"/>
                  </a:cubicBezTo>
                  <a:cubicBezTo>
                    <a:pt x="935" y="1290"/>
                    <a:pt x="958" y="1288"/>
                    <a:pt x="980" y="1289"/>
                  </a:cubicBezTo>
                  <a:cubicBezTo>
                    <a:pt x="1029" y="1293"/>
                    <a:pt x="1067" y="1312"/>
                    <a:pt x="1083" y="1339"/>
                  </a:cubicBezTo>
                  <a:moveTo>
                    <a:pt x="1117" y="1258"/>
                  </a:moveTo>
                  <a:cubicBezTo>
                    <a:pt x="1118" y="1262"/>
                    <a:pt x="1119" y="1266"/>
                    <a:pt x="1120" y="1270"/>
                  </a:cubicBezTo>
                  <a:cubicBezTo>
                    <a:pt x="1121" y="1275"/>
                    <a:pt x="1122" y="1279"/>
                    <a:pt x="1123" y="1284"/>
                  </a:cubicBezTo>
                  <a:cubicBezTo>
                    <a:pt x="1098" y="1276"/>
                    <a:pt x="1069" y="1271"/>
                    <a:pt x="1038" y="1269"/>
                  </a:cubicBezTo>
                  <a:cubicBezTo>
                    <a:pt x="1040" y="1263"/>
                    <a:pt x="1040" y="1263"/>
                    <a:pt x="1040" y="1263"/>
                  </a:cubicBezTo>
                  <a:cubicBezTo>
                    <a:pt x="1016" y="1251"/>
                    <a:pt x="998" y="1233"/>
                    <a:pt x="989" y="1209"/>
                  </a:cubicBezTo>
                  <a:cubicBezTo>
                    <a:pt x="1025" y="1225"/>
                    <a:pt x="1068" y="1244"/>
                    <a:pt x="1117" y="1258"/>
                  </a:cubicBezTo>
                  <a:moveTo>
                    <a:pt x="1032" y="1268"/>
                  </a:moveTo>
                  <a:cubicBezTo>
                    <a:pt x="958" y="1263"/>
                    <a:pt x="889" y="1274"/>
                    <a:pt x="852" y="1282"/>
                  </a:cubicBezTo>
                  <a:cubicBezTo>
                    <a:pt x="844" y="1249"/>
                    <a:pt x="843" y="1222"/>
                    <a:pt x="848" y="1196"/>
                  </a:cubicBezTo>
                  <a:cubicBezTo>
                    <a:pt x="849" y="1186"/>
                    <a:pt x="853" y="1178"/>
                    <a:pt x="856" y="1169"/>
                  </a:cubicBezTo>
                  <a:cubicBezTo>
                    <a:pt x="860" y="1161"/>
                    <a:pt x="863" y="1153"/>
                    <a:pt x="865" y="1144"/>
                  </a:cubicBezTo>
                  <a:cubicBezTo>
                    <a:pt x="876" y="1099"/>
                    <a:pt x="893" y="1074"/>
                    <a:pt x="919" y="1066"/>
                  </a:cubicBezTo>
                  <a:cubicBezTo>
                    <a:pt x="934" y="1088"/>
                    <a:pt x="942" y="1117"/>
                    <a:pt x="950" y="1146"/>
                  </a:cubicBezTo>
                  <a:cubicBezTo>
                    <a:pt x="964" y="1196"/>
                    <a:pt x="979" y="1249"/>
                    <a:pt x="1032" y="126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Freeform 1492">
              <a:extLst>
                <a:ext uri="{FF2B5EF4-FFF2-40B4-BE49-F238E27FC236}">
                  <a16:creationId xmlns:a16="http://schemas.microsoft.com/office/drawing/2014/main" id="{5ECAC71A-64D8-4567-97E1-525EEFC65B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8736" y="874520"/>
              <a:ext cx="585957" cy="813121"/>
            </a:xfrm>
            <a:custGeom>
              <a:avLst/>
              <a:gdLst/>
              <a:ahLst/>
              <a:cxnLst>
                <a:cxn ang="0">
                  <a:pos x="1097" y="1035"/>
                </a:cxn>
                <a:cxn ang="0">
                  <a:pos x="1469" y="1061"/>
                </a:cxn>
                <a:cxn ang="0">
                  <a:pos x="1423" y="955"/>
                </a:cxn>
                <a:cxn ang="0">
                  <a:pos x="1496" y="777"/>
                </a:cxn>
                <a:cxn ang="0">
                  <a:pos x="1456" y="592"/>
                </a:cxn>
                <a:cxn ang="0">
                  <a:pos x="1269" y="581"/>
                </a:cxn>
                <a:cxn ang="0">
                  <a:pos x="1257" y="418"/>
                </a:cxn>
                <a:cxn ang="0">
                  <a:pos x="1055" y="382"/>
                </a:cxn>
                <a:cxn ang="0">
                  <a:pos x="1185" y="297"/>
                </a:cxn>
                <a:cxn ang="0">
                  <a:pos x="975" y="289"/>
                </a:cxn>
                <a:cxn ang="0">
                  <a:pos x="935" y="105"/>
                </a:cxn>
                <a:cxn ang="0">
                  <a:pos x="801" y="15"/>
                </a:cxn>
                <a:cxn ang="0">
                  <a:pos x="661" y="235"/>
                </a:cxn>
                <a:cxn ang="0">
                  <a:pos x="629" y="444"/>
                </a:cxn>
                <a:cxn ang="0">
                  <a:pos x="416" y="350"/>
                </a:cxn>
                <a:cxn ang="0">
                  <a:pos x="264" y="389"/>
                </a:cxn>
                <a:cxn ang="0">
                  <a:pos x="294" y="568"/>
                </a:cxn>
                <a:cxn ang="0">
                  <a:pos x="397" y="683"/>
                </a:cxn>
                <a:cxn ang="0">
                  <a:pos x="361" y="810"/>
                </a:cxn>
                <a:cxn ang="0">
                  <a:pos x="367" y="901"/>
                </a:cxn>
                <a:cxn ang="0">
                  <a:pos x="345" y="998"/>
                </a:cxn>
                <a:cxn ang="0">
                  <a:pos x="191" y="1145"/>
                </a:cxn>
                <a:cxn ang="0">
                  <a:pos x="267" y="1206"/>
                </a:cxn>
                <a:cxn ang="0">
                  <a:pos x="147" y="1374"/>
                </a:cxn>
                <a:cxn ang="0">
                  <a:pos x="424" y="1409"/>
                </a:cxn>
                <a:cxn ang="0">
                  <a:pos x="778" y="1265"/>
                </a:cxn>
                <a:cxn ang="0">
                  <a:pos x="269" y="1543"/>
                </a:cxn>
                <a:cxn ang="0">
                  <a:pos x="363" y="1606"/>
                </a:cxn>
                <a:cxn ang="0">
                  <a:pos x="736" y="2057"/>
                </a:cxn>
                <a:cxn ang="0">
                  <a:pos x="646" y="2098"/>
                </a:cxn>
                <a:cxn ang="0">
                  <a:pos x="625" y="2154"/>
                </a:cxn>
                <a:cxn ang="0">
                  <a:pos x="697" y="2186"/>
                </a:cxn>
                <a:cxn ang="0">
                  <a:pos x="855" y="2163"/>
                </a:cxn>
                <a:cxn ang="0">
                  <a:pos x="1001" y="2166"/>
                </a:cxn>
                <a:cxn ang="0">
                  <a:pos x="1015" y="2113"/>
                </a:cxn>
                <a:cxn ang="0">
                  <a:pos x="899" y="2070"/>
                </a:cxn>
                <a:cxn ang="0">
                  <a:pos x="1087" y="1430"/>
                </a:cxn>
                <a:cxn ang="0">
                  <a:pos x="1151" y="1330"/>
                </a:cxn>
                <a:cxn ang="0">
                  <a:pos x="1135" y="1287"/>
                </a:cxn>
                <a:cxn ang="0">
                  <a:pos x="1472" y="1318"/>
                </a:cxn>
                <a:cxn ang="0">
                  <a:pos x="1234" y="1005"/>
                </a:cxn>
                <a:cxn ang="0">
                  <a:pos x="1102" y="886"/>
                </a:cxn>
                <a:cxn ang="0">
                  <a:pos x="829" y="788"/>
                </a:cxn>
                <a:cxn ang="0">
                  <a:pos x="897" y="344"/>
                </a:cxn>
                <a:cxn ang="0">
                  <a:pos x="782" y="603"/>
                </a:cxn>
                <a:cxn ang="0">
                  <a:pos x="1085" y="730"/>
                </a:cxn>
                <a:cxn ang="0">
                  <a:pos x="954" y="675"/>
                </a:cxn>
                <a:cxn ang="0">
                  <a:pos x="1197" y="806"/>
                </a:cxn>
                <a:cxn ang="0">
                  <a:pos x="1243" y="784"/>
                </a:cxn>
                <a:cxn ang="0">
                  <a:pos x="1090" y="584"/>
                </a:cxn>
                <a:cxn ang="0">
                  <a:pos x="973" y="529"/>
                </a:cxn>
                <a:cxn ang="0">
                  <a:pos x="918" y="542"/>
                </a:cxn>
                <a:cxn ang="0">
                  <a:pos x="905" y="238"/>
                </a:cxn>
                <a:cxn ang="0">
                  <a:pos x="742" y="542"/>
                </a:cxn>
                <a:cxn ang="0">
                  <a:pos x="493" y="469"/>
                </a:cxn>
                <a:cxn ang="0">
                  <a:pos x="411" y="693"/>
                </a:cxn>
                <a:cxn ang="0">
                  <a:pos x="604" y="771"/>
                </a:cxn>
                <a:cxn ang="0">
                  <a:pos x="542" y="1049"/>
                </a:cxn>
                <a:cxn ang="0">
                  <a:pos x="406" y="1064"/>
                </a:cxn>
                <a:cxn ang="0">
                  <a:pos x="348" y="1233"/>
                </a:cxn>
                <a:cxn ang="0">
                  <a:pos x="604" y="1208"/>
                </a:cxn>
                <a:cxn ang="0">
                  <a:pos x="791" y="2165"/>
                </a:cxn>
                <a:cxn ang="0">
                  <a:pos x="989" y="1209"/>
                </a:cxn>
              </a:cxnLst>
              <a:rect l="0" t="0" r="r" b="b"/>
              <a:pathLst>
                <a:path w="1581" h="2198">
                  <a:moveTo>
                    <a:pt x="1576" y="1230"/>
                  </a:moveTo>
                  <a:cubicBezTo>
                    <a:pt x="1559" y="1233"/>
                    <a:pt x="1538" y="1234"/>
                    <a:pt x="1513" y="1232"/>
                  </a:cubicBezTo>
                  <a:cubicBezTo>
                    <a:pt x="1484" y="1230"/>
                    <a:pt x="1454" y="1225"/>
                    <a:pt x="1422" y="1219"/>
                  </a:cubicBezTo>
                  <a:cubicBezTo>
                    <a:pt x="1389" y="1214"/>
                    <a:pt x="1356" y="1209"/>
                    <a:pt x="1325" y="1206"/>
                  </a:cubicBezTo>
                  <a:cubicBezTo>
                    <a:pt x="1312" y="1205"/>
                    <a:pt x="1301" y="1205"/>
                    <a:pt x="1290" y="1205"/>
                  </a:cubicBezTo>
                  <a:cubicBezTo>
                    <a:pt x="1288" y="1205"/>
                    <a:pt x="1285" y="1205"/>
                    <a:pt x="1283" y="1206"/>
                  </a:cubicBezTo>
                  <a:cubicBezTo>
                    <a:pt x="1276" y="1206"/>
                    <a:pt x="1272" y="1207"/>
                    <a:pt x="1270" y="1203"/>
                  </a:cubicBezTo>
                  <a:cubicBezTo>
                    <a:pt x="1269" y="1201"/>
                    <a:pt x="1269" y="1201"/>
                    <a:pt x="1269" y="1201"/>
                  </a:cubicBezTo>
                  <a:cubicBezTo>
                    <a:pt x="1267" y="1201"/>
                    <a:pt x="1267" y="1201"/>
                    <a:pt x="1267" y="1201"/>
                  </a:cubicBezTo>
                  <a:cubicBezTo>
                    <a:pt x="1231" y="1205"/>
                    <a:pt x="1195" y="1205"/>
                    <a:pt x="1160" y="1203"/>
                  </a:cubicBezTo>
                  <a:cubicBezTo>
                    <a:pt x="1109" y="1199"/>
                    <a:pt x="1065" y="1189"/>
                    <a:pt x="1033" y="1173"/>
                  </a:cubicBezTo>
                  <a:cubicBezTo>
                    <a:pt x="1027" y="1170"/>
                    <a:pt x="1021" y="1164"/>
                    <a:pt x="1014" y="1159"/>
                  </a:cubicBezTo>
                  <a:cubicBezTo>
                    <a:pt x="1009" y="1154"/>
                    <a:pt x="1004" y="1150"/>
                    <a:pt x="999" y="1147"/>
                  </a:cubicBezTo>
                  <a:cubicBezTo>
                    <a:pt x="995" y="1145"/>
                    <a:pt x="992" y="1143"/>
                    <a:pt x="989" y="1141"/>
                  </a:cubicBezTo>
                  <a:cubicBezTo>
                    <a:pt x="979" y="1134"/>
                    <a:pt x="968" y="1127"/>
                    <a:pt x="964" y="1120"/>
                  </a:cubicBezTo>
                  <a:cubicBezTo>
                    <a:pt x="959" y="1111"/>
                    <a:pt x="957" y="1100"/>
                    <a:pt x="955" y="1089"/>
                  </a:cubicBezTo>
                  <a:cubicBezTo>
                    <a:pt x="953" y="1079"/>
                    <a:pt x="951" y="1068"/>
                    <a:pt x="946" y="1058"/>
                  </a:cubicBezTo>
                  <a:cubicBezTo>
                    <a:pt x="949" y="1058"/>
                    <a:pt x="952" y="1057"/>
                    <a:pt x="955" y="1056"/>
                  </a:cubicBezTo>
                  <a:cubicBezTo>
                    <a:pt x="968" y="1053"/>
                    <a:pt x="980" y="1051"/>
                    <a:pt x="990" y="1056"/>
                  </a:cubicBezTo>
                  <a:cubicBezTo>
                    <a:pt x="999" y="1061"/>
                    <a:pt x="1009" y="1069"/>
                    <a:pt x="1019" y="1077"/>
                  </a:cubicBezTo>
                  <a:cubicBezTo>
                    <a:pt x="1024" y="1081"/>
                    <a:pt x="1029" y="1085"/>
                    <a:pt x="1034" y="1089"/>
                  </a:cubicBezTo>
                  <a:cubicBezTo>
                    <a:pt x="1078" y="1121"/>
                    <a:pt x="1135" y="1129"/>
                    <a:pt x="1185" y="1133"/>
                  </a:cubicBezTo>
                  <a:cubicBezTo>
                    <a:pt x="1198" y="1134"/>
                    <a:pt x="1211" y="1134"/>
                    <a:pt x="1228" y="1135"/>
                  </a:cubicBezTo>
                  <a:cubicBezTo>
                    <a:pt x="1244" y="1150"/>
                    <a:pt x="1268" y="1162"/>
                    <a:pt x="1292" y="1173"/>
                  </a:cubicBezTo>
                  <a:cubicBezTo>
                    <a:pt x="1324" y="1188"/>
                    <a:pt x="1347" y="1196"/>
                    <a:pt x="1366" y="1196"/>
                  </a:cubicBezTo>
                  <a:cubicBezTo>
                    <a:pt x="1391" y="1197"/>
                    <a:pt x="1391" y="1197"/>
                    <a:pt x="1391" y="1197"/>
                  </a:cubicBezTo>
                  <a:cubicBezTo>
                    <a:pt x="1367" y="1189"/>
                    <a:pt x="1367" y="1189"/>
                    <a:pt x="1367" y="1189"/>
                  </a:cubicBezTo>
                  <a:cubicBezTo>
                    <a:pt x="1316" y="1173"/>
                    <a:pt x="1276" y="1157"/>
                    <a:pt x="1244" y="1134"/>
                  </a:cubicBezTo>
                  <a:cubicBezTo>
                    <a:pt x="1293" y="1137"/>
                    <a:pt x="1337" y="1147"/>
                    <a:pt x="1376" y="1157"/>
                  </a:cubicBezTo>
                  <a:cubicBezTo>
                    <a:pt x="1382" y="1158"/>
                    <a:pt x="1388" y="1160"/>
                    <a:pt x="1393" y="1161"/>
                  </a:cubicBezTo>
                  <a:cubicBezTo>
                    <a:pt x="1396" y="1154"/>
                    <a:pt x="1396" y="1154"/>
                    <a:pt x="1396" y="1154"/>
                  </a:cubicBezTo>
                  <a:cubicBezTo>
                    <a:pt x="1353" y="1135"/>
                    <a:pt x="1304" y="1130"/>
                    <a:pt x="1261" y="1127"/>
                  </a:cubicBezTo>
                  <a:cubicBezTo>
                    <a:pt x="1252" y="1126"/>
                    <a:pt x="1243" y="1126"/>
                    <a:pt x="1234" y="1125"/>
                  </a:cubicBezTo>
                  <a:cubicBezTo>
                    <a:pt x="1225" y="1124"/>
                    <a:pt x="1217" y="1124"/>
                    <a:pt x="1208" y="1123"/>
                  </a:cubicBezTo>
                  <a:cubicBezTo>
                    <a:pt x="1173" y="1121"/>
                    <a:pt x="1137" y="1117"/>
                    <a:pt x="1104" y="1107"/>
                  </a:cubicBezTo>
                  <a:cubicBezTo>
                    <a:pt x="1065" y="1095"/>
                    <a:pt x="1043" y="1076"/>
                    <a:pt x="1019" y="1056"/>
                  </a:cubicBezTo>
                  <a:cubicBezTo>
                    <a:pt x="1016" y="1054"/>
                    <a:pt x="1014" y="1052"/>
                    <a:pt x="1012" y="1049"/>
                  </a:cubicBezTo>
                  <a:cubicBezTo>
                    <a:pt x="1026" y="1048"/>
                    <a:pt x="1040" y="1045"/>
                    <a:pt x="1053" y="1042"/>
                  </a:cubicBezTo>
                  <a:cubicBezTo>
                    <a:pt x="1069" y="1038"/>
                    <a:pt x="1084" y="1034"/>
                    <a:pt x="1097" y="1035"/>
                  </a:cubicBezTo>
                  <a:cubicBezTo>
                    <a:pt x="1112" y="1036"/>
                    <a:pt x="1124" y="1043"/>
                    <a:pt x="1137" y="1050"/>
                  </a:cubicBezTo>
                  <a:cubicBezTo>
                    <a:pt x="1150" y="1057"/>
                    <a:pt x="1162" y="1063"/>
                    <a:pt x="1177" y="1066"/>
                  </a:cubicBezTo>
                  <a:cubicBezTo>
                    <a:pt x="1180" y="1070"/>
                    <a:pt x="1183" y="1074"/>
                    <a:pt x="1186" y="1078"/>
                  </a:cubicBezTo>
                  <a:cubicBezTo>
                    <a:pt x="1197" y="1094"/>
                    <a:pt x="1210" y="1112"/>
                    <a:pt x="1233" y="1110"/>
                  </a:cubicBezTo>
                  <a:cubicBezTo>
                    <a:pt x="1266" y="1108"/>
                    <a:pt x="1266" y="1108"/>
                    <a:pt x="1266" y="1108"/>
                  </a:cubicBezTo>
                  <a:cubicBezTo>
                    <a:pt x="1234" y="1103"/>
                    <a:pt x="1234" y="1103"/>
                    <a:pt x="1234" y="1103"/>
                  </a:cubicBezTo>
                  <a:cubicBezTo>
                    <a:pt x="1215" y="1100"/>
                    <a:pt x="1202" y="1085"/>
                    <a:pt x="1196" y="1074"/>
                  </a:cubicBezTo>
                  <a:cubicBezTo>
                    <a:pt x="1213" y="1079"/>
                    <a:pt x="1232" y="1085"/>
                    <a:pt x="1253" y="1086"/>
                  </a:cubicBezTo>
                  <a:cubicBezTo>
                    <a:pt x="1261" y="1087"/>
                    <a:pt x="1269" y="1087"/>
                    <a:pt x="1276" y="1086"/>
                  </a:cubicBezTo>
                  <a:cubicBezTo>
                    <a:pt x="1308" y="1082"/>
                    <a:pt x="1308" y="1082"/>
                    <a:pt x="1308" y="1082"/>
                  </a:cubicBezTo>
                  <a:cubicBezTo>
                    <a:pt x="1276" y="1078"/>
                    <a:pt x="1276" y="1078"/>
                    <a:pt x="1276" y="1078"/>
                  </a:cubicBezTo>
                  <a:cubicBezTo>
                    <a:pt x="1212" y="1072"/>
                    <a:pt x="1164" y="1052"/>
                    <a:pt x="1130" y="1033"/>
                  </a:cubicBezTo>
                  <a:cubicBezTo>
                    <a:pt x="1144" y="1033"/>
                    <a:pt x="1158" y="1030"/>
                    <a:pt x="1171" y="1028"/>
                  </a:cubicBezTo>
                  <a:cubicBezTo>
                    <a:pt x="1188" y="1025"/>
                    <a:pt x="1204" y="1022"/>
                    <a:pt x="1221" y="1025"/>
                  </a:cubicBezTo>
                  <a:cubicBezTo>
                    <a:pt x="1241" y="1027"/>
                    <a:pt x="1261" y="1040"/>
                    <a:pt x="1280" y="1051"/>
                  </a:cubicBezTo>
                  <a:cubicBezTo>
                    <a:pt x="1288" y="1056"/>
                    <a:pt x="1294" y="1060"/>
                    <a:pt x="1301" y="1064"/>
                  </a:cubicBezTo>
                  <a:cubicBezTo>
                    <a:pt x="1311" y="1069"/>
                    <a:pt x="1320" y="1074"/>
                    <a:pt x="1329" y="1080"/>
                  </a:cubicBezTo>
                  <a:cubicBezTo>
                    <a:pt x="1345" y="1090"/>
                    <a:pt x="1361" y="1099"/>
                    <a:pt x="1378" y="1106"/>
                  </a:cubicBezTo>
                  <a:cubicBezTo>
                    <a:pt x="1378" y="1108"/>
                    <a:pt x="1379" y="1110"/>
                    <a:pt x="1380" y="1111"/>
                  </a:cubicBezTo>
                  <a:cubicBezTo>
                    <a:pt x="1380" y="1112"/>
                    <a:pt x="1380" y="1112"/>
                    <a:pt x="1380" y="1113"/>
                  </a:cubicBezTo>
                  <a:cubicBezTo>
                    <a:pt x="1379" y="1115"/>
                    <a:pt x="1379" y="1115"/>
                    <a:pt x="1379" y="1115"/>
                  </a:cubicBezTo>
                  <a:cubicBezTo>
                    <a:pt x="1382" y="1117"/>
                    <a:pt x="1382" y="1117"/>
                    <a:pt x="1382" y="1117"/>
                  </a:cubicBezTo>
                  <a:cubicBezTo>
                    <a:pt x="1391" y="1121"/>
                    <a:pt x="1397" y="1128"/>
                    <a:pt x="1404" y="1135"/>
                  </a:cubicBezTo>
                  <a:cubicBezTo>
                    <a:pt x="1413" y="1144"/>
                    <a:pt x="1421" y="1153"/>
                    <a:pt x="1434" y="1158"/>
                  </a:cubicBezTo>
                  <a:cubicBezTo>
                    <a:pt x="1450" y="1164"/>
                    <a:pt x="1450" y="1164"/>
                    <a:pt x="1450" y="1164"/>
                  </a:cubicBezTo>
                  <a:cubicBezTo>
                    <a:pt x="1438" y="1152"/>
                    <a:pt x="1438" y="1152"/>
                    <a:pt x="1438" y="1152"/>
                  </a:cubicBezTo>
                  <a:cubicBezTo>
                    <a:pt x="1433" y="1147"/>
                    <a:pt x="1426" y="1141"/>
                    <a:pt x="1420" y="1136"/>
                  </a:cubicBezTo>
                  <a:cubicBezTo>
                    <a:pt x="1412" y="1130"/>
                    <a:pt x="1404" y="1123"/>
                    <a:pt x="1399" y="1116"/>
                  </a:cubicBezTo>
                  <a:cubicBezTo>
                    <a:pt x="1422" y="1128"/>
                    <a:pt x="1451" y="1138"/>
                    <a:pt x="1473" y="1141"/>
                  </a:cubicBezTo>
                  <a:cubicBezTo>
                    <a:pt x="1475" y="1134"/>
                    <a:pt x="1475" y="1134"/>
                    <a:pt x="1475" y="1134"/>
                  </a:cubicBezTo>
                  <a:cubicBezTo>
                    <a:pt x="1405" y="1114"/>
                    <a:pt x="1348" y="1080"/>
                    <a:pt x="1293" y="1049"/>
                  </a:cubicBezTo>
                  <a:cubicBezTo>
                    <a:pt x="1278" y="1040"/>
                    <a:pt x="1262" y="1031"/>
                    <a:pt x="1247" y="1022"/>
                  </a:cubicBezTo>
                  <a:cubicBezTo>
                    <a:pt x="1270" y="1019"/>
                    <a:pt x="1294" y="1018"/>
                    <a:pt x="1319" y="1020"/>
                  </a:cubicBezTo>
                  <a:cubicBezTo>
                    <a:pt x="1376" y="1024"/>
                    <a:pt x="1428" y="1042"/>
                    <a:pt x="1463" y="1069"/>
                  </a:cubicBezTo>
                  <a:cubicBezTo>
                    <a:pt x="1474" y="1088"/>
                    <a:pt x="1496" y="1097"/>
                    <a:pt x="1517" y="1106"/>
                  </a:cubicBezTo>
                  <a:cubicBezTo>
                    <a:pt x="1531" y="1111"/>
                    <a:pt x="1545" y="1117"/>
                    <a:pt x="1555" y="1125"/>
                  </a:cubicBezTo>
                  <a:cubicBezTo>
                    <a:pt x="1560" y="1120"/>
                    <a:pt x="1560" y="1120"/>
                    <a:pt x="1560" y="1120"/>
                  </a:cubicBezTo>
                  <a:cubicBezTo>
                    <a:pt x="1549" y="1107"/>
                    <a:pt x="1532" y="1100"/>
                    <a:pt x="1516" y="1094"/>
                  </a:cubicBezTo>
                  <a:cubicBezTo>
                    <a:pt x="1496" y="1085"/>
                    <a:pt x="1477" y="1077"/>
                    <a:pt x="1469" y="1061"/>
                  </a:cubicBezTo>
                  <a:cubicBezTo>
                    <a:pt x="1468" y="1060"/>
                    <a:pt x="1468" y="1060"/>
                    <a:pt x="1468" y="1060"/>
                  </a:cubicBezTo>
                  <a:cubicBezTo>
                    <a:pt x="1467" y="1059"/>
                    <a:pt x="1467" y="1059"/>
                    <a:pt x="1467" y="1059"/>
                  </a:cubicBezTo>
                  <a:cubicBezTo>
                    <a:pt x="1462" y="1056"/>
                    <a:pt x="1456" y="1053"/>
                    <a:pt x="1451" y="1050"/>
                  </a:cubicBezTo>
                  <a:cubicBezTo>
                    <a:pt x="1422" y="1035"/>
                    <a:pt x="1393" y="1019"/>
                    <a:pt x="1356" y="1010"/>
                  </a:cubicBezTo>
                  <a:cubicBezTo>
                    <a:pt x="1363" y="1008"/>
                    <a:pt x="1369" y="1006"/>
                    <a:pt x="1375" y="1003"/>
                  </a:cubicBezTo>
                  <a:cubicBezTo>
                    <a:pt x="1392" y="998"/>
                    <a:pt x="1407" y="992"/>
                    <a:pt x="1425" y="995"/>
                  </a:cubicBezTo>
                  <a:cubicBezTo>
                    <a:pt x="1441" y="997"/>
                    <a:pt x="1456" y="1003"/>
                    <a:pt x="1473" y="1010"/>
                  </a:cubicBezTo>
                  <a:cubicBezTo>
                    <a:pt x="1492" y="1018"/>
                    <a:pt x="1511" y="1026"/>
                    <a:pt x="1533" y="1027"/>
                  </a:cubicBezTo>
                  <a:cubicBezTo>
                    <a:pt x="1538" y="1028"/>
                    <a:pt x="1544" y="1028"/>
                    <a:pt x="1549" y="1027"/>
                  </a:cubicBezTo>
                  <a:cubicBezTo>
                    <a:pt x="1576" y="1025"/>
                    <a:pt x="1576" y="1025"/>
                    <a:pt x="1576" y="1025"/>
                  </a:cubicBezTo>
                  <a:cubicBezTo>
                    <a:pt x="1550" y="1020"/>
                    <a:pt x="1550" y="1020"/>
                    <a:pt x="1550" y="1020"/>
                  </a:cubicBezTo>
                  <a:cubicBezTo>
                    <a:pt x="1512" y="1014"/>
                    <a:pt x="1479" y="1002"/>
                    <a:pt x="1447" y="991"/>
                  </a:cubicBezTo>
                  <a:cubicBezTo>
                    <a:pt x="1465" y="991"/>
                    <a:pt x="1484" y="990"/>
                    <a:pt x="1502" y="986"/>
                  </a:cubicBezTo>
                  <a:cubicBezTo>
                    <a:pt x="1501" y="979"/>
                    <a:pt x="1501" y="979"/>
                    <a:pt x="1501" y="979"/>
                  </a:cubicBezTo>
                  <a:cubicBezTo>
                    <a:pt x="1491" y="980"/>
                    <a:pt x="1481" y="980"/>
                    <a:pt x="1472" y="980"/>
                  </a:cubicBezTo>
                  <a:cubicBezTo>
                    <a:pt x="1459" y="980"/>
                    <a:pt x="1447" y="980"/>
                    <a:pt x="1436" y="980"/>
                  </a:cubicBezTo>
                  <a:cubicBezTo>
                    <a:pt x="1429" y="981"/>
                    <a:pt x="1421" y="982"/>
                    <a:pt x="1414" y="983"/>
                  </a:cubicBezTo>
                  <a:cubicBezTo>
                    <a:pt x="1405" y="983"/>
                    <a:pt x="1405" y="983"/>
                    <a:pt x="1405" y="983"/>
                  </a:cubicBezTo>
                  <a:cubicBezTo>
                    <a:pt x="1409" y="985"/>
                    <a:pt x="1409" y="985"/>
                    <a:pt x="1409" y="985"/>
                  </a:cubicBezTo>
                  <a:cubicBezTo>
                    <a:pt x="1395" y="988"/>
                    <a:pt x="1383" y="992"/>
                    <a:pt x="1372" y="996"/>
                  </a:cubicBezTo>
                  <a:cubicBezTo>
                    <a:pt x="1359" y="1001"/>
                    <a:pt x="1347" y="1005"/>
                    <a:pt x="1336" y="1007"/>
                  </a:cubicBezTo>
                  <a:cubicBezTo>
                    <a:pt x="1326" y="1008"/>
                    <a:pt x="1326" y="1008"/>
                    <a:pt x="1326" y="1008"/>
                  </a:cubicBezTo>
                  <a:cubicBezTo>
                    <a:pt x="1319" y="1008"/>
                    <a:pt x="1310" y="1007"/>
                    <a:pt x="1301" y="1006"/>
                  </a:cubicBezTo>
                  <a:cubicBezTo>
                    <a:pt x="1293" y="1005"/>
                    <a:pt x="1286" y="1004"/>
                    <a:pt x="1280" y="1004"/>
                  </a:cubicBezTo>
                  <a:cubicBezTo>
                    <a:pt x="1267" y="1004"/>
                    <a:pt x="1254" y="1004"/>
                    <a:pt x="1241" y="1005"/>
                  </a:cubicBezTo>
                  <a:cubicBezTo>
                    <a:pt x="1243" y="1004"/>
                    <a:pt x="1243" y="1004"/>
                    <a:pt x="1243" y="1004"/>
                  </a:cubicBezTo>
                  <a:cubicBezTo>
                    <a:pt x="1249" y="1001"/>
                    <a:pt x="1255" y="997"/>
                    <a:pt x="1261" y="994"/>
                  </a:cubicBezTo>
                  <a:cubicBezTo>
                    <a:pt x="1287" y="979"/>
                    <a:pt x="1311" y="965"/>
                    <a:pt x="1343" y="961"/>
                  </a:cubicBezTo>
                  <a:cubicBezTo>
                    <a:pt x="1346" y="962"/>
                    <a:pt x="1349" y="961"/>
                    <a:pt x="1353" y="961"/>
                  </a:cubicBezTo>
                  <a:cubicBezTo>
                    <a:pt x="1354" y="961"/>
                    <a:pt x="1355" y="961"/>
                    <a:pt x="1357" y="961"/>
                  </a:cubicBezTo>
                  <a:cubicBezTo>
                    <a:pt x="1359" y="961"/>
                    <a:pt x="1361" y="961"/>
                    <a:pt x="1364" y="961"/>
                  </a:cubicBezTo>
                  <a:cubicBezTo>
                    <a:pt x="1364" y="953"/>
                    <a:pt x="1364" y="953"/>
                    <a:pt x="1364" y="953"/>
                  </a:cubicBezTo>
                  <a:cubicBezTo>
                    <a:pt x="1363" y="953"/>
                    <a:pt x="1363" y="953"/>
                    <a:pt x="1363" y="953"/>
                  </a:cubicBezTo>
                  <a:cubicBezTo>
                    <a:pt x="1361" y="953"/>
                    <a:pt x="1359" y="953"/>
                    <a:pt x="1356" y="953"/>
                  </a:cubicBezTo>
                  <a:cubicBezTo>
                    <a:pt x="1352" y="953"/>
                    <a:pt x="1347" y="954"/>
                    <a:pt x="1343" y="954"/>
                  </a:cubicBezTo>
                  <a:cubicBezTo>
                    <a:pt x="1342" y="954"/>
                    <a:pt x="1342" y="954"/>
                    <a:pt x="1342" y="954"/>
                  </a:cubicBezTo>
                  <a:cubicBezTo>
                    <a:pt x="1341" y="954"/>
                    <a:pt x="1341" y="954"/>
                    <a:pt x="1340" y="954"/>
                  </a:cubicBezTo>
                  <a:cubicBezTo>
                    <a:pt x="1353" y="948"/>
                    <a:pt x="1368" y="945"/>
                    <a:pt x="1386" y="946"/>
                  </a:cubicBezTo>
                  <a:cubicBezTo>
                    <a:pt x="1399" y="947"/>
                    <a:pt x="1411" y="950"/>
                    <a:pt x="1423" y="955"/>
                  </a:cubicBezTo>
                  <a:cubicBezTo>
                    <a:pt x="1436" y="960"/>
                    <a:pt x="1436" y="960"/>
                    <a:pt x="1436" y="960"/>
                  </a:cubicBezTo>
                  <a:cubicBezTo>
                    <a:pt x="1428" y="950"/>
                    <a:pt x="1428" y="950"/>
                    <a:pt x="1428" y="950"/>
                  </a:cubicBezTo>
                  <a:cubicBezTo>
                    <a:pt x="1421" y="941"/>
                    <a:pt x="1410" y="940"/>
                    <a:pt x="1401" y="939"/>
                  </a:cubicBezTo>
                  <a:cubicBezTo>
                    <a:pt x="1397" y="939"/>
                    <a:pt x="1394" y="938"/>
                    <a:pt x="1391" y="938"/>
                  </a:cubicBezTo>
                  <a:cubicBezTo>
                    <a:pt x="1350" y="929"/>
                    <a:pt x="1314" y="911"/>
                    <a:pt x="1296" y="889"/>
                  </a:cubicBezTo>
                  <a:cubicBezTo>
                    <a:pt x="1316" y="894"/>
                    <a:pt x="1338" y="896"/>
                    <a:pt x="1362" y="898"/>
                  </a:cubicBezTo>
                  <a:cubicBezTo>
                    <a:pt x="1368" y="898"/>
                    <a:pt x="1374" y="899"/>
                    <a:pt x="1380" y="899"/>
                  </a:cubicBezTo>
                  <a:cubicBezTo>
                    <a:pt x="1407" y="924"/>
                    <a:pt x="1462" y="932"/>
                    <a:pt x="1493" y="935"/>
                  </a:cubicBezTo>
                  <a:cubicBezTo>
                    <a:pt x="1494" y="928"/>
                    <a:pt x="1494" y="928"/>
                    <a:pt x="1494" y="928"/>
                  </a:cubicBezTo>
                  <a:cubicBezTo>
                    <a:pt x="1484" y="925"/>
                    <a:pt x="1473" y="923"/>
                    <a:pt x="1463" y="921"/>
                  </a:cubicBezTo>
                  <a:cubicBezTo>
                    <a:pt x="1439" y="916"/>
                    <a:pt x="1415" y="911"/>
                    <a:pt x="1399" y="900"/>
                  </a:cubicBezTo>
                  <a:cubicBezTo>
                    <a:pt x="1400" y="900"/>
                    <a:pt x="1400" y="900"/>
                    <a:pt x="1400" y="900"/>
                  </a:cubicBezTo>
                  <a:cubicBezTo>
                    <a:pt x="1410" y="901"/>
                    <a:pt x="1410" y="901"/>
                    <a:pt x="1410" y="901"/>
                  </a:cubicBezTo>
                  <a:cubicBezTo>
                    <a:pt x="1425" y="902"/>
                    <a:pt x="1441" y="903"/>
                    <a:pt x="1452" y="898"/>
                  </a:cubicBezTo>
                  <a:cubicBezTo>
                    <a:pt x="1463" y="893"/>
                    <a:pt x="1463" y="893"/>
                    <a:pt x="1463" y="893"/>
                  </a:cubicBezTo>
                  <a:cubicBezTo>
                    <a:pt x="1468" y="896"/>
                    <a:pt x="1474" y="897"/>
                    <a:pt x="1479" y="897"/>
                  </a:cubicBezTo>
                  <a:cubicBezTo>
                    <a:pt x="1493" y="896"/>
                    <a:pt x="1493" y="896"/>
                    <a:pt x="1493" y="896"/>
                  </a:cubicBezTo>
                  <a:cubicBezTo>
                    <a:pt x="1480" y="890"/>
                    <a:pt x="1480" y="890"/>
                    <a:pt x="1480" y="890"/>
                  </a:cubicBezTo>
                  <a:cubicBezTo>
                    <a:pt x="1478" y="889"/>
                    <a:pt x="1476" y="888"/>
                    <a:pt x="1474" y="887"/>
                  </a:cubicBezTo>
                  <a:cubicBezTo>
                    <a:pt x="1472" y="886"/>
                    <a:pt x="1470" y="885"/>
                    <a:pt x="1469" y="885"/>
                  </a:cubicBezTo>
                  <a:cubicBezTo>
                    <a:pt x="1476" y="886"/>
                    <a:pt x="1483" y="887"/>
                    <a:pt x="1488" y="885"/>
                  </a:cubicBezTo>
                  <a:cubicBezTo>
                    <a:pt x="1504" y="880"/>
                    <a:pt x="1504" y="880"/>
                    <a:pt x="1504" y="880"/>
                  </a:cubicBezTo>
                  <a:cubicBezTo>
                    <a:pt x="1487" y="878"/>
                    <a:pt x="1487" y="878"/>
                    <a:pt x="1487" y="878"/>
                  </a:cubicBezTo>
                  <a:cubicBezTo>
                    <a:pt x="1464" y="875"/>
                    <a:pt x="1443" y="869"/>
                    <a:pt x="1423" y="862"/>
                  </a:cubicBezTo>
                  <a:cubicBezTo>
                    <a:pt x="1426" y="858"/>
                    <a:pt x="1426" y="858"/>
                    <a:pt x="1426" y="858"/>
                  </a:cubicBezTo>
                  <a:cubicBezTo>
                    <a:pt x="1409" y="847"/>
                    <a:pt x="1398" y="830"/>
                    <a:pt x="1387" y="812"/>
                  </a:cubicBezTo>
                  <a:cubicBezTo>
                    <a:pt x="1383" y="807"/>
                    <a:pt x="1380" y="802"/>
                    <a:pt x="1376" y="797"/>
                  </a:cubicBezTo>
                  <a:cubicBezTo>
                    <a:pt x="1372" y="791"/>
                    <a:pt x="1367" y="785"/>
                    <a:pt x="1362" y="780"/>
                  </a:cubicBezTo>
                  <a:cubicBezTo>
                    <a:pt x="1354" y="771"/>
                    <a:pt x="1346" y="763"/>
                    <a:pt x="1343" y="754"/>
                  </a:cubicBezTo>
                  <a:cubicBezTo>
                    <a:pt x="1355" y="756"/>
                    <a:pt x="1367" y="759"/>
                    <a:pt x="1380" y="762"/>
                  </a:cubicBezTo>
                  <a:cubicBezTo>
                    <a:pt x="1396" y="766"/>
                    <a:pt x="1414" y="770"/>
                    <a:pt x="1431" y="773"/>
                  </a:cubicBezTo>
                  <a:cubicBezTo>
                    <a:pt x="1436" y="788"/>
                    <a:pt x="1451" y="801"/>
                    <a:pt x="1464" y="801"/>
                  </a:cubicBezTo>
                  <a:cubicBezTo>
                    <a:pt x="1472" y="801"/>
                    <a:pt x="1472" y="801"/>
                    <a:pt x="1472" y="801"/>
                  </a:cubicBezTo>
                  <a:cubicBezTo>
                    <a:pt x="1466" y="795"/>
                    <a:pt x="1466" y="795"/>
                    <a:pt x="1466" y="795"/>
                  </a:cubicBezTo>
                  <a:cubicBezTo>
                    <a:pt x="1463" y="792"/>
                    <a:pt x="1459" y="790"/>
                    <a:pt x="1456" y="788"/>
                  </a:cubicBezTo>
                  <a:cubicBezTo>
                    <a:pt x="1450" y="785"/>
                    <a:pt x="1445" y="782"/>
                    <a:pt x="1444" y="777"/>
                  </a:cubicBezTo>
                  <a:cubicBezTo>
                    <a:pt x="1451" y="779"/>
                    <a:pt x="1460" y="782"/>
                    <a:pt x="1469" y="782"/>
                  </a:cubicBezTo>
                  <a:cubicBezTo>
                    <a:pt x="1475" y="783"/>
                    <a:pt x="1480" y="782"/>
                    <a:pt x="1484" y="781"/>
                  </a:cubicBezTo>
                  <a:cubicBezTo>
                    <a:pt x="1496" y="777"/>
                    <a:pt x="1496" y="777"/>
                    <a:pt x="1496" y="777"/>
                  </a:cubicBezTo>
                  <a:cubicBezTo>
                    <a:pt x="1484" y="774"/>
                    <a:pt x="1484" y="774"/>
                    <a:pt x="1484" y="774"/>
                  </a:cubicBezTo>
                  <a:cubicBezTo>
                    <a:pt x="1457" y="768"/>
                    <a:pt x="1429" y="762"/>
                    <a:pt x="1401" y="756"/>
                  </a:cubicBezTo>
                  <a:cubicBezTo>
                    <a:pt x="1329" y="742"/>
                    <a:pt x="1254" y="727"/>
                    <a:pt x="1202" y="695"/>
                  </a:cubicBezTo>
                  <a:cubicBezTo>
                    <a:pt x="1239" y="685"/>
                    <a:pt x="1283" y="679"/>
                    <a:pt x="1340" y="679"/>
                  </a:cubicBezTo>
                  <a:cubicBezTo>
                    <a:pt x="1354" y="687"/>
                    <a:pt x="1380" y="698"/>
                    <a:pt x="1401" y="697"/>
                  </a:cubicBezTo>
                  <a:cubicBezTo>
                    <a:pt x="1420" y="696"/>
                    <a:pt x="1420" y="696"/>
                    <a:pt x="1420" y="696"/>
                  </a:cubicBezTo>
                  <a:cubicBezTo>
                    <a:pt x="1402" y="690"/>
                    <a:pt x="1402" y="690"/>
                    <a:pt x="1402" y="690"/>
                  </a:cubicBezTo>
                  <a:cubicBezTo>
                    <a:pt x="1396" y="687"/>
                    <a:pt x="1389" y="686"/>
                    <a:pt x="1383" y="685"/>
                  </a:cubicBezTo>
                  <a:cubicBezTo>
                    <a:pt x="1374" y="682"/>
                    <a:pt x="1365" y="680"/>
                    <a:pt x="1358" y="677"/>
                  </a:cubicBezTo>
                  <a:cubicBezTo>
                    <a:pt x="1362" y="677"/>
                    <a:pt x="1365" y="677"/>
                    <a:pt x="1368" y="677"/>
                  </a:cubicBezTo>
                  <a:cubicBezTo>
                    <a:pt x="1407" y="678"/>
                    <a:pt x="1437" y="696"/>
                    <a:pt x="1463" y="711"/>
                  </a:cubicBezTo>
                  <a:cubicBezTo>
                    <a:pt x="1473" y="717"/>
                    <a:pt x="1482" y="722"/>
                    <a:pt x="1491" y="727"/>
                  </a:cubicBezTo>
                  <a:cubicBezTo>
                    <a:pt x="1495" y="720"/>
                    <a:pt x="1495" y="720"/>
                    <a:pt x="1495" y="720"/>
                  </a:cubicBezTo>
                  <a:cubicBezTo>
                    <a:pt x="1469" y="702"/>
                    <a:pt x="1438" y="683"/>
                    <a:pt x="1397" y="670"/>
                  </a:cubicBezTo>
                  <a:cubicBezTo>
                    <a:pt x="1402" y="667"/>
                    <a:pt x="1406" y="665"/>
                    <a:pt x="1411" y="662"/>
                  </a:cubicBezTo>
                  <a:cubicBezTo>
                    <a:pt x="1423" y="655"/>
                    <a:pt x="1435" y="649"/>
                    <a:pt x="1451" y="646"/>
                  </a:cubicBezTo>
                  <a:cubicBezTo>
                    <a:pt x="1461" y="655"/>
                    <a:pt x="1475" y="662"/>
                    <a:pt x="1490" y="666"/>
                  </a:cubicBezTo>
                  <a:cubicBezTo>
                    <a:pt x="1503" y="669"/>
                    <a:pt x="1503" y="669"/>
                    <a:pt x="1503" y="669"/>
                  </a:cubicBezTo>
                  <a:cubicBezTo>
                    <a:pt x="1494" y="660"/>
                    <a:pt x="1494" y="660"/>
                    <a:pt x="1494" y="660"/>
                  </a:cubicBezTo>
                  <a:cubicBezTo>
                    <a:pt x="1489" y="655"/>
                    <a:pt x="1483" y="652"/>
                    <a:pt x="1476" y="650"/>
                  </a:cubicBezTo>
                  <a:cubicBezTo>
                    <a:pt x="1471" y="648"/>
                    <a:pt x="1467" y="646"/>
                    <a:pt x="1463" y="643"/>
                  </a:cubicBezTo>
                  <a:cubicBezTo>
                    <a:pt x="1466" y="643"/>
                    <a:pt x="1469" y="643"/>
                    <a:pt x="1471" y="643"/>
                  </a:cubicBezTo>
                  <a:cubicBezTo>
                    <a:pt x="1482" y="643"/>
                    <a:pt x="1493" y="643"/>
                    <a:pt x="1501" y="639"/>
                  </a:cubicBezTo>
                  <a:cubicBezTo>
                    <a:pt x="1513" y="632"/>
                    <a:pt x="1513" y="632"/>
                    <a:pt x="1513" y="632"/>
                  </a:cubicBezTo>
                  <a:cubicBezTo>
                    <a:pt x="1499" y="632"/>
                    <a:pt x="1499" y="632"/>
                    <a:pt x="1499" y="632"/>
                  </a:cubicBezTo>
                  <a:cubicBezTo>
                    <a:pt x="1464" y="632"/>
                    <a:pt x="1443" y="636"/>
                    <a:pt x="1418" y="648"/>
                  </a:cubicBezTo>
                  <a:cubicBezTo>
                    <a:pt x="1413" y="651"/>
                    <a:pt x="1407" y="654"/>
                    <a:pt x="1402" y="657"/>
                  </a:cubicBezTo>
                  <a:cubicBezTo>
                    <a:pt x="1393" y="662"/>
                    <a:pt x="1385" y="667"/>
                    <a:pt x="1378" y="668"/>
                  </a:cubicBezTo>
                  <a:cubicBezTo>
                    <a:pt x="1375" y="669"/>
                    <a:pt x="1371" y="669"/>
                    <a:pt x="1368" y="669"/>
                  </a:cubicBezTo>
                  <a:cubicBezTo>
                    <a:pt x="1362" y="669"/>
                    <a:pt x="1356" y="669"/>
                    <a:pt x="1350" y="670"/>
                  </a:cubicBezTo>
                  <a:cubicBezTo>
                    <a:pt x="1339" y="669"/>
                    <a:pt x="1328" y="668"/>
                    <a:pt x="1317" y="667"/>
                  </a:cubicBezTo>
                  <a:cubicBezTo>
                    <a:pt x="1310" y="666"/>
                    <a:pt x="1302" y="665"/>
                    <a:pt x="1295" y="664"/>
                  </a:cubicBezTo>
                  <a:cubicBezTo>
                    <a:pt x="1286" y="664"/>
                    <a:pt x="1275" y="663"/>
                    <a:pt x="1263" y="665"/>
                  </a:cubicBezTo>
                  <a:cubicBezTo>
                    <a:pt x="1285" y="649"/>
                    <a:pt x="1305" y="637"/>
                    <a:pt x="1325" y="628"/>
                  </a:cubicBezTo>
                  <a:cubicBezTo>
                    <a:pt x="1330" y="626"/>
                    <a:pt x="1336" y="622"/>
                    <a:pt x="1342" y="619"/>
                  </a:cubicBezTo>
                  <a:cubicBezTo>
                    <a:pt x="1363" y="608"/>
                    <a:pt x="1394" y="591"/>
                    <a:pt x="1409" y="591"/>
                  </a:cubicBezTo>
                  <a:cubicBezTo>
                    <a:pt x="1414" y="591"/>
                    <a:pt x="1419" y="593"/>
                    <a:pt x="1424" y="595"/>
                  </a:cubicBezTo>
                  <a:cubicBezTo>
                    <a:pt x="1428" y="596"/>
                    <a:pt x="1433" y="598"/>
                    <a:pt x="1438" y="598"/>
                  </a:cubicBezTo>
                  <a:cubicBezTo>
                    <a:pt x="1444" y="598"/>
                    <a:pt x="1450" y="596"/>
                    <a:pt x="1456" y="592"/>
                  </a:cubicBezTo>
                  <a:cubicBezTo>
                    <a:pt x="1464" y="585"/>
                    <a:pt x="1464" y="585"/>
                    <a:pt x="1464" y="585"/>
                  </a:cubicBezTo>
                  <a:cubicBezTo>
                    <a:pt x="1453" y="585"/>
                    <a:pt x="1453" y="585"/>
                    <a:pt x="1453" y="585"/>
                  </a:cubicBezTo>
                  <a:cubicBezTo>
                    <a:pt x="1450" y="586"/>
                    <a:pt x="1447" y="586"/>
                    <a:pt x="1443" y="586"/>
                  </a:cubicBezTo>
                  <a:cubicBezTo>
                    <a:pt x="1435" y="587"/>
                    <a:pt x="1426" y="588"/>
                    <a:pt x="1421" y="586"/>
                  </a:cubicBezTo>
                  <a:cubicBezTo>
                    <a:pt x="1430" y="583"/>
                    <a:pt x="1439" y="578"/>
                    <a:pt x="1447" y="574"/>
                  </a:cubicBezTo>
                  <a:cubicBezTo>
                    <a:pt x="1451" y="572"/>
                    <a:pt x="1451" y="572"/>
                    <a:pt x="1451" y="572"/>
                  </a:cubicBezTo>
                  <a:cubicBezTo>
                    <a:pt x="1453" y="571"/>
                    <a:pt x="1456" y="570"/>
                    <a:pt x="1459" y="569"/>
                  </a:cubicBezTo>
                  <a:cubicBezTo>
                    <a:pt x="1469" y="564"/>
                    <a:pt x="1479" y="560"/>
                    <a:pt x="1483" y="551"/>
                  </a:cubicBezTo>
                  <a:cubicBezTo>
                    <a:pt x="1488" y="541"/>
                    <a:pt x="1488" y="541"/>
                    <a:pt x="1488" y="541"/>
                  </a:cubicBezTo>
                  <a:cubicBezTo>
                    <a:pt x="1478" y="547"/>
                    <a:pt x="1478" y="547"/>
                    <a:pt x="1478" y="547"/>
                  </a:cubicBezTo>
                  <a:cubicBezTo>
                    <a:pt x="1443" y="566"/>
                    <a:pt x="1399" y="584"/>
                    <a:pt x="1362" y="599"/>
                  </a:cubicBezTo>
                  <a:cubicBezTo>
                    <a:pt x="1377" y="577"/>
                    <a:pt x="1395" y="553"/>
                    <a:pt x="1401" y="529"/>
                  </a:cubicBezTo>
                  <a:cubicBezTo>
                    <a:pt x="1394" y="526"/>
                    <a:pt x="1394" y="526"/>
                    <a:pt x="1394" y="526"/>
                  </a:cubicBezTo>
                  <a:cubicBezTo>
                    <a:pt x="1380" y="556"/>
                    <a:pt x="1362" y="582"/>
                    <a:pt x="1345" y="607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23" y="616"/>
                    <a:pt x="1305" y="627"/>
                    <a:pt x="1288" y="637"/>
                  </a:cubicBezTo>
                  <a:cubicBezTo>
                    <a:pt x="1273" y="646"/>
                    <a:pt x="1258" y="656"/>
                    <a:pt x="1241" y="662"/>
                  </a:cubicBezTo>
                  <a:cubicBezTo>
                    <a:pt x="1239" y="663"/>
                    <a:pt x="1239" y="663"/>
                    <a:pt x="1239" y="663"/>
                  </a:cubicBezTo>
                  <a:cubicBezTo>
                    <a:pt x="1239" y="665"/>
                    <a:pt x="1239" y="665"/>
                    <a:pt x="1239" y="665"/>
                  </a:cubicBezTo>
                  <a:cubicBezTo>
                    <a:pt x="1238" y="666"/>
                    <a:pt x="1238" y="667"/>
                    <a:pt x="1238" y="668"/>
                  </a:cubicBezTo>
                  <a:cubicBezTo>
                    <a:pt x="1200" y="676"/>
                    <a:pt x="1169" y="686"/>
                    <a:pt x="1143" y="699"/>
                  </a:cubicBezTo>
                  <a:cubicBezTo>
                    <a:pt x="1143" y="695"/>
                    <a:pt x="1142" y="691"/>
                    <a:pt x="1142" y="686"/>
                  </a:cubicBezTo>
                  <a:cubicBezTo>
                    <a:pt x="1142" y="677"/>
                    <a:pt x="1141" y="669"/>
                    <a:pt x="1142" y="658"/>
                  </a:cubicBezTo>
                  <a:cubicBezTo>
                    <a:pt x="1155" y="651"/>
                    <a:pt x="1173" y="651"/>
                    <a:pt x="1191" y="651"/>
                  </a:cubicBezTo>
                  <a:cubicBezTo>
                    <a:pt x="1211" y="651"/>
                    <a:pt x="1232" y="651"/>
                    <a:pt x="1250" y="642"/>
                  </a:cubicBezTo>
                  <a:cubicBezTo>
                    <a:pt x="1265" y="633"/>
                    <a:pt x="1265" y="633"/>
                    <a:pt x="1265" y="633"/>
                  </a:cubicBezTo>
                  <a:cubicBezTo>
                    <a:pt x="1248" y="635"/>
                    <a:pt x="1248" y="635"/>
                    <a:pt x="1248" y="635"/>
                  </a:cubicBezTo>
                  <a:cubicBezTo>
                    <a:pt x="1240" y="636"/>
                    <a:pt x="1233" y="637"/>
                    <a:pt x="1226" y="638"/>
                  </a:cubicBezTo>
                  <a:cubicBezTo>
                    <a:pt x="1214" y="640"/>
                    <a:pt x="1201" y="642"/>
                    <a:pt x="1189" y="642"/>
                  </a:cubicBezTo>
                  <a:cubicBezTo>
                    <a:pt x="1208" y="635"/>
                    <a:pt x="1236" y="623"/>
                    <a:pt x="1249" y="605"/>
                  </a:cubicBezTo>
                  <a:cubicBezTo>
                    <a:pt x="1265" y="584"/>
                    <a:pt x="1265" y="584"/>
                    <a:pt x="1265" y="584"/>
                  </a:cubicBezTo>
                  <a:cubicBezTo>
                    <a:pt x="1244" y="600"/>
                    <a:pt x="1244" y="600"/>
                    <a:pt x="1244" y="600"/>
                  </a:cubicBezTo>
                  <a:cubicBezTo>
                    <a:pt x="1217" y="621"/>
                    <a:pt x="1184" y="636"/>
                    <a:pt x="1145" y="646"/>
                  </a:cubicBezTo>
                  <a:cubicBezTo>
                    <a:pt x="1145" y="639"/>
                    <a:pt x="1146" y="633"/>
                    <a:pt x="1148" y="627"/>
                  </a:cubicBezTo>
                  <a:cubicBezTo>
                    <a:pt x="1149" y="623"/>
                    <a:pt x="1149" y="623"/>
                    <a:pt x="1149" y="623"/>
                  </a:cubicBezTo>
                  <a:cubicBezTo>
                    <a:pt x="1159" y="615"/>
                    <a:pt x="1175" y="604"/>
                    <a:pt x="1194" y="597"/>
                  </a:cubicBezTo>
                  <a:cubicBezTo>
                    <a:pt x="1198" y="595"/>
                    <a:pt x="1202" y="593"/>
                    <a:pt x="1207" y="591"/>
                  </a:cubicBezTo>
                  <a:cubicBezTo>
                    <a:pt x="1220" y="585"/>
                    <a:pt x="1236" y="578"/>
                    <a:pt x="1247" y="577"/>
                  </a:cubicBezTo>
                  <a:cubicBezTo>
                    <a:pt x="1254" y="577"/>
                    <a:pt x="1261" y="579"/>
                    <a:pt x="1269" y="581"/>
                  </a:cubicBezTo>
                  <a:cubicBezTo>
                    <a:pt x="1277" y="583"/>
                    <a:pt x="1285" y="585"/>
                    <a:pt x="1293" y="585"/>
                  </a:cubicBezTo>
                  <a:cubicBezTo>
                    <a:pt x="1301" y="585"/>
                    <a:pt x="1308" y="583"/>
                    <a:pt x="1315" y="581"/>
                  </a:cubicBezTo>
                  <a:cubicBezTo>
                    <a:pt x="1318" y="580"/>
                    <a:pt x="1321" y="580"/>
                    <a:pt x="1324" y="579"/>
                  </a:cubicBezTo>
                  <a:cubicBezTo>
                    <a:pt x="1326" y="579"/>
                    <a:pt x="1328" y="579"/>
                    <a:pt x="1330" y="578"/>
                  </a:cubicBezTo>
                  <a:cubicBezTo>
                    <a:pt x="1338" y="578"/>
                    <a:pt x="1347" y="577"/>
                    <a:pt x="1351" y="569"/>
                  </a:cubicBezTo>
                  <a:cubicBezTo>
                    <a:pt x="1354" y="562"/>
                    <a:pt x="1354" y="562"/>
                    <a:pt x="1354" y="562"/>
                  </a:cubicBezTo>
                  <a:cubicBezTo>
                    <a:pt x="1346" y="564"/>
                    <a:pt x="1346" y="564"/>
                    <a:pt x="1346" y="564"/>
                  </a:cubicBezTo>
                  <a:cubicBezTo>
                    <a:pt x="1330" y="569"/>
                    <a:pt x="1305" y="575"/>
                    <a:pt x="1281" y="573"/>
                  </a:cubicBezTo>
                  <a:cubicBezTo>
                    <a:pt x="1274" y="573"/>
                    <a:pt x="1267" y="571"/>
                    <a:pt x="1261" y="570"/>
                  </a:cubicBezTo>
                  <a:cubicBezTo>
                    <a:pt x="1281" y="559"/>
                    <a:pt x="1316" y="539"/>
                    <a:pt x="1333" y="513"/>
                  </a:cubicBezTo>
                  <a:cubicBezTo>
                    <a:pt x="1327" y="509"/>
                    <a:pt x="1327" y="509"/>
                    <a:pt x="1327" y="509"/>
                  </a:cubicBezTo>
                  <a:cubicBezTo>
                    <a:pt x="1298" y="544"/>
                    <a:pt x="1252" y="564"/>
                    <a:pt x="1207" y="582"/>
                  </a:cubicBezTo>
                  <a:cubicBezTo>
                    <a:pt x="1189" y="590"/>
                    <a:pt x="1172" y="597"/>
                    <a:pt x="1156" y="605"/>
                  </a:cubicBezTo>
                  <a:cubicBezTo>
                    <a:pt x="1159" y="598"/>
                    <a:pt x="1162" y="591"/>
                    <a:pt x="1165" y="585"/>
                  </a:cubicBezTo>
                  <a:cubicBezTo>
                    <a:pt x="1175" y="562"/>
                    <a:pt x="1184" y="542"/>
                    <a:pt x="1202" y="526"/>
                  </a:cubicBezTo>
                  <a:cubicBezTo>
                    <a:pt x="1220" y="509"/>
                    <a:pt x="1249" y="501"/>
                    <a:pt x="1276" y="494"/>
                  </a:cubicBezTo>
                  <a:cubicBezTo>
                    <a:pt x="1308" y="485"/>
                    <a:pt x="1342" y="475"/>
                    <a:pt x="1359" y="450"/>
                  </a:cubicBezTo>
                  <a:cubicBezTo>
                    <a:pt x="1375" y="428"/>
                    <a:pt x="1375" y="428"/>
                    <a:pt x="1375" y="428"/>
                  </a:cubicBezTo>
                  <a:cubicBezTo>
                    <a:pt x="1354" y="446"/>
                    <a:pt x="1354" y="446"/>
                    <a:pt x="1354" y="446"/>
                  </a:cubicBezTo>
                  <a:cubicBezTo>
                    <a:pt x="1343" y="455"/>
                    <a:pt x="1328" y="466"/>
                    <a:pt x="1314" y="470"/>
                  </a:cubicBezTo>
                  <a:cubicBezTo>
                    <a:pt x="1314" y="470"/>
                    <a:pt x="1315" y="469"/>
                    <a:pt x="1315" y="469"/>
                  </a:cubicBezTo>
                  <a:cubicBezTo>
                    <a:pt x="1322" y="460"/>
                    <a:pt x="1331" y="449"/>
                    <a:pt x="1331" y="439"/>
                  </a:cubicBezTo>
                  <a:cubicBezTo>
                    <a:pt x="1331" y="425"/>
                    <a:pt x="1331" y="425"/>
                    <a:pt x="1331" y="425"/>
                  </a:cubicBezTo>
                  <a:cubicBezTo>
                    <a:pt x="1324" y="437"/>
                    <a:pt x="1324" y="437"/>
                    <a:pt x="1324" y="437"/>
                  </a:cubicBezTo>
                  <a:cubicBezTo>
                    <a:pt x="1316" y="450"/>
                    <a:pt x="1308" y="465"/>
                    <a:pt x="1297" y="476"/>
                  </a:cubicBezTo>
                  <a:cubicBezTo>
                    <a:pt x="1269" y="486"/>
                    <a:pt x="1239" y="496"/>
                    <a:pt x="1212" y="508"/>
                  </a:cubicBezTo>
                  <a:cubicBezTo>
                    <a:pt x="1216" y="502"/>
                    <a:pt x="1220" y="496"/>
                    <a:pt x="1223" y="489"/>
                  </a:cubicBezTo>
                  <a:cubicBezTo>
                    <a:pt x="1228" y="481"/>
                    <a:pt x="1234" y="471"/>
                    <a:pt x="1239" y="463"/>
                  </a:cubicBezTo>
                  <a:cubicBezTo>
                    <a:pt x="1269" y="464"/>
                    <a:pt x="1289" y="455"/>
                    <a:pt x="1305" y="446"/>
                  </a:cubicBezTo>
                  <a:cubicBezTo>
                    <a:pt x="1325" y="435"/>
                    <a:pt x="1325" y="435"/>
                    <a:pt x="1325" y="435"/>
                  </a:cubicBezTo>
                  <a:cubicBezTo>
                    <a:pt x="1303" y="439"/>
                    <a:pt x="1303" y="439"/>
                    <a:pt x="1303" y="439"/>
                  </a:cubicBezTo>
                  <a:cubicBezTo>
                    <a:pt x="1295" y="441"/>
                    <a:pt x="1289" y="443"/>
                    <a:pt x="1282" y="445"/>
                  </a:cubicBezTo>
                  <a:cubicBezTo>
                    <a:pt x="1270" y="450"/>
                    <a:pt x="1258" y="455"/>
                    <a:pt x="1241" y="452"/>
                  </a:cubicBezTo>
                  <a:cubicBezTo>
                    <a:pt x="1248" y="432"/>
                    <a:pt x="1264" y="423"/>
                    <a:pt x="1282" y="413"/>
                  </a:cubicBezTo>
                  <a:cubicBezTo>
                    <a:pt x="1292" y="408"/>
                    <a:pt x="1303" y="401"/>
                    <a:pt x="1312" y="393"/>
                  </a:cubicBezTo>
                  <a:cubicBezTo>
                    <a:pt x="1325" y="380"/>
                    <a:pt x="1325" y="380"/>
                    <a:pt x="1325" y="380"/>
                  </a:cubicBezTo>
                  <a:cubicBezTo>
                    <a:pt x="1308" y="387"/>
                    <a:pt x="1308" y="387"/>
                    <a:pt x="1308" y="387"/>
                  </a:cubicBezTo>
                  <a:cubicBezTo>
                    <a:pt x="1296" y="392"/>
                    <a:pt x="1286" y="399"/>
                    <a:pt x="1276" y="406"/>
                  </a:cubicBezTo>
                  <a:cubicBezTo>
                    <a:pt x="1270" y="410"/>
                    <a:pt x="1264" y="414"/>
                    <a:pt x="1257" y="418"/>
                  </a:cubicBezTo>
                  <a:cubicBezTo>
                    <a:pt x="1260" y="413"/>
                    <a:pt x="1263" y="408"/>
                    <a:pt x="1266" y="403"/>
                  </a:cubicBezTo>
                  <a:cubicBezTo>
                    <a:pt x="1270" y="398"/>
                    <a:pt x="1274" y="392"/>
                    <a:pt x="1278" y="385"/>
                  </a:cubicBezTo>
                  <a:cubicBezTo>
                    <a:pt x="1283" y="376"/>
                    <a:pt x="1283" y="376"/>
                    <a:pt x="1283" y="376"/>
                  </a:cubicBezTo>
                  <a:cubicBezTo>
                    <a:pt x="1273" y="380"/>
                    <a:pt x="1273" y="380"/>
                    <a:pt x="1273" y="380"/>
                  </a:cubicBezTo>
                  <a:cubicBezTo>
                    <a:pt x="1269" y="382"/>
                    <a:pt x="1267" y="385"/>
                    <a:pt x="1265" y="388"/>
                  </a:cubicBezTo>
                  <a:cubicBezTo>
                    <a:pt x="1265" y="386"/>
                    <a:pt x="1266" y="385"/>
                    <a:pt x="1266" y="384"/>
                  </a:cubicBezTo>
                  <a:cubicBezTo>
                    <a:pt x="1275" y="366"/>
                    <a:pt x="1275" y="366"/>
                    <a:pt x="1275" y="366"/>
                  </a:cubicBezTo>
                  <a:cubicBezTo>
                    <a:pt x="1260" y="380"/>
                    <a:pt x="1260" y="380"/>
                    <a:pt x="1260" y="380"/>
                  </a:cubicBezTo>
                  <a:cubicBezTo>
                    <a:pt x="1253" y="387"/>
                    <a:pt x="1249" y="399"/>
                    <a:pt x="1246" y="410"/>
                  </a:cubicBezTo>
                  <a:cubicBezTo>
                    <a:pt x="1244" y="417"/>
                    <a:pt x="1242" y="424"/>
                    <a:pt x="1239" y="429"/>
                  </a:cubicBezTo>
                  <a:cubicBezTo>
                    <a:pt x="1209" y="443"/>
                    <a:pt x="1182" y="460"/>
                    <a:pt x="1156" y="476"/>
                  </a:cubicBezTo>
                  <a:cubicBezTo>
                    <a:pt x="1158" y="474"/>
                    <a:pt x="1159" y="471"/>
                    <a:pt x="1161" y="469"/>
                  </a:cubicBezTo>
                  <a:cubicBezTo>
                    <a:pt x="1171" y="453"/>
                    <a:pt x="1181" y="437"/>
                    <a:pt x="1181" y="422"/>
                  </a:cubicBezTo>
                  <a:cubicBezTo>
                    <a:pt x="1181" y="412"/>
                    <a:pt x="1181" y="412"/>
                    <a:pt x="1181" y="412"/>
                  </a:cubicBezTo>
                  <a:cubicBezTo>
                    <a:pt x="1175" y="419"/>
                    <a:pt x="1175" y="419"/>
                    <a:pt x="1175" y="419"/>
                  </a:cubicBezTo>
                  <a:cubicBezTo>
                    <a:pt x="1161" y="436"/>
                    <a:pt x="1151" y="456"/>
                    <a:pt x="1142" y="476"/>
                  </a:cubicBezTo>
                  <a:cubicBezTo>
                    <a:pt x="1139" y="481"/>
                    <a:pt x="1137" y="486"/>
                    <a:pt x="1134" y="490"/>
                  </a:cubicBezTo>
                  <a:cubicBezTo>
                    <a:pt x="1125" y="494"/>
                    <a:pt x="1117" y="501"/>
                    <a:pt x="1108" y="507"/>
                  </a:cubicBezTo>
                  <a:cubicBezTo>
                    <a:pt x="1102" y="511"/>
                    <a:pt x="1096" y="515"/>
                    <a:pt x="1091" y="519"/>
                  </a:cubicBezTo>
                  <a:cubicBezTo>
                    <a:pt x="1097" y="507"/>
                    <a:pt x="1102" y="493"/>
                    <a:pt x="1107" y="480"/>
                  </a:cubicBezTo>
                  <a:cubicBezTo>
                    <a:pt x="1114" y="460"/>
                    <a:pt x="1122" y="439"/>
                    <a:pt x="1134" y="425"/>
                  </a:cubicBezTo>
                  <a:cubicBezTo>
                    <a:pt x="1183" y="411"/>
                    <a:pt x="1219" y="394"/>
                    <a:pt x="1248" y="373"/>
                  </a:cubicBezTo>
                  <a:cubicBezTo>
                    <a:pt x="1245" y="366"/>
                    <a:pt x="1245" y="366"/>
                    <a:pt x="1245" y="366"/>
                  </a:cubicBezTo>
                  <a:cubicBezTo>
                    <a:pt x="1238" y="370"/>
                    <a:pt x="1231" y="373"/>
                    <a:pt x="1224" y="377"/>
                  </a:cubicBezTo>
                  <a:cubicBezTo>
                    <a:pt x="1197" y="391"/>
                    <a:pt x="1170" y="406"/>
                    <a:pt x="1142" y="412"/>
                  </a:cubicBezTo>
                  <a:cubicBezTo>
                    <a:pt x="1152" y="396"/>
                    <a:pt x="1168" y="387"/>
                    <a:pt x="1186" y="377"/>
                  </a:cubicBezTo>
                  <a:cubicBezTo>
                    <a:pt x="1195" y="372"/>
                    <a:pt x="1205" y="367"/>
                    <a:pt x="1214" y="360"/>
                  </a:cubicBezTo>
                  <a:cubicBezTo>
                    <a:pt x="1210" y="354"/>
                    <a:pt x="1210" y="354"/>
                    <a:pt x="1210" y="354"/>
                  </a:cubicBezTo>
                  <a:cubicBezTo>
                    <a:pt x="1163" y="380"/>
                    <a:pt x="1111" y="402"/>
                    <a:pt x="1062" y="423"/>
                  </a:cubicBezTo>
                  <a:cubicBezTo>
                    <a:pt x="1063" y="415"/>
                    <a:pt x="1064" y="408"/>
                    <a:pt x="1065" y="400"/>
                  </a:cubicBezTo>
                  <a:cubicBezTo>
                    <a:pt x="1068" y="385"/>
                    <a:pt x="1070" y="372"/>
                    <a:pt x="1070" y="360"/>
                  </a:cubicBezTo>
                  <a:cubicBezTo>
                    <a:pt x="1069" y="339"/>
                    <a:pt x="1069" y="339"/>
                    <a:pt x="1069" y="339"/>
                  </a:cubicBezTo>
                  <a:cubicBezTo>
                    <a:pt x="1063" y="359"/>
                    <a:pt x="1063" y="359"/>
                    <a:pt x="1063" y="359"/>
                  </a:cubicBezTo>
                  <a:cubicBezTo>
                    <a:pt x="1058" y="375"/>
                    <a:pt x="1056" y="394"/>
                    <a:pt x="1054" y="412"/>
                  </a:cubicBezTo>
                  <a:cubicBezTo>
                    <a:pt x="1053" y="417"/>
                    <a:pt x="1053" y="423"/>
                    <a:pt x="1052" y="428"/>
                  </a:cubicBezTo>
                  <a:cubicBezTo>
                    <a:pt x="1047" y="430"/>
                    <a:pt x="1043" y="432"/>
                    <a:pt x="1039" y="433"/>
                  </a:cubicBezTo>
                  <a:cubicBezTo>
                    <a:pt x="1035" y="435"/>
                    <a:pt x="1032" y="436"/>
                    <a:pt x="1028" y="438"/>
                  </a:cubicBezTo>
                  <a:cubicBezTo>
                    <a:pt x="1031" y="430"/>
                    <a:pt x="1035" y="422"/>
                    <a:pt x="1040" y="415"/>
                  </a:cubicBezTo>
                  <a:cubicBezTo>
                    <a:pt x="1046" y="403"/>
                    <a:pt x="1052" y="392"/>
                    <a:pt x="1055" y="382"/>
                  </a:cubicBezTo>
                  <a:cubicBezTo>
                    <a:pt x="1060" y="361"/>
                    <a:pt x="1060" y="361"/>
                    <a:pt x="1060" y="361"/>
                  </a:cubicBezTo>
                  <a:cubicBezTo>
                    <a:pt x="1048" y="379"/>
                    <a:pt x="1048" y="379"/>
                    <a:pt x="1048" y="379"/>
                  </a:cubicBezTo>
                  <a:cubicBezTo>
                    <a:pt x="1043" y="387"/>
                    <a:pt x="1037" y="397"/>
                    <a:pt x="1033" y="407"/>
                  </a:cubicBezTo>
                  <a:cubicBezTo>
                    <a:pt x="1019" y="434"/>
                    <a:pt x="1005" y="461"/>
                    <a:pt x="979" y="467"/>
                  </a:cubicBezTo>
                  <a:cubicBezTo>
                    <a:pt x="985" y="455"/>
                    <a:pt x="985" y="439"/>
                    <a:pt x="986" y="423"/>
                  </a:cubicBezTo>
                  <a:cubicBezTo>
                    <a:pt x="987" y="406"/>
                    <a:pt x="988" y="390"/>
                    <a:pt x="996" y="380"/>
                  </a:cubicBezTo>
                  <a:cubicBezTo>
                    <a:pt x="998" y="380"/>
                    <a:pt x="998" y="380"/>
                    <a:pt x="998" y="380"/>
                  </a:cubicBezTo>
                  <a:cubicBezTo>
                    <a:pt x="1013" y="381"/>
                    <a:pt x="1024" y="381"/>
                    <a:pt x="1029" y="376"/>
                  </a:cubicBezTo>
                  <a:cubicBezTo>
                    <a:pt x="1030" y="375"/>
                    <a:pt x="1030" y="373"/>
                    <a:pt x="1030" y="370"/>
                  </a:cubicBezTo>
                  <a:cubicBezTo>
                    <a:pt x="1029" y="365"/>
                    <a:pt x="1029" y="365"/>
                    <a:pt x="1029" y="365"/>
                  </a:cubicBezTo>
                  <a:cubicBezTo>
                    <a:pt x="1024" y="368"/>
                    <a:pt x="1024" y="368"/>
                    <a:pt x="1024" y="368"/>
                  </a:cubicBezTo>
                  <a:cubicBezTo>
                    <a:pt x="1022" y="370"/>
                    <a:pt x="1015" y="371"/>
                    <a:pt x="1007" y="370"/>
                  </a:cubicBezTo>
                  <a:cubicBezTo>
                    <a:pt x="1005" y="370"/>
                    <a:pt x="1002" y="370"/>
                    <a:pt x="1000" y="369"/>
                  </a:cubicBezTo>
                  <a:cubicBezTo>
                    <a:pt x="1019" y="340"/>
                    <a:pt x="1043" y="324"/>
                    <a:pt x="1071" y="321"/>
                  </a:cubicBezTo>
                  <a:cubicBezTo>
                    <a:pt x="1083" y="320"/>
                    <a:pt x="1083" y="320"/>
                    <a:pt x="1083" y="320"/>
                  </a:cubicBezTo>
                  <a:cubicBezTo>
                    <a:pt x="1088" y="320"/>
                    <a:pt x="1093" y="320"/>
                    <a:pt x="1098" y="321"/>
                  </a:cubicBezTo>
                  <a:cubicBezTo>
                    <a:pt x="1103" y="322"/>
                    <a:pt x="1107" y="324"/>
                    <a:pt x="1112" y="327"/>
                  </a:cubicBezTo>
                  <a:cubicBezTo>
                    <a:pt x="1116" y="329"/>
                    <a:pt x="1121" y="332"/>
                    <a:pt x="1127" y="333"/>
                  </a:cubicBezTo>
                  <a:cubicBezTo>
                    <a:pt x="1139" y="336"/>
                    <a:pt x="1154" y="335"/>
                    <a:pt x="1168" y="334"/>
                  </a:cubicBezTo>
                  <a:cubicBezTo>
                    <a:pt x="1177" y="334"/>
                    <a:pt x="1186" y="333"/>
                    <a:pt x="1194" y="334"/>
                  </a:cubicBezTo>
                  <a:cubicBezTo>
                    <a:pt x="1204" y="334"/>
                    <a:pt x="1211" y="337"/>
                    <a:pt x="1217" y="341"/>
                  </a:cubicBezTo>
                  <a:cubicBezTo>
                    <a:pt x="1219" y="343"/>
                    <a:pt x="1219" y="343"/>
                    <a:pt x="1219" y="343"/>
                  </a:cubicBezTo>
                  <a:cubicBezTo>
                    <a:pt x="1222" y="341"/>
                    <a:pt x="1222" y="341"/>
                    <a:pt x="1222" y="341"/>
                  </a:cubicBezTo>
                  <a:cubicBezTo>
                    <a:pt x="1223" y="340"/>
                    <a:pt x="1225" y="339"/>
                    <a:pt x="1228" y="339"/>
                  </a:cubicBezTo>
                  <a:cubicBezTo>
                    <a:pt x="1231" y="339"/>
                    <a:pt x="1234" y="338"/>
                    <a:pt x="1237" y="337"/>
                  </a:cubicBezTo>
                  <a:cubicBezTo>
                    <a:pt x="1243" y="333"/>
                    <a:pt x="1243" y="333"/>
                    <a:pt x="1243" y="333"/>
                  </a:cubicBezTo>
                  <a:cubicBezTo>
                    <a:pt x="1237" y="330"/>
                    <a:pt x="1237" y="330"/>
                    <a:pt x="1237" y="330"/>
                  </a:cubicBezTo>
                  <a:cubicBezTo>
                    <a:pt x="1234" y="329"/>
                    <a:pt x="1228" y="329"/>
                    <a:pt x="1222" y="329"/>
                  </a:cubicBezTo>
                  <a:cubicBezTo>
                    <a:pt x="1221" y="329"/>
                    <a:pt x="1220" y="329"/>
                    <a:pt x="1220" y="329"/>
                  </a:cubicBezTo>
                  <a:cubicBezTo>
                    <a:pt x="1221" y="328"/>
                    <a:pt x="1223" y="326"/>
                    <a:pt x="1224" y="324"/>
                  </a:cubicBezTo>
                  <a:cubicBezTo>
                    <a:pt x="1225" y="319"/>
                    <a:pt x="1225" y="319"/>
                    <a:pt x="1225" y="319"/>
                  </a:cubicBezTo>
                  <a:cubicBezTo>
                    <a:pt x="1220" y="319"/>
                    <a:pt x="1220" y="319"/>
                    <a:pt x="1220" y="319"/>
                  </a:cubicBezTo>
                  <a:cubicBezTo>
                    <a:pt x="1211" y="319"/>
                    <a:pt x="1201" y="321"/>
                    <a:pt x="1190" y="322"/>
                  </a:cubicBezTo>
                  <a:cubicBezTo>
                    <a:pt x="1174" y="324"/>
                    <a:pt x="1157" y="326"/>
                    <a:pt x="1142" y="325"/>
                  </a:cubicBezTo>
                  <a:cubicBezTo>
                    <a:pt x="1134" y="324"/>
                    <a:pt x="1128" y="323"/>
                    <a:pt x="1122" y="321"/>
                  </a:cubicBezTo>
                  <a:cubicBezTo>
                    <a:pt x="1132" y="320"/>
                    <a:pt x="1139" y="317"/>
                    <a:pt x="1147" y="315"/>
                  </a:cubicBezTo>
                  <a:cubicBezTo>
                    <a:pt x="1150" y="313"/>
                    <a:pt x="1152" y="312"/>
                    <a:pt x="1156" y="311"/>
                  </a:cubicBezTo>
                  <a:cubicBezTo>
                    <a:pt x="1159" y="311"/>
                    <a:pt x="1162" y="310"/>
                    <a:pt x="1165" y="309"/>
                  </a:cubicBezTo>
                  <a:cubicBezTo>
                    <a:pt x="1173" y="308"/>
                    <a:pt x="1183" y="306"/>
                    <a:pt x="1185" y="297"/>
                  </a:cubicBezTo>
                  <a:cubicBezTo>
                    <a:pt x="1186" y="289"/>
                    <a:pt x="1186" y="289"/>
                    <a:pt x="1186" y="289"/>
                  </a:cubicBezTo>
                  <a:cubicBezTo>
                    <a:pt x="1179" y="293"/>
                    <a:pt x="1179" y="293"/>
                    <a:pt x="1179" y="293"/>
                  </a:cubicBezTo>
                  <a:cubicBezTo>
                    <a:pt x="1160" y="305"/>
                    <a:pt x="1130" y="309"/>
                    <a:pt x="1100" y="312"/>
                  </a:cubicBezTo>
                  <a:cubicBezTo>
                    <a:pt x="1094" y="311"/>
                    <a:pt x="1094" y="311"/>
                    <a:pt x="1094" y="311"/>
                  </a:cubicBezTo>
                  <a:cubicBezTo>
                    <a:pt x="1095" y="312"/>
                    <a:pt x="1095" y="312"/>
                    <a:pt x="1095" y="312"/>
                  </a:cubicBezTo>
                  <a:cubicBezTo>
                    <a:pt x="1091" y="312"/>
                    <a:pt x="1087" y="312"/>
                    <a:pt x="1083" y="313"/>
                  </a:cubicBezTo>
                  <a:cubicBezTo>
                    <a:pt x="1078" y="313"/>
                    <a:pt x="1074" y="313"/>
                    <a:pt x="1070" y="313"/>
                  </a:cubicBezTo>
                  <a:cubicBezTo>
                    <a:pt x="1067" y="313"/>
                    <a:pt x="1067" y="313"/>
                    <a:pt x="1067" y="313"/>
                  </a:cubicBezTo>
                  <a:cubicBezTo>
                    <a:pt x="1066" y="313"/>
                    <a:pt x="1065" y="314"/>
                    <a:pt x="1064" y="314"/>
                  </a:cubicBezTo>
                  <a:cubicBezTo>
                    <a:pt x="1099" y="292"/>
                    <a:pt x="1142" y="261"/>
                    <a:pt x="1164" y="222"/>
                  </a:cubicBezTo>
                  <a:cubicBezTo>
                    <a:pt x="1178" y="197"/>
                    <a:pt x="1178" y="197"/>
                    <a:pt x="1178" y="197"/>
                  </a:cubicBezTo>
                  <a:cubicBezTo>
                    <a:pt x="1158" y="218"/>
                    <a:pt x="1158" y="218"/>
                    <a:pt x="1158" y="218"/>
                  </a:cubicBezTo>
                  <a:cubicBezTo>
                    <a:pt x="1153" y="223"/>
                    <a:pt x="1148" y="229"/>
                    <a:pt x="1143" y="236"/>
                  </a:cubicBezTo>
                  <a:cubicBezTo>
                    <a:pt x="1130" y="251"/>
                    <a:pt x="1117" y="266"/>
                    <a:pt x="1103" y="274"/>
                  </a:cubicBezTo>
                  <a:cubicBezTo>
                    <a:pt x="1105" y="265"/>
                    <a:pt x="1110" y="257"/>
                    <a:pt x="1115" y="249"/>
                  </a:cubicBezTo>
                  <a:cubicBezTo>
                    <a:pt x="1119" y="241"/>
                    <a:pt x="1124" y="233"/>
                    <a:pt x="1125" y="226"/>
                  </a:cubicBezTo>
                  <a:cubicBezTo>
                    <a:pt x="1130" y="200"/>
                    <a:pt x="1130" y="200"/>
                    <a:pt x="1130" y="200"/>
                  </a:cubicBezTo>
                  <a:cubicBezTo>
                    <a:pt x="1118" y="224"/>
                    <a:pt x="1118" y="224"/>
                    <a:pt x="1118" y="224"/>
                  </a:cubicBezTo>
                  <a:cubicBezTo>
                    <a:pt x="1116" y="228"/>
                    <a:pt x="1113" y="233"/>
                    <a:pt x="1110" y="238"/>
                  </a:cubicBezTo>
                  <a:cubicBezTo>
                    <a:pt x="1101" y="251"/>
                    <a:pt x="1092" y="265"/>
                    <a:pt x="1093" y="284"/>
                  </a:cubicBezTo>
                  <a:cubicBezTo>
                    <a:pt x="1089" y="287"/>
                    <a:pt x="1089" y="287"/>
                    <a:pt x="1089" y="287"/>
                  </a:cubicBezTo>
                  <a:cubicBezTo>
                    <a:pt x="1059" y="304"/>
                    <a:pt x="1028" y="322"/>
                    <a:pt x="1006" y="346"/>
                  </a:cubicBezTo>
                  <a:cubicBezTo>
                    <a:pt x="1003" y="349"/>
                    <a:pt x="1001" y="352"/>
                    <a:pt x="998" y="355"/>
                  </a:cubicBezTo>
                  <a:cubicBezTo>
                    <a:pt x="994" y="361"/>
                    <a:pt x="990" y="366"/>
                    <a:pt x="984" y="369"/>
                  </a:cubicBezTo>
                  <a:cubicBezTo>
                    <a:pt x="983" y="366"/>
                    <a:pt x="983" y="360"/>
                    <a:pt x="983" y="355"/>
                  </a:cubicBezTo>
                  <a:cubicBezTo>
                    <a:pt x="983" y="350"/>
                    <a:pt x="983" y="345"/>
                    <a:pt x="982" y="340"/>
                  </a:cubicBezTo>
                  <a:cubicBezTo>
                    <a:pt x="984" y="340"/>
                    <a:pt x="985" y="339"/>
                    <a:pt x="987" y="338"/>
                  </a:cubicBezTo>
                  <a:cubicBezTo>
                    <a:pt x="993" y="336"/>
                    <a:pt x="1000" y="334"/>
                    <a:pt x="1001" y="330"/>
                  </a:cubicBezTo>
                  <a:cubicBezTo>
                    <a:pt x="1002" y="328"/>
                    <a:pt x="1002" y="327"/>
                    <a:pt x="1002" y="325"/>
                  </a:cubicBezTo>
                  <a:cubicBezTo>
                    <a:pt x="1000" y="320"/>
                    <a:pt x="1000" y="320"/>
                    <a:pt x="1000" y="320"/>
                  </a:cubicBezTo>
                  <a:cubicBezTo>
                    <a:pt x="996" y="323"/>
                    <a:pt x="996" y="323"/>
                    <a:pt x="996" y="323"/>
                  </a:cubicBezTo>
                  <a:cubicBezTo>
                    <a:pt x="992" y="326"/>
                    <a:pt x="987" y="328"/>
                    <a:pt x="981" y="330"/>
                  </a:cubicBezTo>
                  <a:cubicBezTo>
                    <a:pt x="981" y="327"/>
                    <a:pt x="980" y="324"/>
                    <a:pt x="980" y="321"/>
                  </a:cubicBezTo>
                  <a:cubicBezTo>
                    <a:pt x="979" y="315"/>
                    <a:pt x="978" y="310"/>
                    <a:pt x="978" y="304"/>
                  </a:cubicBezTo>
                  <a:cubicBezTo>
                    <a:pt x="994" y="290"/>
                    <a:pt x="1012" y="276"/>
                    <a:pt x="1029" y="262"/>
                  </a:cubicBezTo>
                  <a:cubicBezTo>
                    <a:pt x="1054" y="242"/>
                    <a:pt x="1080" y="222"/>
                    <a:pt x="1099" y="200"/>
                  </a:cubicBezTo>
                  <a:cubicBezTo>
                    <a:pt x="1094" y="195"/>
                    <a:pt x="1094" y="195"/>
                    <a:pt x="1094" y="195"/>
                  </a:cubicBezTo>
                  <a:cubicBezTo>
                    <a:pt x="1065" y="220"/>
                    <a:pt x="1034" y="244"/>
                    <a:pt x="1003" y="268"/>
                  </a:cubicBezTo>
                  <a:cubicBezTo>
                    <a:pt x="994" y="275"/>
                    <a:pt x="984" y="282"/>
                    <a:pt x="975" y="289"/>
                  </a:cubicBezTo>
                  <a:cubicBezTo>
                    <a:pt x="977" y="279"/>
                    <a:pt x="978" y="268"/>
                    <a:pt x="979" y="258"/>
                  </a:cubicBezTo>
                  <a:cubicBezTo>
                    <a:pt x="982" y="222"/>
                    <a:pt x="986" y="185"/>
                    <a:pt x="999" y="158"/>
                  </a:cubicBezTo>
                  <a:cubicBezTo>
                    <a:pt x="999" y="155"/>
                    <a:pt x="1000" y="151"/>
                    <a:pt x="998" y="148"/>
                  </a:cubicBezTo>
                  <a:cubicBezTo>
                    <a:pt x="997" y="147"/>
                    <a:pt x="996" y="147"/>
                    <a:pt x="995" y="146"/>
                  </a:cubicBezTo>
                  <a:cubicBezTo>
                    <a:pt x="993" y="147"/>
                    <a:pt x="993" y="147"/>
                    <a:pt x="993" y="147"/>
                  </a:cubicBezTo>
                  <a:cubicBezTo>
                    <a:pt x="992" y="148"/>
                    <a:pt x="992" y="148"/>
                    <a:pt x="992" y="148"/>
                  </a:cubicBezTo>
                  <a:cubicBezTo>
                    <a:pt x="990" y="150"/>
                    <a:pt x="989" y="153"/>
                    <a:pt x="989" y="156"/>
                  </a:cubicBezTo>
                  <a:cubicBezTo>
                    <a:pt x="974" y="187"/>
                    <a:pt x="969" y="229"/>
                    <a:pt x="967" y="271"/>
                  </a:cubicBezTo>
                  <a:cubicBezTo>
                    <a:pt x="952" y="285"/>
                    <a:pt x="939" y="296"/>
                    <a:pt x="925" y="306"/>
                  </a:cubicBezTo>
                  <a:cubicBezTo>
                    <a:pt x="926" y="304"/>
                    <a:pt x="926" y="304"/>
                    <a:pt x="926" y="304"/>
                  </a:cubicBezTo>
                  <a:cubicBezTo>
                    <a:pt x="922" y="307"/>
                    <a:pt x="922" y="307"/>
                    <a:pt x="922" y="307"/>
                  </a:cubicBezTo>
                  <a:cubicBezTo>
                    <a:pt x="921" y="308"/>
                    <a:pt x="919" y="309"/>
                    <a:pt x="918" y="310"/>
                  </a:cubicBezTo>
                  <a:cubicBezTo>
                    <a:pt x="915" y="281"/>
                    <a:pt x="930" y="260"/>
                    <a:pt x="946" y="238"/>
                  </a:cubicBezTo>
                  <a:cubicBezTo>
                    <a:pt x="946" y="237"/>
                    <a:pt x="947" y="236"/>
                    <a:pt x="947" y="235"/>
                  </a:cubicBezTo>
                  <a:cubicBezTo>
                    <a:pt x="949" y="240"/>
                    <a:pt x="949" y="240"/>
                    <a:pt x="949" y="240"/>
                  </a:cubicBezTo>
                  <a:cubicBezTo>
                    <a:pt x="950" y="232"/>
                    <a:pt x="950" y="232"/>
                    <a:pt x="950" y="232"/>
                  </a:cubicBezTo>
                  <a:cubicBezTo>
                    <a:pt x="963" y="214"/>
                    <a:pt x="975" y="195"/>
                    <a:pt x="978" y="170"/>
                  </a:cubicBezTo>
                  <a:cubicBezTo>
                    <a:pt x="982" y="139"/>
                    <a:pt x="982" y="139"/>
                    <a:pt x="982" y="139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67" y="180"/>
                    <a:pt x="961" y="192"/>
                    <a:pt x="955" y="203"/>
                  </a:cubicBezTo>
                  <a:cubicBezTo>
                    <a:pt x="957" y="195"/>
                    <a:pt x="959" y="187"/>
                    <a:pt x="957" y="181"/>
                  </a:cubicBezTo>
                  <a:cubicBezTo>
                    <a:pt x="953" y="164"/>
                    <a:pt x="953" y="164"/>
                    <a:pt x="953" y="164"/>
                  </a:cubicBezTo>
                  <a:cubicBezTo>
                    <a:pt x="950" y="181"/>
                    <a:pt x="950" y="181"/>
                    <a:pt x="950" y="181"/>
                  </a:cubicBezTo>
                  <a:cubicBezTo>
                    <a:pt x="950" y="184"/>
                    <a:pt x="949" y="188"/>
                    <a:pt x="947" y="193"/>
                  </a:cubicBezTo>
                  <a:cubicBezTo>
                    <a:pt x="944" y="203"/>
                    <a:pt x="941" y="214"/>
                    <a:pt x="944" y="223"/>
                  </a:cubicBezTo>
                  <a:cubicBezTo>
                    <a:pt x="944" y="223"/>
                    <a:pt x="944" y="223"/>
                    <a:pt x="944" y="223"/>
                  </a:cubicBezTo>
                  <a:cubicBezTo>
                    <a:pt x="936" y="235"/>
                    <a:pt x="929" y="247"/>
                    <a:pt x="922" y="258"/>
                  </a:cubicBezTo>
                  <a:cubicBezTo>
                    <a:pt x="919" y="263"/>
                    <a:pt x="916" y="268"/>
                    <a:pt x="912" y="272"/>
                  </a:cubicBezTo>
                  <a:cubicBezTo>
                    <a:pt x="913" y="252"/>
                    <a:pt x="917" y="234"/>
                    <a:pt x="920" y="216"/>
                  </a:cubicBezTo>
                  <a:cubicBezTo>
                    <a:pt x="925" y="193"/>
                    <a:pt x="930" y="172"/>
                    <a:pt x="927" y="147"/>
                  </a:cubicBezTo>
                  <a:cubicBezTo>
                    <a:pt x="930" y="143"/>
                    <a:pt x="935" y="139"/>
                    <a:pt x="939" y="136"/>
                  </a:cubicBezTo>
                  <a:cubicBezTo>
                    <a:pt x="948" y="128"/>
                    <a:pt x="957" y="120"/>
                    <a:pt x="959" y="112"/>
                  </a:cubicBezTo>
                  <a:cubicBezTo>
                    <a:pt x="962" y="100"/>
                    <a:pt x="962" y="100"/>
                    <a:pt x="962" y="100"/>
                  </a:cubicBezTo>
                  <a:cubicBezTo>
                    <a:pt x="953" y="108"/>
                    <a:pt x="953" y="108"/>
                    <a:pt x="953" y="108"/>
                  </a:cubicBezTo>
                  <a:cubicBezTo>
                    <a:pt x="950" y="111"/>
                    <a:pt x="947" y="114"/>
                    <a:pt x="944" y="118"/>
                  </a:cubicBezTo>
                  <a:cubicBezTo>
                    <a:pt x="939" y="123"/>
                    <a:pt x="933" y="129"/>
                    <a:pt x="928" y="133"/>
                  </a:cubicBezTo>
                  <a:cubicBezTo>
                    <a:pt x="928" y="132"/>
                    <a:pt x="928" y="131"/>
                    <a:pt x="928" y="131"/>
                  </a:cubicBezTo>
                  <a:cubicBezTo>
                    <a:pt x="928" y="124"/>
                    <a:pt x="929" y="117"/>
                    <a:pt x="931" y="113"/>
                  </a:cubicBezTo>
                  <a:cubicBezTo>
                    <a:pt x="935" y="105"/>
                    <a:pt x="935" y="105"/>
                    <a:pt x="935" y="105"/>
                  </a:cubicBezTo>
                  <a:cubicBezTo>
                    <a:pt x="927" y="107"/>
                    <a:pt x="927" y="107"/>
                    <a:pt x="927" y="107"/>
                  </a:cubicBezTo>
                  <a:cubicBezTo>
                    <a:pt x="919" y="110"/>
                    <a:pt x="919" y="120"/>
                    <a:pt x="919" y="129"/>
                  </a:cubicBezTo>
                  <a:cubicBezTo>
                    <a:pt x="919" y="133"/>
                    <a:pt x="919" y="137"/>
                    <a:pt x="919" y="140"/>
                  </a:cubicBezTo>
                  <a:cubicBezTo>
                    <a:pt x="912" y="145"/>
                    <a:pt x="905" y="150"/>
                    <a:pt x="898" y="155"/>
                  </a:cubicBezTo>
                  <a:cubicBezTo>
                    <a:pt x="883" y="166"/>
                    <a:pt x="868" y="178"/>
                    <a:pt x="852" y="188"/>
                  </a:cubicBezTo>
                  <a:cubicBezTo>
                    <a:pt x="884" y="149"/>
                    <a:pt x="913" y="107"/>
                    <a:pt x="928" y="51"/>
                  </a:cubicBezTo>
                  <a:cubicBezTo>
                    <a:pt x="932" y="34"/>
                    <a:pt x="932" y="34"/>
                    <a:pt x="932" y="34"/>
                  </a:cubicBezTo>
                  <a:cubicBezTo>
                    <a:pt x="922" y="48"/>
                    <a:pt x="922" y="48"/>
                    <a:pt x="922" y="48"/>
                  </a:cubicBezTo>
                  <a:cubicBezTo>
                    <a:pt x="914" y="57"/>
                    <a:pt x="909" y="72"/>
                    <a:pt x="903" y="87"/>
                  </a:cubicBezTo>
                  <a:cubicBezTo>
                    <a:pt x="896" y="106"/>
                    <a:pt x="889" y="125"/>
                    <a:pt x="878" y="134"/>
                  </a:cubicBezTo>
                  <a:cubicBezTo>
                    <a:pt x="877" y="125"/>
                    <a:pt x="879" y="116"/>
                    <a:pt x="880" y="107"/>
                  </a:cubicBezTo>
                  <a:cubicBezTo>
                    <a:pt x="882" y="99"/>
                    <a:pt x="883" y="91"/>
                    <a:pt x="882" y="83"/>
                  </a:cubicBezTo>
                  <a:cubicBezTo>
                    <a:pt x="881" y="62"/>
                    <a:pt x="881" y="62"/>
                    <a:pt x="881" y="62"/>
                  </a:cubicBezTo>
                  <a:cubicBezTo>
                    <a:pt x="875" y="83"/>
                    <a:pt x="875" y="83"/>
                    <a:pt x="875" y="83"/>
                  </a:cubicBezTo>
                  <a:cubicBezTo>
                    <a:pt x="871" y="97"/>
                    <a:pt x="865" y="124"/>
                    <a:pt x="870" y="145"/>
                  </a:cubicBezTo>
                  <a:cubicBezTo>
                    <a:pt x="859" y="162"/>
                    <a:pt x="847" y="176"/>
                    <a:pt x="835" y="190"/>
                  </a:cubicBezTo>
                  <a:cubicBezTo>
                    <a:pt x="820" y="208"/>
                    <a:pt x="804" y="226"/>
                    <a:pt x="790" y="249"/>
                  </a:cubicBezTo>
                  <a:cubicBezTo>
                    <a:pt x="790" y="240"/>
                    <a:pt x="789" y="231"/>
                    <a:pt x="788" y="223"/>
                  </a:cubicBezTo>
                  <a:cubicBezTo>
                    <a:pt x="786" y="200"/>
                    <a:pt x="784" y="176"/>
                    <a:pt x="787" y="149"/>
                  </a:cubicBezTo>
                  <a:cubicBezTo>
                    <a:pt x="796" y="134"/>
                    <a:pt x="808" y="122"/>
                    <a:pt x="820" y="109"/>
                  </a:cubicBezTo>
                  <a:cubicBezTo>
                    <a:pt x="844" y="84"/>
                    <a:pt x="869" y="57"/>
                    <a:pt x="870" y="12"/>
                  </a:cubicBezTo>
                  <a:cubicBezTo>
                    <a:pt x="863" y="12"/>
                    <a:pt x="863" y="12"/>
                    <a:pt x="863" y="12"/>
                  </a:cubicBezTo>
                  <a:cubicBezTo>
                    <a:pt x="859" y="40"/>
                    <a:pt x="847" y="62"/>
                    <a:pt x="832" y="80"/>
                  </a:cubicBezTo>
                  <a:cubicBezTo>
                    <a:pt x="834" y="71"/>
                    <a:pt x="836" y="60"/>
                    <a:pt x="836" y="49"/>
                  </a:cubicBezTo>
                  <a:cubicBezTo>
                    <a:pt x="837" y="39"/>
                    <a:pt x="838" y="30"/>
                    <a:pt x="840" y="25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833" y="22"/>
                    <a:pt x="833" y="22"/>
                    <a:pt x="833" y="22"/>
                  </a:cubicBezTo>
                  <a:cubicBezTo>
                    <a:pt x="828" y="30"/>
                    <a:pt x="827" y="43"/>
                    <a:pt x="826" y="55"/>
                  </a:cubicBezTo>
                  <a:cubicBezTo>
                    <a:pt x="825" y="68"/>
                    <a:pt x="825" y="81"/>
                    <a:pt x="819" y="87"/>
                  </a:cubicBezTo>
                  <a:cubicBezTo>
                    <a:pt x="818" y="88"/>
                    <a:pt x="818" y="88"/>
                    <a:pt x="818" y="88"/>
                  </a:cubicBezTo>
                  <a:cubicBezTo>
                    <a:pt x="818" y="89"/>
                    <a:pt x="818" y="89"/>
                    <a:pt x="818" y="89"/>
                  </a:cubicBezTo>
                  <a:cubicBezTo>
                    <a:pt x="818" y="91"/>
                    <a:pt x="818" y="93"/>
                    <a:pt x="819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15" y="101"/>
                    <a:pt x="809" y="106"/>
                    <a:pt x="804" y="111"/>
                  </a:cubicBezTo>
                  <a:cubicBezTo>
                    <a:pt x="799" y="116"/>
                    <a:pt x="795" y="121"/>
                    <a:pt x="790" y="126"/>
                  </a:cubicBezTo>
                  <a:cubicBezTo>
                    <a:pt x="792" y="113"/>
                    <a:pt x="794" y="97"/>
                    <a:pt x="796" y="81"/>
                  </a:cubicBezTo>
                  <a:cubicBezTo>
                    <a:pt x="798" y="58"/>
                    <a:pt x="801" y="35"/>
                    <a:pt x="804" y="19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1" y="15"/>
                    <a:pt x="801" y="15"/>
                    <a:pt x="801" y="15"/>
                  </a:cubicBezTo>
                  <a:cubicBezTo>
                    <a:pt x="798" y="14"/>
                    <a:pt x="798" y="14"/>
                    <a:pt x="798" y="14"/>
                  </a:cubicBezTo>
                  <a:cubicBezTo>
                    <a:pt x="797" y="18"/>
                    <a:pt x="797" y="18"/>
                    <a:pt x="797" y="18"/>
                  </a:cubicBezTo>
                  <a:cubicBezTo>
                    <a:pt x="776" y="117"/>
                    <a:pt x="757" y="241"/>
                    <a:pt x="790" y="324"/>
                  </a:cubicBezTo>
                  <a:cubicBezTo>
                    <a:pt x="788" y="325"/>
                    <a:pt x="788" y="325"/>
                    <a:pt x="788" y="325"/>
                  </a:cubicBezTo>
                  <a:cubicBezTo>
                    <a:pt x="790" y="325"/>
                    <a:pt x="790" y="325"/>
                    <a:pt x="790" y="325"/>
                  </a:cubicBezTo>
                  <a:cubicBezTo>
                    <a:pt x="791" y="328"/>
                    <a:pt x="792" y="330"/>
                    <a:pt x="794" y="332"/>
                  </a:cubicBezTo>
                  <a:cubicBezTo>
                    <a:pt x="787" y="343"/>
                    <a:pt x="781" y="353"/>
                    <a:pt x="775" y="364"/>
                  </a:cubicBezTo>
                  <a:cubicBezTo>
                    <a:pt x="769" y="376"/>
                    <a:pt x="762" y="388"/>
                    <a:pt x="754" y="399"/>
                  </a:cubicBezTo>
                  <a:cubicBezTo>
                    <a:pt x="745" y="362"/>
                    <a:pt x="747" y="319"/>
                    <a:pt x="750" y="277"/>
                  </a:cubicBezTo>
                  <a:cubicBezTo>
                    <a:pt x="753" y="227"/>
                    <a:pt x="756" y="176"/>
                    <a:pt x="738" y="134"/>
                  </a:cubicBezTo>
                  <a:cubicBezTo>
                    <a:pt x="758" y="108"/>
                    <a:pt x="767" y="61"/>
                    <a:pt x="773" y="19"/>
                  </a:cubicBezTo>
                  <a:cubicBezTo>
                    <a:pt x="766" y="18"/>
                    <a:pt x="766" y="18"/>
                    <a:pt x="766" y="18"/>
                  </a:cubicBezTo>
                  <a:cubicBezTo>
                    <a:pt x="762" y="31"/>
                    <a:pt x="758" y="46"/>
                    <a:pt x="755" y="60"/>
                  </a:cubicBezTo>
                  <a:cubicBezTo>
                    <a:pt x="750" y="83"/>
                    <a:pt x="745" y="107"/>
                    <a:pt x="734" y="123"/>
                  </a:cubicBezTo>
                  <a:cubicBezTo>
                    <a:pt x="730" y="105"/>
                    <a:pt x="724" y="92"/>
                    <a:pt x="715" y="83"/>
                  </a:cubicBezTo>
                  <a:cubicBezTo>
                    <a:pt x="711" y="78"/>
                    <a:pt x="710" y="69"/>
                    <a:pt x="710" y="61"/>
                  </a:cubicBezTo>
                  <a:cubicBezTo>
                    <a:pt x="709" y="52"/>
                    <a:pt x="708" y="42"/>
                    <a:pt x="703" y="35"/>
                  </a:cubicBezTo>
                  <a:cubicBezTo>
                    <a:pt x="696" y="26"/>
                    <a:pt x="696" y="26"/>
                    <a:pt x="696" y="26"/>
                  </a:cubicBezTo>
                  <a:cubicBezTo>
                    <a:pt x="696" y="37"/>
                    <a:pt x="696" y="37"/>
                    <a:pt x="696" y="37"/>
                  </a:cubicBezTo>
                  <a:cubicBezTo>
                    <a:pt x="696" y="67"/>
                    <a:pt x="706" y="91"/>
                    <a:pt x="716" y="114"/>
                  </a:cubicBezTo>
                  <a:cubicBezTo>
                    <a:pt x="725" y="133"/>
                    <a:pt x="733" y="152"/>
                    <a:pt x="734" y="174"/>
                  </a:cubicBezTo>
                  <a:cubicBezTo>
                    <a:pt x="725" y="160"/>
                    <a:pt x="714" y="144"/>
                    <a:pt x="705" y="133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4" y="128"/>
                    <a:pt x="694" y="128"/>
                    <a:pt x="694" y="128"/>
                  </a:cubicBezTo>
                  <a:cubicBezTo>
                    <a:pt x="697" y="142"/>
                    <a:pt x="706" y="153"/>
                    <a:pt x="716" y="164"/>
                  </a:cubicBezTo>
                  <a:cubicBezTo>
                    <a:pt x="726" y="175"/>
                    <a:pt x="735" y="185"/>
                    <a:pt x="737" y="200"/>
                  </a:cubicBezTo>
                  <a:cubicBezTo>
                    <a:pt x="741" y="221"/>
                    <a:pt x="736" y="244"/>
                    <a:pt x="731" y="268"/>
                  </a:cubicBezTo>
                  <a:cubicBezTo>
                    <a:pt x="727" y="284"/>
                    <a:pt x="723" y="301"/>
                    <a:pt x="722" y="319"/>
                  </a:cubicBezTo>
                  <a:cubicBezTo>
                    <a:pt x="719" y="315"/>
                    <a:pt x="717" y="312"/>
                    <a:pt x="714" y="308"/>
                  </a:cubicBezTo>
                  <a:cubicBezTo>
                    <a:pt x="712" y="306"/>
                    <a:pt x="711" y="303"/>
                    <a:pt x="709" y="300"/>
                  </a:cubicBezTo>
                  <a:cubicBezTo>
                    <a:pt x="705" y="295"/>
                    <a:pt x="703" y="290"/>
                    <a:pt x="700" y="284"/>
                  </a:cubicBezTo>
                  <a:cubicBezTo>
                    <a:pt x="697" y="278"/>
                    <a:pt x="694" y="271"/>
                    <a:pt x="690" y="265"/>
                  </a:cubicBezTo>
                  <a:cubicBezTo>
                    <a:pt x="687" y="262"/>
                    <a:pt x="683" y="259"/>
                    <a:pt x="680" y="257"/>
                  </a:cubicBezTo>
                  <a:cubicBezTo>
                    <a:pt x="675" y="254"/>
                    <a:pt x="672" y="251"/>
                    <a:pt x="670" y="246"/>
                  </a:cubicBezTo>
                  <a:cubicBezTo>
                    <a:pt x="668" y="236"/>
                    <a:pt x="671" y="223"/>
                    <a:pt x="673" y="209"/>
                  </a:cubicBezTo>
                  <a:cubicBezTo>
                    <a:pt x="677" y="192"/>
                    <a:pt x="681" y="172"/>
                    <a:pt x="675" y="152"/>
                  </a:cubicBezTo>
                  <a:cubicBezTo>
                    <a:pt x="669" y="131"/>
                    <a:pt x="669" y="131"/>
                    <a:pt x="669" y="131"/>
                  </a:cubicBezTo>
                  <a:cubicBezTo>
                    <a:pt x="668" y="155"/>
                    <a:pt x="668" y="155"/>
                    <a:pt x="668" y="155"/>
                  </a:cubicBezTo>
                  <a:cubicBezTo>
                    <a:pt x="667" y="179"/>
                    <a:pt x="666" y="209"/>
                    <a:pt x="661" y="235"/>
                  </a:cubicBezTo>
                  <a:cubicBezTo>
                    <a:pt x="652" y="226"/>
                    <a:pt x="646" y="217"/>
                    <a:pt x="640" y="207"/>
                  </a:cubicBezTo>
                  <a:cubicBezTo>
                    <a:pt x="657" y="182"/>
                    <a:pt x="658" y="145"/>
                    <a:pt x="658" y="118"/>
                  </a:cubicBezTo>
                  <a:cubicBezTo>
                    <a:pt x="658" y="114"/>
                    <a:pt x="659" y="109"/>
                    <a:pt x="660" y="104"/>
                  </a:cubicBezTo>
                  <a:cubicBezTo>
                    <a:pt x="662" y="91"/>
                    <a:pt x="664" y="77"/>
                    <a:pt x="655" y="67"/>
                  </a:cubicBezTo>
                  <a:cubicBezTo>
                    <a:pt x="650" y="60"/>
                    <a:pt x="650" y="60"/>
                    <a:pt x="650" y="60"/>
                  </a:cubicBezTo>
                  <a:cubicBezTo>
                    <a:pt x="649" y="69"/>
                    <a:pt x="649" y="69"/>
                    <a:pt x="649" y="69"/>
                  </a:cubicBezTo>
                  <a:cubicBezTo>
                    <a:pt x="648" y="79"/>
                    <a:pt x="648" y="89"/>
                    <a:pt x="649" y="98"/>
                  </a:cubicBezTo>
                  <a:cubicBezTo>
                    <a:pt x="649" y="103"/>
                    <a:pt x="649" y="108"/>
                    <a:pt x="649" y="114"/>
                  </a:cubicBezTo>
                  <a:cubicBezTo>
                    <a:pt x="649" y="113"/>
                    <a:pt x="648" y="112"/>
                    <a:pt x="648" y="111"/>
                  </a:cubicBezTo>
                  <a:cubicBezTo>
                    <a:pt x="646" y="108"/>
                    <a:pt x="645" y="105"/>
                    <a:pt x="643" y="102"/>
                  </a:cubicBezTo>
                  <a:cubicBezTo>
                    <a:pt x="641" y="99"/>
                    <a:pt x="639" y="96"/>
                    <a:pt x="637" y="94"/>
                  </a:cubicBezTo>
                  <a:cubicBezTo>
                    <a:pt x="632" y="100"/>
                    <a:pt x="632" y="100"/>
                    <a:pt x="632" y="100"/>
                  </a:cubicBezTo>
                  <a:cubicBezTo>
                    <a:pt x="634" y="101"/>
                    <a:pt x="635" y="103"/>
                    <a:pt x="637" y="106"/>
                  </a:cubicBezTo>
                  <a:cubicBezTo>
                    <a:pt x="638" y="108"/>
                    <a:pt x="639" y="110"/>
                    <a:pt x="640" y="112"/>
                  </a:cubicBezTo>
                  <a:cubicBezTo>
                    <a:pt x="641" y="114"/>
                    <a:pt x="641" y="114"/>
                    <a:pt x="641" y="114"/>
                  </a:cubicBezTo>
                  <a:cubicBezTo>
                    <a:pt x="651" y="139"/>
                    <a:pt x="644" y="173"/>
                    <a:pt x="633" y="197"/>
                  </a:cubicBezTo>
                  <a:cubicBezTo>
                    <a:pt x="627" y="186"/>
                    <a:pt x="623" y="174"/>
                    <a:pt x="619" y="162"/>
                  </a:cubicBezTo>
                  <a:cubicBezTo>
                    <a:pt x="614" y="150"/>
                    <a:pt x="610" y="138"/>
                    <a:pt x="604" y="126"/>
                  </a:cubicBezTo>
                  <a:cubicBezTo>
                    <a:pt x="591" y="100"/>
                    <a:pt x="591" y="100"/>
                    <a:pt x="591" y="100"/>
                  </a:cubicBezTo>
                  <a:cubicBezTo>
                    <a:pt x="590" y="97"/>
                    <a:pt x="590" y="97"/>
                    <a:pt x="590" y="97"/>
                  </a:cubicBezTo>
                  <a:cubicBezTo>
                    <a:pt x="590" y="125"/>
                    <a:pt x="590" y="125"/>
                    <a:pt x="590" y="125"/>
                  </a:cubicBezTo>
                  <a:cubicBezTo>
                    <a:pt x="589" y="182"/>
                    <a:pt x="594" y="233"/>
                    <a:pt x="598" y="283"/>
                  </a:cubicBezTo>
                  <a:cubicBezTo>
                    <a:pt x="599" y="294"/>
                    <a:pt x="600" y="305"/>
                    <a:pt x="601" y="316"/>
                  </a:cubicBezTo>
                  <a:cubicBezTo>
                    <a:pt x="561" y="271"/>
                    <a:pt x="528" y="212"/>
                    <a:pt x="502" y="137"/>
                  </a:cubicBezTo>
                  <a:cubicBezTo>
                    <a:pt x="495" y="139"/>
                    <a:pt x="495" y="139"/>
                    <a:pt x="495" y="139"/>
                  </a:cubicBezTo>
                  <a:cubicBezTo>
                    <a:pt x="505" y="168"/>
                    <a:pt x="514" y="196"/>
                    <a:pt x="526" y="222"/>
                  </a:cubicBezTo>
                  <a:cubicBezTo>
                    <a:pt x="525" y="221"/>
                    <a:pt x="525" y="221"/>
                    <a:pt x="525" y="221"/>
                  </a:cubicBezTo>
                  <a:cubicBezTo>
                    <a:pt x="517" y="213"/>
                    <a:pt x="510" y="204"/>
                    <a:pt x="502" y="202"/>
                  </a:cubicBezTo>
                  <a:cubicBezTo>
                    <a:pt x="480" y="194"/>
                    <a:pt x="480" y="194"/>
                    <a:pt x="480" y="194"/>
                  </a:cubicBezTo>
                  <a:cubicBezTo>
                    <a:pt x="499" y="208"/>
                    <a:pt x="499" y="208"/>
                    <a:pt x="499" y="208"/>
                  </a:cubicBezTo>
                  <a:cubicBezTo>
                    <a:pt x="521" y="225"/>
                    <a:pt x="536" y="247"/>
                    <a:pt x="552" y="271"/>
                  </a:cubicBezTo>
                  <a:cubicBezTo>
                    <a:pt x="562" y="284"/>
                    <a:pt x="572" y="299"/>
                    <a:pt x="583" y="312"/>
                  </a:cubicBezTo>
                  <a:cubicBezTo>
                    <a:pt x="586" y="315"/>
                    <a:pt x="589" y="318"/>
                    <a:pt x="592" y="321"/>
                  </a:cubicBezTo>
                  <a:cubicBezTo>
                    <a:pt x="597" y="325"/>
                    <a:pt x="602" y="329"/>
                    <a:pt x="604" y="334"/>
                  </a:cubicBezTo>
                  <a:cubicBezTo>
                    <a:pt x="608" y="342"/>
                    <a:pt x="609" y="352"/>
                    <a:pt x="610" y="362"/>
                  </a:cubicBezTo>
                  <a:cubicBezTo>
                    <a:pt x="612" y="370"/>
                    <a:pt x="613" y="379"/>
                    <a:pt x="616" y="387"/>
                  </a:cubicBezTo>
                  <a:cubicBezTo>
                    <a:pt x="618" y="395"/>
                    <a:pt x="621" y="403"/>
                    <a:pt x="624" y="410"/>
                  </a:cubicBezTo>
                  <a:cubicBezTo>
                    <a:pt x="627" y="418"/>
                    <a:pt x="631" y="426"/>
                    <a:pt x="633" y="434"/>
                  </a:cubicBezTo>
                  <a:cubicBezTo>
                    <a:pt x="632" y="437"/>
                    <a:pt x="630" y="441"/>
                    <a:pt x="629" y="444"/>
                  </a:cubicBezTo>
                  <a:cubicBezTo>
                    <a:pt x="627" y="449"/>
                    <a:pt x="626" y="454"/>
                    <a:pt x="622" y="457"/>
                  </a:cubicBezTo>
                  <a:cubicBezTo>
                    <a:pt x="611" y="454"/>
                    <a:pt x="612" y="439"/>
                    <a:pt x="615" y="417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09" y="414"/>
                    <a:pt x="609" y="414"/>
                    <a:pt x="609" y="414"/>
                  </a:cubicBezTo>
                  <a:cubicBezTo>
                    <a:pt x="604" y="418"/>
                    <a:pt x="604" y="425"/>
                    <a:pt x="604" y="433"/>
                  </a:cubicBezTo>
                  <a:cubicBezTo>
                    <a:pt x="604" y="435"/>
                    <a:pt x="604" y="439"/>
                    <a:pt x="604" y="441"/>
                  </a:cubicBezTo>
                  <a:cubicBezTo>
                    <a:pt x="597" y="433"/>
                    <a:pt x="589" y="426"/>
                    <a:pt x="581" y="419"/>
                  </a:cubicBezTo>
                  <a:cubicBezTo>
                    <a:pt x="566" y="404"/>
                    <a:pt x="550" y="390"/>
                    <a:pt x="541" y="369"/>
                  </a:cubicBezTo>
                  <a:cubicBezTo>
                    <a:pt x="534" y="354"/>
                    <a:pt x="531" y="335"/>
                    <a:pt x="527" y="317"/>
                  </a:cubicBezTo>
                  <a:cubicBezTo>
                    <a:pt x="523" y="298"/>
                    <a:pt x="520" y="279"/>
                    <a:pt x="512" y="263"/>
                  </a:cubicBezTo>
                  <a:cubicBezTo>
                    <a:pt x="500" y="239"/>
                    <a:pt x="500" y="239"/>
                    <a:pt x="500" y="239"/>
                  </a:cubicBezTo>
                  <a:cubicBezTo>
                    <a:pt x="505" y="265"/>
                    <a:pt x="505" y="265"/>
                    <a:pt x="505" y="265"/>
                  </a:cubicBezTo>
                  <a:cubicBezTo>
                    <a:pt x="509" y="287"/>
                    <a:pt x="514" y="308"/>
                    <a:pt x="520" y="328"/>
                  </a:cubicBezTo>
                  <a:cubicBezTo>
                    <a:pt x="521" y="334"/>
                    <a:pt x="523" y="341"/>
                    <a:pt x="525" y="348"/>
                  </a:cubicBezTo>
                  <a:cubicBezTo>
                    <a:pt x="521" y="343"/>
                    <a:pt x="517" y="339"/>
                    <a:pt x="514" y="334"/>
                  </a:cubicBezTo>
                  <a:cubicBezTo>
                    <a:pt x="499" y="317"/>
                    <a:pt x="484" y="300"/>
                    <a:pt x="479" y="281"/>
                  </a:cubicBezTo>
                  <a:cubicBezTo>
                    <a:pt x="478" y="277"/>
                    <a:pt x="478" y="277"/>
                    <a:pt x="478" y="277"/>
                  </a:cubicBezTo>
                  <a:cubicBezTo>
                    <a:pt x="474" y="278"/>
                    <a:pt x="474" y="278"/>
                    <a:pt x="474" y="278"/>
                  </a:cubicBezTo>
                  <a:cubicBezTo>
                    <a:pt x="473" y="278"/>
                    <a:pt x="471" y="273"/>
                    <a:pt x="470" y="270"/>
                  </a:cubicBezTo>
                  <a:cubicBezTo>
                    <a:pt x="468" y="263"/>
                    <a:pt x="466" y="257"/>
                    <a:pt x="460" y="256"/>
                  </a:cubicBezTo>
                  <a:cubicBezTo>
                    <a:pt x="459" y="256"/>
                    <a:pt x="458" y="257"/>
                    <a:pt x="456" y="257"/>
                  </a:cubicBezTo>
                  <a:cubicBezTo>
                    <a:pt x="452" y="259"/>
                    <a:pt x="452" y="259"/>
                    <a:pt x="452" y="259"/>
                  </a:cubicBezTo>
                  <a:cubicBezTo>
                    <a:pt x="455" y="263"/>
                    <a:pt x="455" y="263"/>
                    <a:pt x="455" y="263"/>
                  </a:cubicBezTo>
                  <a:cubicBezTo>
                    <a:pt x="467" y="276"/>
                    <a:pt x="471" y="297"/>
                    <a:pt x="464" y="320"/>
                  </a:cubicBezTo>
                  <a:cubicBezTo>
                    <a:pt x="464" y="320"/>
                    <a:pt x="464" y="320"/>
                    <a:pt x="464" y="320"/>
                  </a:cubicBezTo>
                  <a:cubicBezTo>
                    <a:pt x="461" y="309"/>
                    <a:pt x="458" y="299"/>
                    <a:pt x="451" y="298"/>
                  </a:cubicBezTo>
                  <a:cubicBezTo>
                    <a:pt x="443" y="296"/>
                    <a:pt x="443" y="296"/>
                    <a:pt x="443" y="296"/>
                  </a:cubicBezTo>
                  <a:cubicBezTo>
                    <a:pt x="448" y="303"/>
                    <a:pt x="448" y="303"/>
                    <a:pt x="448" y="303"/>
                  </a:cubicBezTo>
                  <a:cubicBezTo>
                    <a:pt x="465" y="328"/>
                    <a:pt x="456" y="351"/>
                    <a:pt x="443" y="375"/>
                  </a:cubicBezTo>
                  <a:cubicBezTo>
                    <a:pt x="439" y="368"/>
                    <a:pt x="435" y="361"/>
                    <a:pt x="432" y="355"/>
                  </a:cubicBezTo>
                  <a:cubicBezTo>
                    <a:pt x="420" y="334"/>
                    <a:pt x="409" y="313"/>
                    <a:pt x="402" y="289"/>
                  </a:cubicBezTo>
                  <a:cubicBezTo>
                    <a:pt x="395" y="290"/>
                    <a:pt x="395" y="290"/>
                    <a:pt x="395" y="290"/>
                  </a:cubicBezTo>
                  <a:cubicBezTo>
                    <a:pt x="397" y="306"/>
                    <a:pt x="402" y="319"/>
                    <a:pt x="407" y="332"/>
                  </a:cubicBezTo>
                  <a:cubicBezTo>
                    <a:pt x="409" y="335"/>
                    <a:pt x="410" y="338"/>
                    <a:pt x="411" y="341"/>
                  </a:cubicBezTo>
                  <a:cubicBezTo>
                    <a:pt x="393" y="345"/>
                    <a:pt x="366" y="340"/>
                    <a:pt x="352" y="330"/>
                  </a:cubicBezTo>
                  <a:cubicBezTo>
                    <a:pt x="332" y="315"/>
                    <a:pt x="332" y="315"/>
                    <a:pt x="332" y="315"/>
                  </a:cubicBezTo>
                  <a:cubicBezTo>
                    <a:pt x="348" y="335"/>
                    <a:pt x="348" y="335"/>
                    <a:pt x="348" y="335"/>
                  </a:cubicBezTo>
                  <a:cubicBezTo>
                    <a:pt x="358" y="348"/>
                    <a:pt x="377" y="351"/>
                    <a:pt x="388" y="352"/>
                  </a:cubicBezTo>
                  <a:cubicBezTo>
                    <a:pt x="397" y="353"/>
                    <a:pt x="407" y="352"/>
                    <a:pt x="416" y="350"/>
                  </a:cubicBezTo>
                  <a:cubicBezTo>
                    <a:pt x="423" y="364"/>
                    <a:pt x="431" y="377"/>
                    <a:pt x="439" y="391"/>
                  </a:cubicBezTo>
                  <a:cubicBezTo>
                    <a:pt x="472" y="448"/>
                    <a:pt x="506" y="506"/>
                    <a:pt x="497" y="585"/>
                  </a:cubicBezTo>
                  <a:cubicBezTo>
                    <a:pt x="483" y="564"/>
                    <a:pt x="463" y="539"/>
                    <a:pt x="441" y="516"/>
                  </a:cubicBezTo>
                  <a:cubicBezTo>
                    <a:pt x="440" y="514"/>
                    <a:pt x="439" y="513"/>
                    <a:pt x="437" y="511"/>
                  </a:cubicBezTo>
                  <a:cubicBezTo>
                    <a:pt x="428" y="500"/>
                    <a:pt x="424" y="496"/>
                    <a:pt x="421" y="496"/>
                  </a:cubicBezTo>
                  <a:cubicBezTo>
                    <a:pt x="419" y="496"/>
                    <a:pt x="419" y="496"/>
                    <a:pt x="419" y="496"/>
                  </a:cubicBezTo>
                  <a:cubicBezTo>
                    <a:pt x="419" y="497"/>
                    <a:pt x="419" y="497"/>
                    <a:pt x="419" y="497"/>
                  </a:cubicBezTo>
                  <a:cubicBezTo>
                    <a:pt x="416" y="494"/>
                    <a:pt x="413" y="492"/>
                    <a:pt x="410" y="490"/>
                  </a:cubicBezTo>
                  <a:cubicBezTo>
                    <a:pt x="407" y="487"/>
                    <a:pt x="404" y="484"/>
                    <a:pt x="401" y="482"/>
                  </a:cubicBezTo>
                  <a:cubicBezTo>
                    <a:pt x="401" y="479"/>
                    <a:pt x="401" y="479"/>
                    <a:pt x="401" y="479"/>
                  </a:cubicBezTo>
                  <a:cubicBezTo>
                    <a:pt x="395" y="452"/>
                    <a:pt x="389" y="425"/>
                    <a:pt x="375" y="405"/>
                  </a:cubicBezTo>
                  <a:cubicBezTo>
                    <a:pt x="378" y="394"/>
                    <a:pt x="374" y="378"/>
                    <a:pt x="370" y="370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71"/>
                    <a:pt x="364" y="371"/>
                    <a:pt x="364" y="371"/>
                  </a:cubicBezTo>
                  <a:cubicBezTo>
                    <a:pt x="363" y="377"/>
                    <a:pt x="364" y="381"/>
                    <a:pt x="365" y="386"/>
                  </a:cubicBezTo>
                  <a:cubicBezTo>
                    <a:pt x="365" y="389"/>
                    <a:pt x="366" y="391"/>
                    <a:pt x="366" y="395"/>
                  </a:cubicBezTo>
                  <a:cubicBezTo>
                    <a:pt x="365" y="393"/>
                    <a:pt x="364" y="391"/>
                    <a:pt x="363" y="390"/>
                  </a:cubicBezTo>
                  <a:cubicBezTo>
                    <a:pt x="358" y="383"/>
                    <a:pt x="354" y="376"/>
                    <a:pt x="347" y="376"/>
                  </a:cubicBezTo>
                  <a:cubicBezTo>
                    <a:pt x="339" y="377"/>
                    <a:pt x="339" y="377"/>
                    <a:pt x="339" y="377"/>
                  </a:cubicBezTo>
                  <a:cubicBezTo>
                    <a:pt x="344" y="382"/>
                    <a:pt x="344" y="382"/>
                    <a:pt x="344" y="382"/>
                  </a:cubicBezTo>
                  <a:cubicBezTo>
                    <a:pt x="369" y="409"/>
                    <a:pt x="384" y="439"/>
                    <a:pt x="390" y="473"/>
                  </a:cubicBezTo>
                  <a:cubicBezTo>
                    <a:pt x="378" y="465"/>
                    <a:pt x="365" y="457"/>
                    <a:pt x="353" y="450"/>
                  </a:cubicBezTo>
                  <a:cubicBezTo>
                    <a:pt x="332" y="437"/>
                    <a:pt x="310" y="424"/>
                    <a:pt x="294" y="406"/>
                  </a:cubicBezTo>
                  <a:cubicBezTo>
                    <a:pt x="303" y="386"/>
                    <a:pt x="294" y="361"/>
                    <a:pt x="286" y="342"/>
                  </a:cubicBezTo>
                  <a:cubicBezTo>
                    <a:pt x="279" y="325"/>
                    <a:pt x="279" y="325"/>
                    <a:pt x="279" y="325"/>
                  </a:cubicBezTo>
                  <a:cubicBezTo>
                    <a:pt x="279" y="344"/>
                    <a:pt x="279" y="344"/>
                    <a:pt x="279" y="344"/>
                  </a:cubicBezTo>
                  <a:cubicBezTo>
                    <a:pt x="279" y="351"/>
                    <a:pt x="282" y="359"/>
                    <a:pt x="284" y="366"/>
                  </a:cubicBezTo>
                  <a:cubicBezTo>
                    <a:pt x="287" y="378"/>
                    <a:pt x="291" y="390"/>
                    <a:pt x="285" y="401"/>
                  </a:cubicBezTo>
                  <a:cubicBezTo>
                    <a:pt x="273" y="391"/>
                    <a:pt x="268" y="375"/>
                    <a:pt x="262" y="358"/>
                  </a:cubicBezTo>
                  <a:cubicBezTo>
                    <a:pt x="259" y="349"/>
                    <a:pt x="256" y="340"/>
                    <a:pt x="252" y="332"/>
                  </a:cubicBezTo>
                  <a:cubicBezTo>
                    <a:pt x="243" y="313"/>
                    <a:pt x="243" y="313"/>
                    <a:pt x="243" y="313"/>
                  </a:cubicBezTo>
                  <a:cubicBezTo>
                    <a:pt x="245" y="334"/>
                    <a:pt x="245" y="334"/>
                    <a:pt x="245" y="334"/>
                  </a:cubicBezTo>
                  <a:cubicBezTo>
                    <a:pt x="246" y="342"/>
                    <a:pt x="249" y="350"/>
                    <a:pt x="251" y="357"/>
                  </a:cubicBezTo>
                  <a:cubicBezTo>
                    <a:pt x="254" y="365"/>
                    <a:pt x="257" y="372"/>
                    <a:pt x="257" y="378"/>
                  </a:cubicBezTo>
                  <a:cubicBezTo>
                    <a:pt x="247" y="378"/>
                    <a:pt x="240" y="372"/>
                    <a:pt x="233" y="368"/>
                  </a:cubicBezTo>
                  <a:cubicBezTo>
                    <a:pt x="228" y="365"/>
                    <a:pt x="224" y="362"/>
                    <a:pt x="219" y="361"/>
                  </a:cubicBezTo>
                  <a:cubicBezTo>
                    <a:pt x="208" y="360"/>
                    <a:pt x="208" y="360"/>
                    <a:pt x="208" y="360"/>
                  </a:cubicBezTo>
                  <a:cubicBezTo>
                    <a:pt x="216" y="367"/>
                    <a:pt x="216" y="367"/>
                    <a:pt x="216" y="367"/>
                  </a:cubicBezTo>
                  <a:cubicBezTo>
                    <a:pt x="229" y="380"/>
                    <a:pt x="244" y="387"/>
                    <a:pt x="264" y="389"/>
                  </a:cubicBezTo>
                  <a:cubicBezTo>
                    <a:pt x="270" y="403"/>
                    <a:pt x="281" y="412"/>
                    <a:pt x="292" y="421"/>
                  </a:cubicBezTo>
                  <a:cubicBezTo>
                    <a:pt x="297" y="425"/>
                    <a:pt x="302" y="430"/>
                    <a:pt x="307" y="435"/>
                  </a:cubicBezTo>
                  <a:cubicBezTo>
                    <a:pt x="275" y="447"/>
                    <a:pt x="224" y="458"/>
                    <a:pt x="190" y="457"/>
                  </a:cubicBezTo>
                  <a:cubicBezTo>
                    <a:pt x="190" y="464"/>
                    <a:pt x="190" y="464"/>
                    <a:pt x="190" y="464"/>
                  </a:cubicBezTo>
                  <a:cubicBezTo>
                    <a:pt x="204" y="466"/>
                    <a:pt x="216" y="465"/>
                    <a:pt x="228" y="464"/>
                  </a:cubicBezTo>
                  <a:cubicBezTo>
                    <a:pt x="226" y="466"/>
                    <a:pt x="224" y="467"/>
                    <a:pt x="222" y="469"/>
                  </a:cubicBezTo>
                  <a:cubicBezTo>
                    <a:pt x="219" y="471"/>
                    <a:pt x="216" y="473"/>
                    <a:pt x="214" y="476"/>
                  </a:cubicBezTo>
                  <a:cubicBezTo>
                    <a:pt x="218" y="481"/>
                    <a:pt x="218" y="481"/>
                    <a:pt x="218" y="481"/>
                  </a:cubicBezTo>
                  <a:cubicBezTo>
                    <a:pt x="237" y="466"/>
                    <a:pt x="262" y="458"/>
                    <a:pt x="287" y="451"/>
                  </a:cubicBezTo>
                  <a:cubicBezTo>
                    <a:pt x="298" y="448"/>
                    <a:pt x="308" y="445"/>
                    <a:pt x="319" y="441"/>
                  </a:cubicBezTo>
                  <a:cubicBezTo>
                    <a:pt x="326" y="446"/>
                    <a:pt x="335" y="451"/>
                    <a:pt x="343" y="456"/>
                  </a:cubicBezTo>
                  <a:cubicBezTo>
                    <a:pt x="349" y="461"/>
                    <a:pt x="357" y="465"/>
                    <a:pt x="363" y="470"/>
                  </a:cubicBezTo>
                  <a:cubicBezTo>
                    <a:pt x="345" y="481"/>
                    <a:pt x="322" y="489"/>
                    <a:pt x="299" y="496"/>
                  </a:cubicBezTo>
                  <a:cubicBezTo>
                    <a:pt x="289" y="499"/>
                    <a:pt x="278" y="502"/>
                    <a:pt x="267" y="506"/>
                  </a:cubicBezTo>
                  <a:cubicBezTo>
                    <a:pt x="245" y="515"/>
                    <a:pt x="245" y="515"/>
                    <a:pt x="245" y="515"/>
                  </a:cubicBezTo>
                  <a:cubicBezTo>
                    <a:pt x="269" y="513"/>
                    <a:pt x="269" y="513"/>
                    <a:pt x="269" y="513"/>
                  </a:cubicBezTo>
                  <a:cubicBezTo>
                    <a:pt x="277" y="513"/>
                    <a:pt x="283" y="511"/>
                    <a:pt x="289" y="509"/>
                  </a:cubicBezTo>
                  <a:cubicBezTo>
                    <a:pt x="292" y="508"/>
                    <a:pt x="295" y="507"/>
                    <a:pt x="298" y="506"/>
                  </a:cubicBezTo>
                  <a:cubicBezTo>
                    <a:pt x="297" y="506"/>
                    <a:pt x="296" y="507"/>
                    <a:pt x="295" y="508"/>
                  </a:cubicBezTo>
                  <a:cubicBezTo>
                    <a:pt x="289" y="511"/>
                    <a:pt x="283" y="515"/>
                    <a:pt x="284" y="521"/>
                  </a:cubicBezTo>
                  <a:cubicBezTo>
                    <a:pt x="285" y="528"/>
                    <a:pt x="285" y="528"/>
                    <a:pt x="285" y="528"/>
                  </a:cubicBezTo>
                  <a:cubicBezTo>
                    <a:pt x="290" y="523"/>
                    <a:pt x="290" y="523"/>
                    <a:pt x="290" y="523"/>
                  </a:cubicBezTo>
                  <a:cubicBezTo>
                    <a:pt x="308" y="506"/>
                    <a:pt x="332" y="495"/>
                    <a:pt x="355" y="485"/>
                  </a:cubicBezTo>
                  <a:cubicBezTo>
                    <a:pt x="361" y="482"/>
                    <a:pt x="367" y="479"/>
                    <a:pt x="373" y="476"/>
                  </a:cubicBezTo>
                  <a:cubicBezTo>
                    <a:pt x="406" y="499"/>
                    <a:pt x="434" y="521"/>
                    <a:pt x="454" y="550"/>
                  </a:cubicBezTo>
                  <a:cubicBezTo>
                    <a:pt x="449" y="549"/>
                    <a:pt x="444" y="549"/>
                    <a:pt x="439" y="548"/>
                  </a:cubicBezTo>
                  <a:cubicBezTo>
                    <a:pt x="413" y="546"/>
                    <a:pt x="386" y="549"/>
                    <a:pt x="360" y="552"/>
                  </a:cubicBezTo>
                  <a:cubicBezTo>
                    <a:pt x="334" y="555"/>
                    <a:pt x="308" y="558"/>
                    <a:pt x="283" y="556"/>
                  </a:cubicBezTo>
                  <a:cubicBezTo>
                    <a:pt x="264" y="555"/>
                    <a:pt x="247" y="550"/>
                    <a:pt x="232" y="543"/>
                  </a:cubicBezTo>
                  <a:cubicBezTo>
                    <a:pt x="229" y="549"/>
                    <a:pt x="229" y="549"/>
                    <a:pt x="229" y="549"/>
                  </a:cubicBezTo>
                  <a:cubicBezTo>
                    <a:pt x="233" y="552"/>
                    <a:pt x="239" y="554"/>
                    <a:pt x="244" y="556"/>
                  </a:cubicBezTo>
                  <a:cubicBezTo>
                    <a:pt x="249" y="558"/>
                    <a:pt x="254" y="560"/>
                    <a:pt x="258" y="563"/>
                  </a:cubicBezTo>
                  <a:cubicBezTo>
                    <a:pt x="241" y="581"/>
                    <a:pt x="218" y="593"/>
                    <a:pt x="188" y="600"/>
                  </a:cubicBezTo>
                  <a:cubicBezTo>
                    <a:pt x="189" y="607"/>
                    <a:pt x="189" y="607"/>
                    <a:pt x="189" y="607"/>
                  </a:cubicBezTo>
                  <a:cubicBezTo>
                    <a:pt x="224" y="606"/>
                    <a:pt x="244" y="588"/>
                    <a:pt x="263" y="570"/>
                  </a:cubicBezTo>
                  <a:cubicBezTo>
                    <a:pt x="265" y="569"/>
                    <a:pt x="267" y="567"/>
                    <a:pt x="269" y="565"/>
                  </a:cubicBezTo>
                  <a:cubicBezTo>
                    <a:pt x="274" y="567"/>
                    <a:pt x="278" y="567"/>
                    <a:pt x="283" y="567"/>
                  </a:cubicBezTo>
                  <a:cubicBezTo>
                    <a:pt x="285" y="567"/>
                    <a:pt x="286" y="567"/>
                    <a:pt x="288" y="567"/>
                  </a:cubicBezTo>
                  <a:cubicBezTo>
                    <a:pt x="289" y="567"/>
                    <a:pt x="292" y="568"/>
                    <a:pt x="294" y="568"/>
                  </a:cubicBezTo>
                  <a:cubicBezTo>
                    <a:pt x="290" y="584"/>
                    <a:pt x="280" y="596"/>
                    <a:pt x="271" y="607"/>
                  </a:cubicBezTo>
                  <a:cubicBezTo>
                    <a:pt x="264" y="614"/>
                    <a:pt x="258" y="621"/>
                    <a:pt x="255" y="629"/>
                  </a:cubicBezTo>
                  <a:cubicBezTo>
                    <a:pt x="247" y="645"/>
                    <a:pt x="247" y="645"/>
                    <a:pt x="247" y="645"/>
                  </a:cubicBezTo>
                  <a:cubicBezTo>
                    <a:pt x="260" y="633"/>
                    <a:pt x="260" y="633"/>
                    <a:pt x="260" y="633"/>
                  </a:cubicBezTo>
                  <a:cubicBezTo>
                    <a:pt x="280" y="614"/>
                    <a:pt x="296" y="589"/>
                    <a:pt x="308" y="567"/>
                  </a:cubicBezTo>
                  <a:cubicBezTo>
                    <a:pt x="325" y="566"/>
                    <a:pt x="342" y="564"/>
                    <a:pt x="358" y="562"/>
                  </a:cubicBezTo>
                  <a:cubicBezTo>
                    <a:pt x="383" y="560"/>
                    <a:pt x="409" y="557"/>
                    <a:pt x="436" y="559"/>
                  </a:cubicBezTo>
                  <a:cubicBezTo>
                    <a:pt x="445" y="559"/>
                    <a:pt x="454" y="561"/>
                    <a:pt x="463" y="563"/>
                  </a:cubicBezTo>
                  <a:cubicBezTo>
                    <a:pt x="480" y="584"/>
                    <a:pt x="495" y="607"/>
                    <a:pt x="509" y="630"/>
                  </a:cubicBezTo>
                  <a:cubicBezTo>
                    <a:pt x="463" y="633"/>
                    <a:pt x="422" y="646"/>
                    <a:pt x="383" y="658"/>
                  </a:cubicBezTo>
                  <a:cubicBezTo>
                    <a:pt x="343" y="671"/>
                    <a:pt x="303" y="683"/>
                    <a:pt x="257" y="686"/>
                  </a:cubicBezTo>
                  <a:cubicBezTo>
                    <a:pt x="252" y="686"/>
                    <a:pt x="246" y="686"/>
                    <a:pt x="241" y="685"/>
                  </a:cubicBezTo>
                  <a:cubicBezTo>
                    <a:pt x="228" y="685"/>
                    <a:pt x="215" y="684"/>
                    <a:pt x="203" y="690"/>
                  </a:cubicBezTo>
                  <a:cubicBezTo>
                    <a:pt x="192" y="695"/>
                    <a:pt x="192" y="695"/>
                    <a:pt x="192" y="695"/>
                  </a:cubicBezTo>
                  <a:cubicBezTo>
                    <a:pt x="204" y="697"/>
                    <a:pt x="204" y="697"/>
                    <a:pt x="204" y="697"/>
                  </a:cubicBezTo>
                  <a:cubicBezTo>
                    <a:pt x="209" y="697"/>
                    <a:pt x="214" y="698"/>
                    <a:pt x="220" y="698"/>
                  </a:cubicBezTo>
                  <a:cubicBezTo>
                    <a:pt x="249" y="701"/>
                    <a:pt x="281" y="698"/>
                    <a:pt x="313" y="690"/>
                  </a:cubicBezTo>
                  <a:cubicBezTo>
                    <a:pt x="266" y="720"/>
                    <a:pt x="207" y="738"/>
                    <a:pt x="181" y="745"/>
                  </a:cubicBezTo>
                  <a:cubicBezTo>
                    <a:pt x="181" y="745"/>
                    <a:pt x="179" y="745"/>
                    <a:pt x="178" y="745"/>
                  </a:cubicBezTo>
                  <a:cubicBezTo>
                    <a:pt x="173" y="745"/>
                    <a:pt x="164" y="746"/>
                    <a:pt x="163" y="755"/>
                  </a:cubicBezTo>
                  <a:cubicBezTo>
                    <a:pt x="162" y="760"/>
                    <a:pt x="162" y="760"/>
                    <a:pt x="162" y="760"/>
                  </a:cubicBezTo>
                  <a:cubicBezTo>
                    <a:pt x="167" y="759"/>
                    <a:pt x="167" y="759"/>
                    <a:pt x="167" y="759"/>
                  </a:cubicBezTo>
                  <a:cubicBezTo>
                    <a:pt x="189" y="753"/>
                    <a:pt x="212" y="746"/>
                    <a:pt x="236" y="738"/>
                  </a:cubicBezTo>
                  <a:cubicBezTo>
                    <a:pt x="226" y="755"/>
                    <a:pt x="209" y="765"/>
                    <a:pt x="192" y="776"/>
                  </a:cubicBezTo>
                  <a:cubicBezTo>
                    <a:pt x="180" y="783"/>
                    <a:pt x="168" y="790"/>
                    <a:pt x="160" y="799"/>
                  </a:cubicBezTo>
                  <a:cubicBezTo>
                    <a:pt x="138" y="825"/>
                    <a:pt x="138" y="825"/>
                    <a:pt x="138" y="825"/>
                  </a:cubicBezTo>
                  <a:cubicBezTo>
                    <a:pt x="165" y="805"/>
                    <a:pt x="165" y="805"/>
                    <a:pt x="165" y="805"/>
                  </a:cubicBezTo>
                  <a:cubicBezTo>
                    <a:pt x="173" y="799"/>
                    <a:pt x="182" y="793"/>
                    <a:pt x="191" y="788"/>
                  </a:cubicBezTo>
                  <a:cubicBezTo>
                    <a:pt x="214" y="774"/>
                    <a:pt x="238" y="760"/>
                    <a:pt x="249" y="731"/>
                  </a:cubicBezTo>
                  <a:cubicBezTo>
                    <a:pt x="264" y="728"/>
                    <a:pt x="276" y="721"/>
                    <a:pt x="288" y="715"/>
                  </a:cubicBezTo>
                  <a:cubicBezTo>
                    <a:pt x="292" y="713"/>
                    <a:pt x="295" y="711"/>
                    <a:pt x="299" y="709"/>
                  </a:cubicBezTo>
                  <a:cubicBezTo>
                    <a:pt x="307" y="705"/>
                    <a:pt x="313" y="700"/>
                    <a:pt x="320" y="696"/>
                  </a:cubicBezTo>
                  <a:cubicBezTo>
                    <a:pt x="328" y="690"/>
                    <a:pt x="336" y="684"/>
                    <a:pt x="344" y="681"/>
                  </a:cubicBezTo>
                  <a:cubicBezTo>
                    <a:pt x="356" y="676"/>
                    <a:pt x="369" y="674"/>
                    <a:pt x="383" y="672"/>
                  </a:cubicBezTo>
                  <a:cubicBezTo>
                    <a:pt x="394" y="670"/>
                    <a:pt x="405" y="668"/>
                    <a:pt x="416" y="665"/>
                  </a:cubicBezTo>
                  <a:cubicBezTo>
                    <a:pt x="412" y="671"/>
                    <a:pt x="409" y="675"/>
                    <a:pt x="401" y="675"/>
                  </a:cubicBezTo>
                  <a:cubicBezTo>
                    <a:pt x="396" y="674"/>
                    <a:pt x="396" y="674"/>
                    <a:pt x="396" y="674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396" y="679"/>
                    <a:pt x="396" y="682"/>
                    <a:pt x="397" y="683"/>
                  </a:cubicBezTo>
                  <a:cubicBezTo>
                    <a:pt x="398" y="684"/>
                    <a:pt x="398" y="685"/>
                    <a:pt x="400" y="685"/>
                  </a:cubicBezTo>
                  <a:cubicBezTo>
                    <a:pt x="397" y="688"/>
                    <a:pt x="394" y="692"/>
                    <a:pt x="391" y="695"/>
                  </a:cubicBezTo>
                  <a:cubicBezTo>
                    <a:pt x="381" y="707"/>
                    <a:pt x="371" y="720"/>
                    <a:pt x="357" y="725"/>
                  </a:cubicBezTo>
                  <a:cubicBezTo>
                    <a:pt x="349" y="728"/>
                    <a:pt x="341" y="729"/>
                    <a:pt x="332" y="731"/>
                  </a:cubicBezTo>
                  <a:cubicBezTo>
                    <a:pt x="322" y="733"/>
                    <a:pt x="311" y="736"/>
                    <a:pt x="301" y="740"/>
                  </a:cubicBezTo>
                  <a:cubicBezTo>
                    <a:pt x="276" y="751"/>
                    <a:pt x="253" y="763"/>
                    <a:pt x="230" y="775"/>
                  </a:cubicBezTo>
                  <a:cubicBezTo>
                    <a:pt x="213" y="784"/>
                    <a:pt x="197" y="793"/>
                    <a:pt x="181" y="800"/>
                  </a:cubicBezTo>
                  <a:cubicBezTo>
                    <a:pt x="184" y="807"/>
                    <a:pt x="184" y="807"/>
                    <a:pt x="184" y="807"/>
                  </a:cubicBezTo>
                  <a:cubicBezTo>
                    <a:pt x="186" y="806"/>
                    <a:pt x="189" y="805"/>
                    <a:pt x="191" y="803"/>
                  </a:cubicBezTo>
                  <a:cubicBezTo>
                    <a:pt x="193" y="803"/>
                    <a:pt x="195" y="802"/>
                    <a:pt x="197" y="801"/>
                  </a:cubicBezTo>
                  <a:cubicBezTo>
                    <a:pt x="193" y="805"/>
                    <a:pt x="189" y="810"/>
                    <a:pt x="185" y="814"/>
                  </a:cubicBezTo>
                  <a:cubicBezTo>
                    <a:pt x="182" y="817"/>
                    <a:pt x="180" y="818"/>
                    <a:pt x="180" y="821"/>
                  </a:cubicBezTo>
                  <a:cubicBezTo>
                    <a:pt x="181" y="823"/>
                    <a:pt x="181" y="823"/>
                    <a:pt x="181" y="823"/>
                  </a:cubicBezTo>
                  <a:cubicBezTo>
                    <a:pt x="184" y="824"/>
                    <a:pt x="184" y="824"/>
                    <a:pt x="184" y="824"/>
                  </a:cubicBezTo>
                  <a:cubicBezTo>
                    <a:pt x="187" y="824"/>
                    <a:pt x="193" y="819"/>
                    <a:pt x="194" y="818"/>
                  </a:cubicBezTo>
                  <a:cubicBezTo>
                    <a:pt x="196" y="815"/>
                    <a:pt x="199" y="813"/>
                    <a:pt x="201" y="811"/>
                  </a:cubicBezTo>
                  <a:cubicBezTo>
                    <a:pt x="207" y="806"/>
                    <a:pt x="212" y="801"/>
                    <a:pt x="215" y="793"/>
                  </a:cubicBezTo>
                  <a:cubicBezTo>
                    <a:pt x="235" y="787"/>
                    <a:pt x="253" y="777"/>
                    <a:pt x="271" y="769"/>
                  </a:cubicBezTo>
                  <a:cubicBezTo>
                    <a:pt x="284" y="762"/>
                    <a:pt x="297" y="755"/>
                    <a:pt x="310" y="750"/>
                  </a:cubicBezTo>
                  <a:cubicBezTo>
                    <a:pt x="295" y="783"/>
                    <a:pt x="267" y="802"/>
                    <a:pt x="237" y="821"/>
                  </a:cubicBezTo>
                  <a:cubicBezTo>
                    <a:pt x="233" y="824"/>
                    <a:pt x="229" y="826"/>
                    <a:pt x="225" y="829"/>
                  </a:cubicBezTo>
                  <a:cubicBezTo>
                    <a:pt x="229" y="835"/>
                    <a:pt x="229" y="835"/>
                    <a:pt x="229" y="835"/>
                  </a:cubicBezTo>
                  <a:cubicBezTo>
                    <a:pt x="261" y="819"/>
                    <a:pt x="297" y="797"/>
                    <a:pt x="318" y="757"/>
                  </a:cubicBezTo>
                  <a:cubicBezTo>
                    <a:pt x="328" y="755"/>
                    <a:pt x="336" y="750"/>
                    <a:pt x="345" y="745"/>
                  </a:cubicBezTo>
                  <a:cubicBezTo>
                    <a:pt x="351" y="741"/>
                    <a:pt x="358" y="736"/>
                    <a:pt x="365" y="734"/>
                  </a:cubicBezTo>
                  <a:cubicBezTo>
                    <a:pt x="362" y="753"/>
                    <a:pt x="362" y="753"/>
                    <a:pt x="362" y="753"/>
                  </a:cubicBezTo>
                  <a:cubicBezTo>
                    <a:pt x="372" y="733"/>
                    <a:pt x="372" y="733"/>
                    <a:pt x="372" y="733"/>
                  </a:cubicBezTo>
                  <a:cubicBezTo>
                    <a:pt x="375" y="732"/>
                    <a:pt x="379" y="732"/>
                    <a:pt x="383" y="733"/>
                  </a:cubicBezTo>
                  <a:cubicBezTo>
                    <a:pt x="380" y="738"/>
                    <a:pt x="372" y="746"/>
                    <a:pt x="367" y="751"/>
                  </a:cubicBezTo>
                  <a:cubicBezTo>
                    <a:pt x="359" y="758"/>
                    <a:pt x="356" y="761"/>
                    <a:pt x="358" y="764"/>
                  </a:cubicBezTo>
                  <a:cubicBezTo>
                    <a:pt x="358" y="766"/>
                    <a:pt x="360" y="767"/>
                    <a:pt x="361" y="767"/>
                  </a:cubicBezTo>
                  <a:cubicBezTo>
                    <a:pt x="363" y="767"/>
                    <a:pt x="363" y="767"/>
                    <a:pt x="363" y="767"/>
                  </a:cubicBezTo>
                  <a:cubicBezTo>
                    <a:pt x="364" y="766"/>
                    <a:pt x="364" y="766"/>
                    <a:pt x="364" y="766"/>
                  </a:cubicBezTo>
                  <a:cubicBezTo>
                    <a:pt x="375" y="756"/>
                    <a:pt x="386" y="745"/>
                    <a:pt x="398" y="731"/>
                  </a:cubicBezTo>
                  <a:cubicBezTo>
                    <a:pt x="412" y="731"/>
                    <a:pt x="426" y="730"/>
                    <a:pt x="439" y="730"/>
                  </a:cubicBezTo>
                  <a:cubicBezTo>
                    <a:pt x="451" y="729"/>
                    <a:pt x="463" y="728"/>
                    <a:pt x="475" y="729"/>
                  </a:cubicBezTo>
                  <a:cubicBezTo>
                    <a:pt x="449" y="764"/>
                    <a:pt x="409" y="783"/>
                    <a:pt x="361" y="803"/>
                  </a:cubicBezTo>
                  <a:cubicBezTo>
                    <a:pt x="353" y="807"/>
                    <a:pt x="353" y="807"/>
                    <a:pt x="353" y="807"/>
                  </a:cubicBezTo>
                  <a:cubicBezTo>
                    <a:pt x="361" y="810"/>
                    <a:pt x="361" y="810"/>
                    <a:pt x="361" y="810"/>
                  </a:cubicBezTo>
                  <a:cubicBezTo>
                    <a:pt x="363" y="811"/>
                    <a:pt x="366" y="811"/>
                    <a:pt x="368" y="810"/>
                  </a:cubicBezTo>
                  <a:cubicBezTo>
                    <a:pt x="362" y="818"/>
                    <a:pt x="353" y="823"/>
                    <a:pt x="344" y="828"/>
                  </a:cubicBezTo>
                  <a:cubicBezTo>
                    <a:pt x="339" y="831"/>
                    <a:pt x="333" y="835"/>
                    <a:pt x="328" y="839"/>
                  </a:cubicBezTo>
                  <a:cubicBezTo>
                    <a:pt x="310" y="853"/>
                    <a:pt x="310" y="853"/>
                    <a:pt x="310" y="853"/>
                  </a:cubicBezTo>
                  <a:cubicBezTo>
                    <a:pt x="332" y="845"/>
                    <a:pt x="332" y="845"/>
                    <a:pt x="332" y="845"/>
                  </a:cubicBezTo>
                  <a:cubicBezTo>
                    <a:pt x="356" y="836"/>
                    <a:pt x="372" y="822"/>
                    <a:pt x="383" y="803"/>
                  </a:cubicBezTo>
                  <a:cubicBezTo>
                    <a:pt x="430" y="791"/>
                    <a:pt x="461" y="760"/>
                    <a:pt x="491" y="730"/>
                  </a:cubicBezTo>
                  <a:cubicBezTo>
                    <a:pt x="491" y="730"/>
                    <a:pt x="491" y="730"/>
                    <a:pt x="491" y="730"/>
                  </a:cubicBezTo>
                  <a:cubicBezTo>
                    <a:pt x="529" y="734"/>
                    <a:pt x="558" y="745"/>
                    <a:pt x="586" y="757"/>
                  </a:cubicBezTo>
                  <a:cubicBezTo>
                    <a:pt x="550" y="770"/>
                    <a:pt x="518" y="787"/>
                    <a:pt x="487" y="803"/>
                  </a:cubicBezTo>
                  <a:cubicBezTo>
                    <a:pt x="449" y="823"/>
                    <a:pt x="411" y="843"/>
                    <a:pt x="367" y="857"/>
                  </a:cubicBezTo>
                  <a:cubicBezTo>
                    <a:pt x="365" y="858"/>
                    <a:pt x="363" y="859"/>
                    <a:pt x="363" y="863"/>
                  </a:cubicBezTo>
                  <a:cubicBezTo>
                    <a:pt x="354" y="865"/>
                    <a:pt x="345" y="867"/>
                    <a:pt x="335" y="869"/>
                  </a:cubicBezTo>
                  <a:cubicBezTo>
                    <a:pt x="338" y="867"/>
                    <a:pt x="338" y="867"/>
                    <a:pt x="338" y="867"/>
                  </a:cubicBezTo>
                  <a:cubicBezTo>
                    <a:pt x="333" y="870"/>
                    <a:pt x="333" y="870"/>
                    <a:pt x="333" y="870"/>
                  </a:cubicBezTo>
                  <a:cubicBezTo>
                    <a:pt x="326" y="871"/>
                    <a:pt x="319" y="873"/>
                    <a:pt x="312" y="875"/>
                  </a:cubicBezTo>
                  <a:cubicBezTo>
                    <a:pt x="287" y="881"/>
                    <a:pt x="261" y="887"/>
                    <a:pt x="238" y="892"/>
                  </a:cubicBezTo>
                  <a:cubicBezTo>
                    <a:pt x="238" y="899"/>
                    <a:pt x="238" y="899"/>
                    <a:pt x="238" y="899"/>
                  </a:cubicBezTo>
                  <a:cubicBezTo>
                    <a:pt x="253" y="898"/>
                    <a:pt x="269" y="895"/>
                    <a:pt x="283" y="893"/>
                  </a:cubicBezTo>
                  <a:cubicBezTo>
                    <a:pt x="292" y="891"/>
                    <a:pt x="300" y="889"/>
                    <a:pt x="308" y="888"/>
                  </a:cubicBezTo>
                  <a:cubicBezTo>
                    <a:pt x="303" y="892"/>
                    <a:pt x="299" y="896"/>
                    <a:pt x="294" y="901"/>
                  </a:cubicBezTo>
                  <a:cubicBezTo>
                    <a:pt x="285" y="908"/>
                    <a:pt x="275" y="914"/>
                    <a:pt x="265" y="920"/>
                  </a:cubicBezTo>
                  <a:cubicBezTo>
                    <a:pt x="254" y="926"/>
                    <a:pt x="244" y="932"/>
                    <a:pt x="237" y="938"/>
                  </a:cubicBezTo>
                  <a:cubicBezTo>
                    <a:pt x="241" y="944"/>
                    <a:pt x="241" y="944"/>
                    <a:pt x="241" y="944"/>
                  </a:cubicBezTo>
                  <a:cubicBezTo>
                    <a:pt x="249" y="939"/>
                    <a:pt x="261" y="933"/>
                    <a:pt x="269" y="930"/>
                  </a:cubicBezTo>
                  <a:cubicBezTo>
                    <a:pt x="267" y="933"/>
                    <a:pt x="264" y="936"/>
                    <a:pt x="261" y="938"/>
                  </a:cubicBezTo>
                  <a:cubicBezTo>
                    <a:pt x="257" y="943"/>
                    <a:pt x="252" y="948"/>
                    <a:pt x="252" y="954"/>
                  </a:cubicBezTo>
                  <a:cubicBezTo>
                    <a:pt x="252" y="963"/>
                    <a:pt x="252" y="963"/>
                    <a:pt x="252" y="963"/>
                  </a:cubicBezTo>
                  <a:cubicBezTo>
                    <a:pt x="258" y="956"/>
                    <a:pt x="258" y="956"/>
                    <a:pt x="258" y="956"/>
                  </a:cubicBezTo>
                  <a:cubicBezTo>
                    <a:pt x="267" y="948"/>
                    <a:pt x="274" y="938"/>
                    <a:pt x="281" y="929"/>
                  </a:cubicBezTo>
                  <a:cubicBezTo>
                    <a:pt x="287" y="921"/>
                    <a:pt x="293" y="913"/>
                    <a:pt x="299" y="906"/>
                  </a:cubicBezTo>
                  <a:cubicBezTo>
                    <a:pt x="307" y="901"/>
                    <a:pt x="313" y="895"/>
                    <a:pt x="317" y="890"/>
                  </a:cubicBezTo>
                  <a:cubicBezTo>
                    <a:pt x="321" y="888"/>
                    <a:pt x="324" y="886"/>
                    <a:pt x="327" y="884"/>
                  </a:cubicBezTo>
                  <a:cubicBezTo>
                    <a:pt x="339" y="878"/>
                    <a:pt x="353" y="874"/>
                    <a:pt x="368" y="871"/>
                  </a:cubicBezTo>
                  <a:cubicBezTo>
                    <a:pt x="379" y="869"/>
                    <a:pt x="391" y="866"/>
                    <a:pt x="401" y="862"/>
                  </a:cubicBezTo>
                  <a:cubicBezTo>
                    <a:pt x="412" y="858"/>
                    <a:pt x="422" y="853"/>
                    <a:pt x="431" y="848"/>
                  </a:cubicBezTo>
                  <a:cubicBezTo>
                    <a:pt x="439" y="843"/>
                    <a:pt x="448" y="839"/>
                    <a:pt x="456" y="836"/>
                  </a:cubicBezTo>
                  <a:cubicBezTo>
                    <a:pt x="438" y="856"/>
                    <a:pt x="414" y="872"/>
                    <a:pt x="388" y="888"/>
                  </a:cubicBezTo>
                  <a:cubicBezTo>
                    <a:pt x="367" y="901"/>
                    <a:pt x="367" y="901"/>
                    <a:pt x="367" y="901"/>
                  </a:cubicBezTo>
                  <a:cubicBezTo>
                    <a:pt x="391" y="895"/>
                    <a:pt x="391" y="895"/>
                    <a:pt x="391" y="895"/>
                  </a:cubicBezTo>
                  <a:cubicBezTo>
                    <a:pt x="391" y="895"/>
                    <a:pt x="391" y="894"/>
                    <a:pt x="392" y="894"/>
                  </a:cubicBezTo>
                  <a:cubicBezTo>
                    <a:pt x="389" y="897"/>
                    <a:pt x="386" y="899"/>
                    <a:pt x="383" y="901"/>
                  </a:cubicBezTo>
                  <a:cubicBezTo>
                    <a:pt x="383" y="902"/>
                    <a:pt x="383" y="902"/>
                    <a:pt x="383" y="902"/>
                  </a:cubicBezTo>
                  <a:cubicBezTo>
                    <a:pt x="387" y="908"/>
                    <a:pt x="387" y="908"/>
                    <a:pt x="387" y="908"/>
                  </a:cubicBezTo>
                  <a:cubicBezTo>
                    <a:pt x="390" y="906"/>
                    <a:pt x="393" y="904"/>
                    <a:pt x="396" y="902"/>
                  </a:cubicBezTo>
                  <a:cubicBezTo>
                    <a:pt x="398" y="900"/>
                    <a:pt x="401" y="898"/>
                    <a:pt x="404" y="897"/>
                  </a:cubicBezTo>
                  <a:cubicBezTo>
                    <a:pt x="401" y="901"/>
                    <a:pt x="397" y="906"/>
                    <a:pt x="393" y="910"/>
                  </a:cubicBezTo>
                  <a:cubicBezTo>
                    <a:pt x="388" y="915"/>
                    <a:pt x="383" y="920"/>
                    <a:pt x="382" y="925"/>
                  </a:cubicBezTo>
                  <a:cubicBezTo>
                    <a:pt x="377" y="942"/>
                    <a:pt x="377" y="942"/>
                    <a:pt x="377" y="942"/>
                  </a:cubicBezTo>
                  <a:cubicBezTo>
                    <a:pt x="388" y="928"/>
                    <a:pt x="388" y="928"/>
                    <a:pt x="388" y="928"/>
                  </a:cubicBezTo>
                  <a:cubicBezTo>
                    <a:pt x="391" y="925"/>
                    <a:pt x="394" y="922"/>
                    <a:pt x="397" y="919"/>
                  </a:cubicBezTo>
                  <a:cubicBezTo>
                    <a:pt x="406" y="911"/>
                    <a:pt x="415" y="903"/>
                    <a:pt x="417" y="887"/>
                  </a:cubicBezTo>
                  <a:cubicBezTo>
                    <a:pt x="435" y="875"/>
                    <a:pt x="463" y="869"/>
                    <a:pt x="490" y="871"/>
                  </a:cubicBezTo>
                  <a:cubicBezTo>
                    <a:pt x="504" y="872"/>
                    <a:pt x="523" y="875"/>
                    <a:pt x="537" y="886"/>
                  </a:cubicBezTo>
                  <a:cubicBezTo>
                    <a:pt x="524" y="895"/>
                    <a:pt x="508" y="900"/>
                    <a:pt x="493" y="905"/>
                  </a:cubicBezTo>
                  <a:cubicBezTo>
                    <a:pt x="480" y="909"/>
                    <a:pt x="466" y="914"/>
                    <a:pt x="454" y="920"/>
                  </a:cubicBezTo>
                  <a:cubicBezTo>
                    <a:pt x="433" y="932"/>
                    <a:pt x="433" y="932"/>
                    <a:pt x="433" y="932"/>
                  </a:cubicBezTo>
                  <a:cubicBezTo>
                    <a:pt x="457" y="927"/>
                    <a:pt x="457" y="927"/>
                    <a:pt x="457" y="927"/>
                  </a:cubicBezTo>
                  <a:cubicBezTo>
                    <a:pt x="464" y="926"/>
                    <a:pt x="470" y="923"/>
                    <a:pt x="476" y="921"/>
                  </a:cubicBezTo>
                  <a:cubicBezTo>
                    <a:pt x="482" y="919"/>
                    <a:pt x="487" y="917"/>
                    <a:pt x="493" y="916"/>
                  </a:cubicBezTo>
                  <a:cubicBezTo>
                    <a:pt x="493" y="916"/>
                    <a:pt x="492" y="917"/>
                    <a:pt x="492" y="917"/>
                  </a:cubicBezTo>
                  <a:cubicBezTo>
                    <a:pt x="489" y="921"/>
                    <a:pt x="484" y="927"/>
                    <a:pt x="488" y="932"/>
                  </a:cubicBezTo>
                  <a:cubicBezTo>
                    <a:pt x="492" y="938"/>
                    <a:pt x="492" y="938"/>
                    <a:pt x="492" y="938"/>
                  </a:cubicBezTo>
                  <a:cubicBezTo>
                    <a:pt x="494" y="931"/>
                    <a:pt x="494" y="931"/>
                    <a:pt x="494" y="931"/>
                  </a:cubicBezTo>
                  <a:cubicBezTo>
                    <a:pt x="501" y="912"/>
                    <a:pt x="519" y="905"/>
                    <a:pt x="538" y="898"/>
                  </a:cubicBezTo>
                  <a:cubicBezTo>
                    <a:pt x="541" y="896"/>
                    <a:pt x="545" y="895"/>
                    <a:pt x="548" y="893"/>
                  </a:cubicBezTo>
                  <a:cubicBezTo>
                    <a:pt x="554" y="899"/>
                    <a:pt x="561" y="902"/>
                    <a:pt x="567" y="906"/>
                  </a:cubicBezTo>
                  <a:cubicBezTo>
                    <a:pt x="575" y="910"/>
                    <a:pt x="583" y="914"/>
                    <a:pt x="588" y="920"/>
                  </a:cubicBezTo>
                  <a:cubicBezTo>
                    <a:pt x="565" y="931"/>
                    <a:pt x="536" y="934"/>
                    <a:pt x="508" y="938"/>
                  </a:cubicBezTo>
                  <a:cubicBezTo>
                    <a:pt x="490" y="940"/>
                    <a:pt x="470" y="943"/>
                    <a:pt x="453" y="947"/>
                  </a:cubicBezTo>
                  <a:cubicBezTo>
                    <a:pt x="454" y="954"/>
                    <a:pt x="454" y="954"/>
                    <a:pt x="454" y="954"/>
                  </a:cubicBezTo>
                  <a:cubicBezTo>
                    <a:pt x="470" y="953"/>
                    <a:pt x="486" y="951"/>
                    <a:pt x="501" y="949"/>
                  </a:cubicBezTo>
                  <a:cubicBezTo>
                    <a:pt x="511" y="948"/>
                    <a:pt x="521" y="947"/>
                    <a:pt x="531" y="946"/>
                  </a:cubicBezTo>
                  <a:cubicBezTo>
                    <a:pt x="529" y="948"/>
                    <a:pt x="527" y="950"/>
                    <a:pt x="524" y="951"/>
                  </a:cubicBezTo>
                  <a:cubicBezTo>
                    <a:pt x="522" y="952"/>
                    <a:pt x="522" y="952"/>
                    <a:pt x="522" y="952"/>
                  </a:cubicBezTo>
                  <a:cubicBezTo>
                    <a:pt x="466" y="952"/>
                    <a:pt x="415" y="960"/>
                    <a:pt x="380" y="977"/>
                  </a:cubicBezTo>
                  <a:cubicBezTo>
                    <a:pt x="375" y="980"/>
                    <a:pt x="370" y="983"/>
                    <a:pt x="365" y="987"/>
                  </a:cubicBezTo>
                  <a:cubicBezTo>
                    <a:pt x="358" y="992"/>
                    <a:pt x="352" y="997"/>
                    <a:pt x="345" y="998"/>
                  </a:cubicBezTo>
                  <a:cubicBezTo>
                    <a:pt x="325" y="988"/>
                    <a:pt x="304" y="982"/>
                    <a:pt x="281" y="980"/>
                  </a:cubicBezTo>
                  <a:cubicBezTo>
                    <a:pt x="231" y="977"/>
                    <a:pt x="182" y="993"/>
                    <a:pt x="134" y="1009"/>
                  </a:cubicBezTo>
                  <a:cubicBezTo>
                    <a:pt x="112" y="1017"/>
                    <a:pt x="91" y="1024"/>
                    <a:pt x="70" y="1029"/>
                  </a:cubicBezTo>
                  <a:cubicBezTo>
                    <a:pt x="72" y="1036"/>
                    <a:pt x="72" y="1036"/>
                    <a:pt x="72" y="1036"/>
                  </a:cubicBezTo>
                  <a:cubicBezTo>
                    <a:pt x="85" y="1034"/>
                    <a:pt x="97" y="1030"/>
                    <a:pt x="108" y="1027"/>
                  </a:cubicBezTo>
                  <a:cubicBezTo>
                    <a:pt x="122" y="1022"/>
                    <a:pt x="137" y="1018"/>
                    <a:pt x="153" y="1016"/>
                  </a:cubicBezTo>
                  <a:cubicBezTo>
                    <a:pt x="141" y="1038"/>
                    <a:pt x="118" y="1047"/>
                    <a:pt x="94" y="1057"/>
                  </a:cubicBezTo>
                  <a:cubicBezTo>
                    <a:pt x="87" y="1060"/>
                    <a:pt x="81" y="1062"/>
                    <a:pt x="75" y="1065"/>
                  </a:cubicBezTo>
                  <a:cubicBezTo>
                    <a:pt x="59" y="1072"/>
                    <a:pt x="59" y="1072"/>
                    <a:pt x="59" y="1072"/>
                  </a:cubicBezTo>
                  <a:cubicBezTo>
                    <a:pt x="77" y="1072"/>
                    <a:pt x="77" y="1072"/>
                    <a:pt x="77" y="1072"/>
                  </a:cubicBezTo>
                  <a:cubicBezTo>
                    <a:pt x="87" y="1072"/>
                    <a:pt x="96" y="1067"/>
                    <a:pt x="104" y="1063"/>
                  </a:cubicBezTo>
                  <a:cubicBezTo>
                    <a:pt x="109" y="1061"/>
                    <a:pt x="114" y="1059"/>
                    <a:pt x="118" y="1058"/>
                  </a:cubicBezTo>
                  <a:cubicBezTo>
                    <a:pt x="116" y="1065"/>
                    <a:pt x="113" y="1071"/>
                    <a:pt x="108" y="1076"/>
                  </a:cubicBezTo>
                  <a:cubicBezTo>
                    <a:pt x="100" y="1085"/>
                    <a:pt x="100" y="1085"/>
                    <a:pt x="100" y="1085"/>
                  </a:cubicBezTo>
                  <a:cubicBezTo>
                    <a:pt x="112" y="1082"/>
                    <a:pt x="112" y="1082"/>
                    <a:pt x="112" y="1082"/>
                  </a:cubicBezTo>
                  <a:cubicBezTo>
                    <a:pt x="124" y="1079"/>
                    <a:pt x="127" y="1066"/>
                    <a:pt x="128" y="1053"/>
                  </a:cubicBezTo>
                  <a:cubicBezTo>
                    <a:pt x="145" y="1046"/>
                    <a:pt x="157" y="1032"/>
                    <a:pt x="166" y="1011"/>
                  </a:cubicBezTo>
                  <a:cubicBezTo>
                    <a:pt x="170" y="1010"/>
                    <a:pt x="170" y="1010"/>
                    <a:pt x="170" y="1010"/>
                  </a:cubicBezTo>
                  <a:cubicBezTo>
                    <a:pt x="193" y="1001"/>
                    <a:pt x="222" y="991"/>
                    <a:pt x="250" y="991"/>
                  </a:cubicBezTo>
                  <a:cubicBezTo>
                    <a:pt x="241" y="998"/>
                    <a:pt x="234" y="1006"/>
                    <a:pt x="226" y="1015"/>
                  </a:cubicBezTo>
                  <a:cubicBezTo>
                    <a:pt x="215" y="1028"/>
                    <a:pt x="205" y="1040"/>
                    <a:pt x="189" y="1046"/>
                  </a:cubicBezTo>
                  <a:cubicBezTo>
                    <a:pt x="190" y="1053"/>
                    <a:pt x="190" y="1053"/>
                    <a:pt x="190" y="1053"/>
                  </a:cubicBezTo>
                  <a:cubicBezTo>
                    <a:pt x="211" y="1049"/>
                    <a:pt x="224" y="1034"/>
                    <a:pt x="236" y="1019"/>
                  </a:cubicBezTo>
                  <a:cubicBezTo>
                    <a:pt x="247" y="1007"/>
                    <a:pt x="257" y="995"/>
                    <a:pt x="271" y="992"/>
                  </a:cubicBezTo>
                  <a:cubicBezTo>
                    <a:pt x="284" y="989"/>
                    <a:pt x="284" y="989"/>
                    <a:pt x="284" y="989"/>
                  </a:cubicBezTo>
                  <a:cubicBezTo>
                    <a:pt x="302" y="992"/>
                    <a:pt x="316" y="997"/>
                    <a:pt x="332" y="1004"/>
                  </a:cubicBezTo>
                  <a:cubicBezTo>
                    <a:pt x="325" y="1008"/>
                    <a:pt x="317" y="1013"/>
                    <a:pt x="309" y="1018"/>
                  </a:cubicBezTo>
                  <a:cubicBezTo>
                    <a:pt x="284" y="1033"/>
                    <a:pt x="259" y="1049"/>
                    <a:pt x="233" y="1063"/>
                  </a:cubicBezTo>
                  <a:cubicBezTo>
                    <a:pt x="233" y="1061"/>
                    <a:pt x="233" y="1061"/>
                    <a:pt x="233" y="1061"/>
                  </a:cubicBezTo>
                  <a:cubicBezTo>
                    <a:pt x="232" y="1064"/>
                    <a:pt x="232" y="1064"/>
                    <a:pt x="232" y="1064"/>
                  </a:cubicBezTo>
                  <a:cubicBezTo>
                    <a:pt x="187" y="1089"/>
                    <a:pt x="140" y="1112"/>
                    <a:pt x="86" y="1130"/>
                  </a:cubicBezTo>
                  <a:cubicBezTo>
                    <a:pt x="88" y="1137"/>
                    <a:pt x="88" y="1137"/>
                    <a:pt x="88" y="1137"/>
                  </a:cubicBezTo>
                  <a:cubicBezTo>
                    <a:pt x="139" y="1127"/>
                    <a:pt x="182" y="1107"/>
                    <a:pt x="222" y="1084"/>
                  </a:cubicBezTo>
                  <a:cubicBezTo>
                    <a:pt x="217" y="1095"/>
                    <a:pt x="212" y="1106"/>
                    <a:pt x="208" y="1118"/>
                  </a:cubicBezTo>
                  <a:cubicBezTo>
                    <a:pt x="205" y="1127"/>
                    <a:pt x="202" y="1136"/>
                    <a:pt x="198" y="1145"/>
                  </a:cubicBezTo>
                  <a:cubicBezTo>
                    <a:pt x="198" y="1142"/>
                    <a:pt x="198" y="1142"/>
                    <a:pt x="198" y="1142"/>
                  </a:cubicBezTo>
                  <a:cubicBezTo>
                    <a:pt x="197" y="1147"/>
                    <a:pt x="197" y="1147"/>
                    <a:pt x="197" y="1147"/>
                  </a:cubicBezTo>
                  <a:cubicBezTo>
                    <a:pt x="196" y="1149"/>
                    <a:pt x="195" y="1151"/>
                    <a:pt x="194" y="1153"/>
                  </a:cubicBezTo>
                  <a:cubicBezTo>
                    <a:pt x="191" y="1145"/>
                    <a:pt x="191" y="1145"/>
                    <a:pt x="191" y="1145"/>
                  </a:cubicBezTo>
                  <a:cubicBezTo>
                    <a:pt x="192" y="1157"/>
                    <a:pt x="192" y="1157"/>
                    <a:pt x="192" y="1157"/>
                  </a:cubicBezTo>
                  <a:cubicBezTo>
                    <a:pt x="188" y="1165"/>
                    <a:pt x="183" y="1173"/>
                    <a:pt x="177" y="1179"/>
                  </a:cubicBezTo>
                  <a:cubicBezTo>
                    <a:pt x="171" y="1186"/>
                    <a:pt x="163" y="1191"/>
                    <a:pt x="156" y="1196"/>
                  </a:cubicBezTo>
                  <a:cubicBezTo>
                    <a:pt x="146" y="1202"/>
                    <a:pt x="137" y="1208"/>
                    <a:pt x="131" y="1218"/>
                  </a:cubicBezTo>
                  <a:cubicBezTo>
                    <a:pt x="119" y="1238"/>
                    <a:pt x="119" y="1238"/>
                    <a:pt x="119" y="1238"/>
                  </a:cubicBezTo>
                  <a:cubicBezTo>
                    <a:pt x="136" y="1222"/>
                    <a:pt x="136" y="1222"/>
                    <a:pt x="136" y="1222"/>
                  </a:cubicBezTo>
                  <a:cubicBezTo>
                    <a:pt x="142" y="1217"/>
                    <a:pt x="150" y="1212"/>
                    <a:pt x="157" y="1208"/>
                  </a:cubicBezTo>
                  <a:cubicBezTo>
                    <a:pt x="165" y="1202"/>
                    <a:pt x="173" y="1197"/>
                    <a:pt x="180" y="1190"/>
                  </a:cubicBezTo>
                  <a:cubicBezTo>
                    <a:pt x="182" y="1188"/>
                    <a:pt x="184" y="1185"/>
                    <a:pt x="186" y="1182"/>
                  </a:cubicBezTo>
                  <a:cubicBezTo>
                    <a:pt x="189" y="1178"/>
                    <a:pt x="191" y="1175"/>
                    <a:pt x="194" y="1174"/>
                  </a:cubicBezTo>
                  <a:cubicBezTo>
                    <a:pt x="194" y="1175"/>
                    <a:pt x="194" y="1175"/>
                    <a:pt x="194" y="1175"/>
                  </a:cubicBezTo>
                  <a:cubicBezTo>
                    <a:pt x="193" y="1178"/>
                    <a:pt x="192" y="1182"/>
                    <a:pt x="190" y="1185"/>
                  </a:cubicBezTo>
                  <a:cubicBezTo>
                    <a:pt x="188" y="1191"/>
                    <a:pt x="185" y="1196"/>
                    <a:pt x="187" y="1200"/>
                  </a:cubicBezTo>
                  <a:cubicBezTo>
                    <a:pt x="189" y="1204"/>
                    <a:pt x="189" y="1204"/>
                    <a:pt x="189" y="1204"/>
                  </a:cubicBezTo>
                  <a:cubicBezTo>
                    <a:pt x="193" y="1201"/>
                    <a:pt x="193" y="1201"/>
                    <a:pt x="193" y="1201"/>
                  </a:cubicBezTo>
                  <a:cubicBezTo>
                    <a:pt x="194" y="1200"/>
                    <a:pt x="195" y="1199"/>
                    <a:pt x="196" y="1198"/>
                  </a:cubicBezTo>
                  <a:cubicBezTo>
                    <a:pt x="197" y="1208"/>
                    <a:pt x="197" y="1208"/>
                    <a:pt x="197" y="1208"/>
                  </a:cubicBezTo>
                  <a:cubicBezTo>
                    <a:pt x="199" y="1193"/>
                    <a:pt x="199" y="1193"/>
                    <a:pt x="199" y="1193"/>
                  </a:cubicBezTo>
                  <a:cubicBezTo>
                    <a:pt x="200" y="1192"/>
                    <a:pt x="200" y="1190"/>
                    <a:pt x="201" y="1189"/>
                  </a:cubicBezTo>
                  <a:cubicBezTo>
                    <a:pt x="203" y="1195"/>
                    <a:pt x="203" y="1195"/>
                    <a:pt x="203" y="1195"/>
                  </a:cubicBezTo>
                  <a:cubicBezTo>
                    <a:pt x="202" y="1178"/>
                    <a:pt x="202" y="1178"/>
                    <a:pt x="202" y="1178"/>
                  </a:cubicBezTo>
                  <a:cubicBezTo>
                    <a:pt x="201" y="1177"/>
                    <a:pt x="201" y="1176"/>
                    <a:pt x="201" y="1175"/>
                  </a:cubicBezTo>
                  <a:cubicBezTo>
                    <a:pt x="201" y="1173"/>
                    <a:pt x="201" y="1171"/>
                    <a:pt x="201" y="1169"/>
                  </a:cubicBezTo>
                  <a:cubicBezTo>
                    <a:pt x="200" y="1168"/>
                    <a:pt x="200" y="1168"/>
                    <a:pt x="200" y="1168"/>
                  </a:cubicBezTo>
                  <a:cubicBezTo>
                    <a:pt x="200" y="1167"/>
                    <a:pt x="200" y="1166"/>
                    <a:pt x="200" y="1166"/>
                  </a:cubicBezTo>
                  <a:cubicBezTo>
                    <a:pt x="201" y="1159"/>
                    <a:pt x="206" y="1149"/>
                    <a:pt x="210" y="1139"/>
                  </a:cubicBezTo>
                  <a:cubicBezTo>
                    <a:pt x="213" y="1133"/>
                    <a:pt x="215" y="1128"/>
                    <a:pt x="217" y="1123"/>
                  </a:cubicBezTo>
                  <a:cubicBezTo>
                    <a:pt x="219" y="1118"/>
                    <a:pt x="221" y="1113"/>
                    <a:pt x="223" y="1108"/>
                  </a:cubicBezTo>
                  <a:cubicBezTo>
                    <a:pt x="228" y="1098"/>
                    <a:pt x="232" y="1089"/>
                    <a:pt x="232" y="1078"/>
                  </a:cubicBezTo>
                  <a:cubicBezTo>
                    <a:pt x="244" y="1072"/>
                    <a:pt x="255" y="1065"/>
                    <a:pt x="267" y="1058"/>
                  </a:cubicBezTo>
                  <a:cubicBezTo>
                    <a:pt x="296" y="1040"/>
                    <a:pt x="326" y="1022"/>
                    <a:pt x="359" y="1007"/>
                  </a:cubicBezTo>
                  <a:cubicBezTo>
                    <a:pt x="343" y="1027"/>
                    <a:pt x="330" y="1050"/>
                    <a:pt x="317" y="1072"/>
                  </a:cubicBezTo>
                  <a:cubicBezTo>
                    <a:pt x="301" y="1100"/>
                    <a:pt x="285" y="1129"/>
                    <a:pt x="264" y="1150"/>
                  </a:cubicBezTo>
                  <a:cubicBezTo>
                    <a:pt x="257" y="1157"/>
                    <a:pt x="257" y="1157"/>
                    <a:pt x="257" y="1157"/>
                  </a:cubicBezTo>
                  <a:cubicBezTo>
                    <a:pt x="267" y="1156"/>
                    <a:pt x="267" y="1156"/>
                    <a:pt x="267" y="1156"/>
                  </a:cubicBezTo>
                  <a:cubicBezTo>
                    <a:pt x="273" y="1156"/>
                    <a:pt x="277" y="1150"/>
                    <a:pt x="281" y="1145"/>
                  </a:cubicBezTo>
                  <a:cubicBezTo>
                    <a:pt x="281" y="1144"/>
                    <a:pt x="282" y="1143"/>
                    <a:pt x="283" y="1142"/>
                  </a:cubicBezTo>
                  <a:cubicBezTo>
                    <a:pt x="282" y="1155"/>
                    <a:pt x="278" y="1168"/>
                    <a:pt x="274" y="1179"/>
                  </a:cubicBezTo>
                  <a:cubicBezTo>
                    <a:pt x="271" y="1188"/>
                    <a:pt x="268" y="1197"/>
                    <a:pt x="267" y="1206"/>
                  </a:cubicBezTo>
                  <a:cubicBezTo>
                    <a:pt x="266" y="1209"/>
                    <a:pt x="266" y="1209"/>
                    <a:pt x="266" y="1209"/>
                  </a:cubicBezTo>
                  <a:cubicBezTo>
                    <a:pt x="251" y="1220"/>
                    <a:pt x="235" y="1230"/>
                    <a:pt x="220" y="1240"/>
                  </a:cubicBezTo>
                  <a:cubicBezTo>
                    <a:pt x="211" y="1245"/>
                    <a:pt x="211" y="1245"/>
                    <a:pt x="211" y="1245"/>
                  </a:cubicBezTo>
                  <a:cubicBezTo>
                    <a:pt x="170" y="1245"/>
                    <a:pt x="148" y="1265"/>
                    <a:pt x="126" y="1285"/>
                  </a:cubicBezTo>
                  <a:cubicBezTo>
                    <a:pt x="121" y="1289"/>
                    <a:pt x="117" y="1294"/>
                    <a:pt x="112" y="1297"/>
                  </a:cubicBezTo>
                  <a:cubicBezTo>
                    <a:pt x="110" y="1299"/>
                    <a:pt x="110" y="1299"/>
                    <a:pt x="110" y="1299"/>
                  </a:cubicBezTo>
                  <a:cubicBezTo>
                    <a:pt x="109" y="1300"/>
                    <a:pt x="106" y="1301"/>
                    <a:pt x="105" y="1303"/>
                  </a:cubicBezTo>
                  <a:cubicBezTo>
                    <a:pt x="86" y="1320"/>
                    <a:pt x="86" y="1320"/>
                    <a:pt x="86" y="1320"/>
                  </a:cubicBezTo>
                  <a:cubicBezTo>
                    <a:pt x="107" y="1308"/>
                    <a:pt x="107" y="1308"/>
                    <a:pt x="107" y="1308"/>
                  </a:cubicBezTo>
                  <a:cubicBezTo>
                    <a:pt x="108" y="1308"/>
                    <a:pt x="108" y="1308"/>
                    <a:pt x="108" y="1308"/>
                  </a:cubicBezTo>
                  <a:cubicBezTo>
                    <a:pt x="108" y="1311"/>
                    <a:pt x="108" y="1311"/>
                    <a:pt x="108" y="1311"/>
                  </a:cubicBezTo>
                  <a:cubicBezTo>
                    <a:pt x="111" y="1308"/>
                    <a:pt x="111" y="1308"/>
                    <a:pt x="111" y="1308"/>
                  </a:cubicBezTo>
                  <a:cubicBezTo>
                    <a:pt x="113" y="1308"/>
                    <a:pt x="116" y="1306"/>
                    <a:pt x="117" y="1303"/>
                  </a:cubicBezTo>
                  <a:cubicBezTo>
                    <a:pt x="126" y="1298"/>
                    <a:pt x="135" y="1291"/>
                    <a:pt x="143" y="1284"/>
                  </a:cubicBezTo>
                  <a:cubicBezTo>
                    <a:pt x="159" y="1270"/>
                    <a:pt x="174" y="1258"/>
                    <a:pt x="195" y="1257"/>
                  </a:cubicBezTo>
                  <a:cubicBezTo>
                    <a:pt x="196" y="1261"/>
                    <a:pt x="199" y="1261"/>
                    <a:pt x="200" y="1262"/>
                  </a:cubicBezTo>
                  <a:cubicBezTo>
                    <a:pt x="203" y="1262"/>
                    <a:pt x="205" y="1260"/>
                    <a:pt x="208" y="1258"/>
                  </a:cubicBezTo>
                  <a:cubicBezTo>
                    <a:pt x="210" y="1257"/>
                    <a:pt x="212" y="1255"/>
                    <a:pt x="215" y="1254"/>
                  </a:cubicBezTo>
                  <a:cubicBezTo>
                    <a:pt x="219" y="1254"/>
                    <a:pt x="224" y="1254"/>
                    <a:pt x="230" y="1254"/>
                  </a:cubicBezTo>
                  <a:cubicBezTo>
                    <a:pt x="242" y="1255"/>
                    <a:pt x="255" y="1258"/>
                    <a:pt x="265" y="1261"/>
                  </a:cubicBezTo>
                  <a:cubicBezTo>
                    <a:pt x="221" y="1274"/>
                    <a:pt x="178" y="1289"/>
                    <a:pt x="144" y="1318"/>
                  </a:cubicBezTo>
                  <a:cubicBezTo>
                    <a:pt x="123" y="1335"/>
                    <a:pt x="102" y="1345"/>
                    <a:pt x="75" y="1357"/>
                  </a:cubicBezTo>
                  <a:cubicBezTo>
                    <a:pt x="68" y="1360"/>
                    <a:pt x="60" y="1363"/>
                    <a:pt x="53" y="1365"/>
                  </a:cubicBezTo>
                  <a:cubicBezTo>
                    <a:pt x="38" y="1370"/>
                    <a:pt x="23" y="1374"/>
                    <a:pt x="15" y="1385"/>
                  </a:cubicBezTo>
                  <a:cubicBezTo>
                    <a:pt x="0" y="1405"/>
                    <a:pt x="0" y="1405"/>
                    <a:pt x="0" y="1405"/>
                  </a:cubicBezTo>
                  <a:cubicBezTo>
                    <a:pt x="20" y="1390"/>
                    <a:pt x="20" y="1390"/>
                    <a:pt x="20" y="1390"/>
                  </a:cubicBezTo>
                  <a:cubicBezTo>
                    <a:pt x="31" y="1382"/>
                    <a:pt x="47" y="1378"/>
                    <a:pt x="62" y="1374"/>
                  </a:cubicBezTo>
                  <a:cubicBezTo>
                    <a:pt x="67" y="1373"/>
                    <a:pt x="73" y="1371"/>
                    <a:pt x="79" y="1369"/>
                  </a:cubicBezTo>
                  <a:cubicBezTo>
                    <a:pt x="75" y="1373"/>
                    <a:pt x="71" y="1376"/>
                    <a:pt x="67" y="1379"/>
                  </a:cubicBezTo>
                  <a:cubicBezTo>
                    <a:pt x="58" y="1386"/>
                    <a:pt x="50" y="1393"/>
                    <a:pt x="47" y="1400"/>
                  </a:cubicBezTo>
                  <a:cubicBezTo>
                    <a:pt x="40" y="1415"/>
                    <a:pt x="40" y="1415"/>
                    <a:pt x="40" y="1415"/>
                  </a:cubicBezTo>
                  <a:cubicBezTo>
                    <a:pt x="52" y="1404"/>
                    <a:pt x="52" y="1404"/>
                    <a:pt x="52" y="1404"/>
                  </a:cubicBezTo>
                  <a:cubicBezTo>
                    <a:pt x="57" y="1400"/>
                    <a:pt x="62" y="1396"/>
                    <a:pt x="67" y="1392"/>
                  </a:cubicBezTo>
                  <a:cubicBezTo>
                    <a:pt x="80" y="1381"/>
                    <a:pt x="93" y="1370"/>
                    <a:pt x="104" y="1358"/>
                  </a:cubicBezTo>
                  <a:cubicBezTo>
                    <a:pt x="127" y="1351"/>
                    <a:pt x="145" y="1338"/>
                    <a:pt x="163" y="1325"/>
                  </a:cubicBezTo>
                  <a:cubicBezTo>
                    <a:pt x="180" y="1312"/>
                    <a:pt x="197" y="1300"/>
                    <a:pt x="217" y="1295"/>
                  </a:cubicBezTo>
                  <a:cubicBezTo>
                    <a:pt x="201" y="1315"/>
                    <a:pt x="182" y="1332"/>
                    <a:pt x="163" y="1349"/>
                  </a:cubicBezTo>
                  <a:cubicBezTo>
                    <a:pt x="156" y="1356"/>
                    <a:pt x="149" y="1362"/>
                    <a:pt x="142" y="1369"/>
                  </a:cubicBezTo>
                  <a:cubicBezTo>
                    <a:pt x="147" y="1374"/>
                    <a:pt x="147" y="1374"/>
                    <a:pt x="147" y="1374"/>
                  </a:cubicBezTo>
                  <a:cubicBezTo>
                    <a:pt x="153" y="1368"/>
                    <a:pt x="160" y="1364"/>
                    <a:pt x="167" y="1359"/>
                  </a:cubicBezTo>
                  <a:cubicBezTo>
                    <a:pt x="177" y="1352"/>
                    <a:pt x="187" y="1344"/>
                    <a:pt x="197" y="1334"/>
                  </a:cubicBezTo>
                  <a:cubicBezTo>
                    <a:pt x="203" y="1328"/>
                    <a:pt x="208" y="1321"/>
                    <a:pt x="213" y="1313"/>
                  </a:cubicBezTo>
                  <a:cubicBezTo>
                    <a:pt x="221" y="1303"/>
                    <a:pt x="228" y="1293"/>
                    <a:pt x="237" y="1287"/>
                  </a:cubicBezTo>
                  <a:cubicBezTo>
                    <a:pt x="258" y="1274"/>
                    <a:pt x="282" y="1271"/>
                    <a:pt x="313" y="1268"/>
                  </a:cubicBezTo>
                  <a:cubicBezTo>
                    <a:pt x="314" y="1268"/>
                    <a:pt x="315" y="1268"/>
                    <a:pt x="316" y="1268"/>
                  </a:cubicBezTo>
                  <a:cubicBezTo>
                    <a:pt x="314" y="1269"/>
                    <a:pt x="312" y="1270"/>
                    <a:pt x="309" y="1271"/>
                  </a:cubicBezTo>
                  <a:cubicBezTo>
                    <a:pt x="302" y="1274"/>
                    <a:pt x="295" y="1278"/>
                    <a:pt x="294" y="1284"/>
                  </a:cubicBezTo>
                  <a:cubicBezTo>
                    <a:pt x="294" y="1293"/>
                    <a:pt x="294" y="1293"/>
                    <a:pt x="294" y="1293"/>
                  </a:cubicBezTo>
                  <a:cubicBezTo>
                    <a:pt x="300" y="1287"/>
                    <a:pt x="300" y="1287"/>
                    <a:pt x="300" y="1287"/>
                  </a:cubicBezTo>
                  <a:cubicBezTo>
                    <a:pt x="323" y="1268"/>
                    <a:pt x="361" y="1262"/>
                    <a:pt x="394" y="1272"/>
                  </a:cubicBezTo>
                  <a:cubicBezTo>
                    <a:pt x="378" y="1281"/>
                    <a:pt x="363" y="1291"/>
                    <a:pt x="349" y="1300"/>
                  </a:cubicBezTo>
                  <a:cubicBezTo>
                    <a:pt x="326" y="1315"/>
                    <a:pt x="303" y="1331"/>
                    <a:pt x="278" y="1343"/>
                  </a:cubicBezTo>
                  <a:cubicBezTo>
                    <a:pt x="266" y="1348"/>
                    <a:pt x="253" y="1352"/>
                    <a:pt x="240" y="1356"/>
                  </a:cubicBezTo>
                  <a:cubicBezTo>
                    <a:pt x="222" y="1360"/>
                    <a:pt x="204" y="1365"/>
                    <a:pt x="189" y="1376"/>
                  </a:cubicBezTo>
                  <a:cubicBezTo>
                    <a:pt x="164" y="1392"/>
                    <a:pt x="164" y="1392"/>
                    <a:pt x="164" y="1392"/>
                  </a:cubicBezTo>
                  <a:cubicBezTo>
                    <a:pt x="192" y="1382"/>
                    <a:pt x="192" y="1382"/>
                    <a:pt x="192" y="1382"/>
                  </a:cubicBezTo>
                  <a:cubicBezTo>
                    <a:pt x="205" y="1377"/>
                    <a:pt x="220" y="1373"/>
                    <a:pt x="234" y="1369"/>
                  </a:cubicBezTo>
                  <a:cubicBezTo>
                    <a:pt x="257" y="1362"/>
                    <a:pt x="281" y="1355"/>
                    <a:pt x="300" y="1345"/>
                  </a:cubicBezTo>
                  <a:cubicBezTo>
                    <a:pt x="299" y="1347"/>
                    <a:pt x="298" y="1349"/>
                    <a:pt x="297" y="1351"/>
                  </a:cubicBezTo>
                  <a:cubicBezTo>
                    <a:pt x="284" y="1371"/>
                    <a:pt x="271" y="1390"/>
                    <a:pt x="252" y="1402"/>
                  </a:cubicBezTo>
                  <a:cubicBezTo>
                    <a:pt x="255" y="1408"/>
                    <a:pt x="255" y="1408"/>
                    <a:pt x="255" y="1408"/>
                  </a:cubicBezTo>
                  <a:cubicBezTo>
                    <a:pt x="269" y="1403"/>
                    <a:pt x="280" y="1395"/>
                    <a:pt x="289" y="1386"/>
                  </a:cubicBezTo>
                  <a:cubicBezTo>
                    <a:pt x="298" y="1378"/>
                    <a:pt x="303" y="1367"/>
                    <a:pt x="308" y="1356"/>
                  </a:cubicBezTo>
                  <a:cubicBezTo>
                    <a:pt x="313" y="1345"/>
                    <a:pt x="318" y="1335"/>
                    <a:pt x="325" y="1328"/>
                  </a:cubicBezTo>
                  <a:cubicBezTo>
                    <a:pt x="335" y="1318"/>
                    <a:pt x="353" y="1311"/>
                    <a:pt x="370" y="1304"/>
                  </a:cubicBezTo>
                  <a:cubicBezTo>
                    <a:pt x="376" y="1301"/>
                    <a:pt x="381" y="1299"/>
                    <a:pt x="387" y="1296"/>
                  </a:cubicBezTo>
                  <a:cubicBezTo>
                    <a:pt x="417" y="1283"/>
                    <a:pt x="462" y="1267"/>
                    <a:pt x="510" y="1265"/>
                  </a:cubicBezTo>
                  <a:cubicBezTo>
                    <a:pt x="468" y="1321"/>
                    <a:pt x="424" y="1365"/>
                    <a:pt x="375" y="1399"/>
                  </a:cubicBezTo>
                  <a:cubicBezTo>
                    <a:pt x="348" y="1419"/>
                    <a:pt x="348" y="1419"/>
                    <a:pt x="348" y="1419"/>
                  </a:cubicBezTo>
                  <a:cubicBezTo>
                    <a:pt x="379" y="1406"/>
                    <a:pt x="379" y="1406"/>
                    <a:pt x="379" y="1406"/>
                  </a:cubicBezTo>
                  <a:cubicBezTo>
                    <a:pt x="393" y="1399"/>
                    <a:pt x="406" y="1389"/>
                    <a:pt x="419" y="1379"/>
                  </a:cubicBezTo>
                  <a:cubicBezTo>
                    <a:pt x="428" y="1372"/>
                    <a:pt x="436" y="1366"/>
                    <a:pt x="445" y="1361"/>
                  </a:cubicBezTo>
                  <a:cubicBezTo>
                    <a:pt x="444" y="1362"/>
                    <a:pt x="444" y="1362"/>
                    <a:pt x="444" y="1362"/>
                  </a:cubicBezTo>
                  <a:cubicBezTo>
                    <a:pt x="443" y="1367"/>
                    <a:pt x="443" y="1367"/>
                    <a:pt x="443" y="1367"/>
                  </a:cubicBezTo>
                  <a:cubicBezTo>
                    <a:pt x="440" y="1374"/>
                    <a:pt x="435" y="1380"/>
                    <a:pt x="430" y="1386"/>
                  </a:cubicBezTo>
                  <a:cubicBezTo>
                    <a:pt x="425" y="1393"/>
                    <a:pt x="421" y="1398"/>
                    <a:pt x="419" y="1404"/>
                  </a:cubicBezTo>
                  <a:cubicBezTo>
                    <a:pt x="416" y="1414"/>
                    <a:pt x="416" y="1414"/>
                    <a:pt x="416" y="1414"/>
                  </a:cubicBezTo>
                  <a:cubicBezTo>
                    <a:pt x="424" y="1409"/>
                    <a:pt x="424" y="1409"/>
                    <a:pt x="424" y="1409"/>
                  </a:cubicBezTo>
                  <a:cubicBezTo>
                    <a:pt x="438" y="1399"/>
                    <a:pt x="444" y="1384"/>
                    <a:pt x="449" y="1369"/>
                  </a:cubicBezTo>
                  <a:cubicBezTo>
                    <a:pt x="450" y="1368"/>
                    <a:pt x="451" y="1366"/>
                    <a:pt x="451" y="1364"/>
                  </a:cubicBezTo>
                  <a:cubicBezTo>
                    <a:pt x="453" y="1360"/>
                    <a:pt x="455" y="1355"/>
                    <a:pt x="457" y="1351"/>
                  </a:cubicBezTo>
                  <a:cubicBezTo>
                    <a:pt x="460" y="1346"/>
                    <a:pt x="465" y="1341"/>
                    <a:pt x="470" y="1337"/>
                  </a:cubicBezTo>
                  <a:cubicBezTo>
                    <a:pt x="474" y="1333"/>
                    <a:pt x="478" y="1330"/>
                    <a:pt x="482" y="1326"/>
                  </a:cubicBezTo>
                  <a:cubicBezTo>
                    <a:pt x="489" y="1318"/>
                    <a:pt x="495" y="1309"/>
                    <a:pt x="501" y="1301"/>
                  </a:cubicBezTo>
                  <a:cubicBezTo>
                    <a:pt x="509" y="1289"/>
                    <a:pt x="516" y="1277"/>
                    <a:pt x="526" y="1271"/>
                  </a:cubicBezTo>
                  <a:cubicBezTo>
                    <a:pt x="522" y="1283"/>
                    <a:pt x="514" y="1295"/>
                    <a:pt x="508" y="1305"/>
                  </a:cubicBezTo>
                  <a:cubicBezTo>
                    <a:pt x="503" y="1313"/>
                    <a:pt x="498" y="1321"/>
                    <a:pt x="495" y="1327"/>
                  </a:cubicBezTo>
                  <a:cubicBezTo>
                    <a:pt x="483" y="1354"/>
                    <a:pt x="483" y="1354"/>
                    <a:pt x="483" y="1354"/>
                  </a:cubicBezTo>
                  <a:cubicBezTo>
                    <a:pt x="504" y="1328"/>
                    <a:pt x="504" y="1328"/>
                    <a:pt x="504" y="1328"/>
                  </a:cubicBezTo>
                  <a:cubicBezTo>
                    <a:pt x="506" y="1326"/>
                    <a:pt x="507" y="1324"/>
                    <a:pt x="509" y="1321"/>
                  </a:cubicBezTo>
                  <a:cubicBezTo>
                    <a:pt x="507" y="1327"/>
                    <a:pt x="504" y="1332"/>
                    <a:pt x="501" y="1337"/>
                  </a:cubicBezTo>
                  <a:cubicBezTo>
                    <a:pt x="498" y="1342"/>
                    <a:pt x="496" y="1346"/>
                    <a:pt x="494" y="1351"/>
                  </a:cubicBezTo>
                  <a:cubicBezTo>
                    <a:pt x="484" y="1371"/>
                    <a:pt x="484" y="1371"/>
                    <a:pt x="484" y="1371"/>
                  </a:cubicBezTo>
                  <a:cubicBezTo>
                    <a:pt x="500" y="1355"/>
                    <a:pt x="500" y="1355"/>
                    <a:pt x="500" y="1355"/>
                  </a:cubicBezTo>
                  <a:cubicBezTo>
                    <a:pt x="514" y="1340"/>
                    <a:pt x="522" y="1317"/>
                    <a:pt x="529" y="1295"/>
                  </a:cubicBezTo>
                  <a:cubicBezTo>
                    <a:pt x="534" y="1283"/>
                    <a:pt x="538" y="1269"/>
                    <a:pt x="544" y="1258"/>
                  </a:cubicBezTo>
                  <a:cubicBezTo>
                    <a:pt x="563" y="1249"/>
                    <a:pt x="585" y="1243"/>
                    <a:pt x="611" y="1240"/>
                  </a:cubicBezTo>
                  <a:cubicBezTo>
                    <a:pt x="596" y="1258"/>
                    <a:pt x="583" y="1279"/>
                    <a:pt x="571" y="1300"/>
                  </a:cubicBezTo>
                  <a:cubicBezTo>
                    <a:pt x="551" y="1334"/>
                    <a:pt x="530" y="1369"/>
                    <a:pt x="498" y="1391"/>
                  </a:cubicBezTo>
                  <a:cubicBezTo>
                    <a:pt x="501" y="1397"/>
                    <a:pt x="501" y="1397"/>
                    <a:pt x="501" y="1397"/>
                  </a:cubicBezTo>
                  <a:cubicBezTo>
                    <a:pt x="531" y="1382"/>
                    <a:pt x="550" y="1355"/>
                    <a:pt x="568" y="1328"/>
                  </a:cubicBezTo>
                  <a:cubicBezTo>
                    <a:pt x="570" y="1326"/>
                    <a:pt x="571" y="1325"/>
                    <a:pt x="572" y="1323"/>
                  </a:cubicBezTo>
                  <a:cubicBezTo>
                    <a:pt x="567" y="1348"/>
                    <a:pt x="561" y="1369"/>
                    <a:pt x="547" y="1381"/>
                  </a:cubicBezTo>
                  <a:cubicBezTo>
                    <a:pt x="538" y="1389"/>
                    <a:pt x="538" y="1389"/>
                    <a:pt x="538" y="1389"/>
                  </a:cubicBezTo>
                  <a:cubicBezTo>
                    <a:pt x="550" y="1387"/>
                    <a:pt x="550" y="1387"/>
                    <a:pt x="550" y="1387"/>
                  </a:cubicBezTo>
                  <a:cubicBezTo>
                    <a:pt x="560" y="1386"/>
                    <a:pt x="563" y="1378"/>
                    <a:pt x="567" y="1372"/>
                  </a:cubicBezTo>
                  <a:cubicBezTo>
                    <a:pt x="567" y="1371"/>
                    <a:pt x="568" y="1370"/>
                    <a:pt x="568" y="1370"/>
                  </a:cubicBezTo>
                  <a:cubicBezTo>
                    <a:pt x="568" y="1373"/>
                    <a:pt x="568" y="1377"/>
                    <a:pt x="567" y="1381"/>
                  </a:cubicBezTo>
                  <a:cubicBezTo>
                    <a:pt x="567" y="1385"/>
                    <a:pt x="567" y="1389"/>
                    <a:pt x="567" y="1391"/>
                  </a:cubicBezTo>
                  <a:cubicBezTo>
                    <a:pt x="574" y="1391"/>
                    <a:pt x="574" y="1391"/>
                    <a:pt x="574" y="1391"/>
                  </a:cubicBezTo>
                  <a:cubicBezTo>
                    <a:pt x="575" y="1386"/>
                    <a:pt x="575" y="1380"/>
                    <a:pt x="576" y="1375"/>
                  </a:cubicBezTo>
                  <a:cubicBezTo>
                    <a:pt x="579" y="1349"/>
                    <a:pt x="581" y="1322"/>
                    <a:pt x="589" y="1292"/>
                  </a:cubicBezTo>
                  <a:cubicBezTo>
                    <a:pt x="593" y="1287"/>
                    <a:pt x="596" y="1282"/>
                    <a:pt x="600" y="1277"/>
                  </a:cubicBezTo>
                  <a:cubicBezTo>
                    <a:pt x="614" y="1256"/>
                    <a:pt x="626" y="1239"/>
                    <a:pt x="657" y="1236"/>
                  </a:cubicBezTo>
                  <a:cubicBezTo>
                    <a:pt x="704" y="1232"/>
                    <a:pt x="744" y="1237"/>
                    <a:pt x="771" y="1250"/>
                  </a:cubicBezTo>
                  <a:cubicBezTo>
                    <a:pt x="775" y="1253"/>
                    <a:pt x="775" y="1254"/>
                    <a:pt x="775" y="1256"/>
                  </a:cubicBezTo>
                  <a:cubicBezTo>
                    <a:pt x="775" y="1259"/>
                    <a:pt x="775" y="1262"/>
                    <a:pt x="778" y="1265"/>
                  </a:cubicBezTo>
                  <a:cubicBezTo>
                    <a:pt x="777" y="1280"/>
                    <a:pt x="777" y="1292"/>
                    <a:pt x="776" y="1303"/>
                  </a:cubicBezTo>
                  <a:cubicBezTo>
                    <a:pt x="776" y="1312"/>
                    <a:pt x="776" y="1321"/>
                    <a:pt x="775" y="1333"/>
                  </a:cubicBezTo>
                  <a:cubicBezTo>
                    <a:pt x="755" y="1329"/>
                    <a:pt x="733" y="1331"/>
                    <a:pt x="712" y="1339"/>
                  </a:cubicBezTo>
                  <a:cubicBezTo>
                    <a:pt x="674" y="1354"/>
                    <a:pt x="642" y="1380"/>
                    <a:pt x="611" y="1405"/>
                  </a:cubicBezTo>
                  <a:cubicBezTo>
                    <a:pt x="571" y="1437"/>
                    <a:pt x="529" y="1471"/>
                    <a:pt x="474" y="1481"/>
                  </a:cubicBezTo>
                  <a:cubicBezTo>
                    <a:pt x="470" y="1483"/>
                    <a:pt x="470" y="1483"/>
                    <a:pt x="470" y="1483"/>
                  </a:cubicBezTo>
                  <a:cubicBezTo>
                    <a:pt x="451" y="1491"/>
                    <a:pt x="407" y="1510"/>
                    <a:pt x="389" y="1509"/>
                  </a:cubicBezTo>
                  <a:cubicBezTo>
                    <a:pt x="379" y="1509"/>
                    <a:pt x="367" y="1504"/>
                    <a:pt x="354" y="1499"/>
                  </a:cubicBezTo>
                  <a:cubicBezTo>
                    <a:pt x="342" y="1495"/>
                    <a:pt x="331" y="1491"/>
                    <a:pt x="319" y="1488"/>
                  </a:cubicBezTo>
                  <a:cubicBezTo>
                    <a:pt x="303" y="1485"/>
                    <a:pt x="287" y="1483"/>
                    <a:pt x="269" y="1482"/>
                  </a:cubicBezTo>
                  <a:cubicBezTo>
                    <a:pt x="256" y="1481"/>
                    <a:pt x="244" y="1480"/>
                    <a:pt x="234" y="1480"/>
                  </a:cubicBezTo>
                  <a:cubicBezTo>
                    <a:pt x="215" y="1480"/>
                    <a:pt x="215" y="1480"/>
                    <a:pt x="215" y="1480"/>
                  </a:cubicBezTo>
                  <a:cubicBezTo>
                    <a:pt x="233" y="1487"/>
                    <a:pt x="233" y="1487"/>
                    <a:pt x="233" y="1487"/>
                  </a:cubicBezTo>
                  <a:cubicBezTo>
                    <a:pt x="239" y="1490"/>
                    <a:pt x="247" y="1491"/>
                    <a:pt x="257" y="1492"/>
                  </a:cubicBezTo>
                  <a:cubicBezTo>
                    <a:pt x="252" y="1492"/>
                    <a:pt x="247" y="1493"/>
                    <a:pt x="242" y="1495"/>
                  </a:cubicBezTo>
                  <a:cubicBezTo>
                    <a:pt x="219" y="1502"/>
                    <a:pt x="219" y="1502"/>
                    <a:pt x="219" y="1502"/>
                  </a:cubicBezTo>
                  <a:cubicBezTo>
                    <a:pt x="243" y="1502"/>
                    <a:pt x="243" y="1502"/>
                    <a:pt x="243" y="1502"/>
                  </a:cubicBezTo>
                  <a:cubicBezTo>
                    <a:pt x="250" y="1502"/>
                    <a:pt x="257" y="1501"/>
                    <a:pt x="263" y="1501"/>
                  </a:cubicBezTo>
                  <a:cubicBezTo>
                    <a:pt x="283" y="1501"/>
                    <a:pt x="301" y="1500"/>
                    <a:pt x="318" y="1501"/>
                  </a:cubicBezTo>
                  <a:cubicBezTo>
                    <a:pt x="340" y="1503"/>
                    <a:pt x="357" y="1507"/>
                    <a:pt x="372" y="1515"/>
                  </a:cubicBezTo>
                  <a:cubicBezTo>
                    <a:pt x="319" y="1525"/>
                    <a:pt x="256" y="1527"/>
                    <a:pt x="194" y="1528"/>
                  </a:cubicBezTo>
                  <a:cubicBezTo>
                    <a:pt x="149" y="1529"/>
                    <a:pt x="106" y="1530"/>
                    <a:pt x="67" y="1535"/>
                  </a:cubicBezTo>
                  <a:cubicBezTo>
                    <a:pt x="34" y="1538"/>
                    <a:pt x="34" y="1538"/>
                    <a:pt x="34" y="1538"/>
                  </a:cubicBezTo>
                  <a:cubicBezTo>
                    <a:pt x="67" y="1542"/>
                    <a:pt x="67" y="1542"/>
                    <a:pt x="67" y="1542"/>
                  </a:cubicBezTo>
                  <a:cubicBezTo>
                    <a:pt x="81" y="1543"/>
                    <a:pt x="97" y="1543"/>
                    <a:pt x="113" y="1542"/>
                  </a:cubicBezTo>
                  <a:cubicBezTo>
                    <a:pt x="132" y="1541"/>
                    <a:pt x="150" y="1540"/>
                    <a:pt x="161" y="1543"/>
                  </a:cubicBezTo>
                  <a:cubicBezTo>
                    <a:pt x="150" y="1548"/>
                    <a:pt x="139" y="1553"/>
                    <a:pt x="128" y="1557"/>
                  </a:cubicBezTo>
                  <a:cubicBezTo>
                    <a:pt x="114" y="1563"/>
                    <a:pt x="100" y="1569"/>
                    <a:pt x="86" y="1576"/>
                  </a:cubicBezTo>
                  <a:cubicBezTo>
                    <a:pt x="63" y="1587"/>
                    <a:pt x="63" y="1587"/>
                    <a:pt x="63" y="1587"/>
                  </a:cubicBezTo>
                  <a:cubicBezTo>
                    <a:pt x="89" y="1583"/>
                    <a:pt x="89" y="1583"/>
                    <a:pt x="89" y="1583"/>
                  </a:cubicBezTo>
                  <a:cubicBezTo>
                    <a:pt x="110" y="1579"/>
                    <a:pt x="128" y="1570"/>
                    <a:pt x="146" y="1562"/>
                  </a:cubicBezTo>
                  <a:cubicBezTo>
                    <a:pt x="173" y="1549"/>
                    <a:pt x="199" y="1537"/>
                    <a:pt x="234" y="1539"/>
                  </a:cubicBezTo>
                  <a:cubicBezTo>
                    <a:pt x="236" y="1540"/>
                    <a:pt x="238" y="1540"/>
                    <a:pt x="240" y="1540"/>
                  </a:cubicBezTo>
                  <a:cubicBezTo>
                    <a:pt x="240" y="1541"/>
                    <a:pt x="241" y="1543"/>
                    <a:pt x="244" y="1545"/>
                  </a:cubicBezTo>
                  <a:cubicBezTo>
                    <a:pt x="245" y="1545"/>
                    <a:pt x="245" y="1545"/>
                    <a:pt x="245" y="1545"/>
                  </a:cubicBezTo>
                  <a:cubicBezTo>
                    <a:pt x="246" y="1545"/>
                    <a:pt x="246" y="1545"/>
                    <a:pt x="246" y="1545"/>
                  </a:cubicBezTo>
                  <a:cubicBezTo>
                    <a:pt x="251" y="1544"/>
                    <a:pt x="255" y="1544"/>
                    <a:pt x="260" y="1544"/>
                  </a:cubicBezTo>
                  <a:cubicBezTo>
                    <a:pt x="276" y="1547"/>
                    <a:pt x="276" y="1547"/>
                    <a:pt x="276" y="1547"/>
                  </a:cubicBezTo>
                  <a:cubicBezTo>
                    <a:pt x="269" y="1543"/>
                    <a:pt x="269" y="1543"/>
                    <a:pt x="269" y="1543"/>
                  </a:cubicBezTo>
                  <a:cubicBezTo>
                    <a:pt x="272" y="1543"/>
                    <a:pt x="275" y="1542"/>
                    <a:pt x="278" y="1542"/>
                  </a:cubicBezTo>
                  <a:cubicBezTo>
                    <a:pt x="283" y="1542"/>
                    <a:pt x="288" y="1541"/>
                    <a:pt x="293" y="1541"/>
                  </a:cubicBezTo>
                  <a:cubicBezTo>
                    <a:pt x="289" y="1545"/>
                    <a:pt x="285" y="1549"/>
                    <a:pt x="281" y="1553"/>
                  </a:cubicBezTo>
                  <a:cubicBezTo>
                    <a:pt x="277" y="1557"/>
                    <a:pt x="274" y="1561"/>
                    <a:pt x="270" y="1564"/>
                  </a:cubicBezTo>
                  <a:cubicBezTo>
                    <a:pt x="265" y="1569"/>
                    <a:pt x="265" y="1569"/>
                    <a:pt x="265" y="1569"/>
                  </a:cubicBezTo>
                  <a:cubicBezTo>
                    <a:pt x="260" y="1573"/>
                    <a:pt x="255" y="1576"/>
                    <a:pt x="249" y="1578"/>
                  </a:cubicBezTo>
                  <a:cubicBezTo>
                    <a:pt x="241" y="1581"/>
                    <a:pt x="232" y="1581"/>
                    <a:pt x="222" y="1582"/>
                  </a:cubicBezTo>
                  <a:cubicBezTo>
                    <a:pt x="210" y="1583"/>
                    <a:pt x="198" y="1584"/>
                    <a:pt x="186" y="1589"/>
                  </a:cubicBezTo>
                  <a:cubicBezTo>
                    <a:pt x="172" y="1595"/>
                    <a:pt x="172" y="1595"/>
                    <a:pt x="172" y="1595"/>
                  </a:cubicBezTo>
                  <a:cubicBezTo>
                    <a:pt x="187" y="1596"/>
                    <a:pt x="187" y="1596"/>
                    <a:pt x="187" y="1596"/>
                  </a:cubicBezTo>
                  <a:cubicBezTo>
                    <a:pt x="197" y="1596"/>
                    <a:pt x="208" y="1595"/>
                    <a:pt x="218" y="1594"/>
                  </a:cubicBezTo>
                  <a:cubicBezTo>
                    <a:pt x="220" y="1593"/>
                    <a:pt x="221" y="1593"/>
                    <a:pt x="222" y="1593"/>
                  </a:cubicBezTo>
                  <a:cubicBezTo>
                    <a:pt x="213" y="1596"/>
                    <a:pt x="205" y="1600"/>
                    <a:pt x="204" y="1607"/>
                  </a:cubicBezTo>
                  <a:cubicBezTo>
                    <a:pt x="203" y="1610"/>
                    <a:pt x="203" y="1610"/>
                    <a:pt x="203" y="1610"/>
                  </a:cubicBezTo>
                  <a:cubicBezTo>
                    <a:pt x="194" y="1618"/>
                    <a:pt x="194" y="1618"/>
                    <a:pt x="194" y="1618"/>
                  </a:cubicBezTo>
                  <a:cubicBezTo>
                    <a:pt x="202" y="1616"/>
                    <a:pt x="202" y="1616"/>
                    <a:pt x="202" y="1616"/>
                  </a:cubicBezTo>
                  <a:cubicBezTo>
                    <a:pt x="201" y="1619"/>
                    <a:pt x="201" y="1619"/>
                    <a:pt x="201" y="1619"/>
                  </a:cubicBezTo>
                  <a:cubicBezTo>
                    <a:pt x="205" y="1614"/>
                    <a:pt x="205" y="1614"/>
                    <a:pt x="205" y="1614"/>
                  </a:cubicBezTo>
                  <a:cubicBezTo>
                    <a:pt x="210" y="1613"/>
                    <a:pt x="210" y="1613"/>
                    <a:pt x="210" y="1613"/>
                  </a:cubicBezTo>
                  <a:cubicBezTo>
                    <a:pt x="234" y="1606"/>
                    <a:pt x="251" y="1591"/>
                    <a:pt x="270" y="1574"/>
                  </a:cubicBezTo>
                  <a:cubicBezTo>
                    <a:pt x="271" y="1573"/>
                    <a:pt x="273" y="1571"/>
                    <a:pt x="275" y="1569"/>
                  </a:cubicBezTo>
                  <a:cubicBezTo>
                    <a:pt x="284" y="1562"/>
                    <a:pt x="294" y="1554"/>
                    <a:pt x="304" y="1547"/>
                  </a:cubicBezTo>
                  <a:cubicBezTo>
                    <a:pt x="313" y="1541"/>
                    <a:pt x="322" y="1538"/>
                    <a:pt x="331" y="1536"/>
                  </a:cubicBezTo>
                  <a:cubicBezTo>
                    <a:pt x="388" y="1524"/>
                    <a:pt x="447" y="1512"/>
                    <a:pt x="498" y="1500"/>
                  </a:cubicBezTo>
                  <a:cubicBezTo>
                    <a:pt x="458" y="1542"/>
                    <a:pt x="398" y="1562"/>
                    <a:pt x="340" y="1581"/>
                  </a:cubicBezTo>
                  <a:cubicBezTo>
                    <a:pt x="330" y="1585"/>
                    <a:pt x="319" y="1588"/>
                    <a:pt x="309" y="1592"/>
                  </a:cubicBezTo>
                  <a:cubicBezTo>
                    <a:pt x="287" y="1600"/>
                    <a:pt x="287" y="1600"/>
                    <a:pt x="287" y="1600"/>
                  </a:cubicBezTo>
                  <a:cubicBezTo>
                    <a:pt x="310" y="1599"/>
                    <a:pt x="310" y="1599"/>
                    <a:pt x="310" y="1599"/>
                  </a:cubicBezTo>
                  <a:cubicBezTo>
                    <a:pt x="320" y="1599"/>
                    <a:pt x="332" y="1595"/>
                    <a:pt x="345" y="1592"/>
                  </a:cubicBezTo>
                  <a:cubicBezTo>
                    <a:pt x="350" y="1591"/>
                    <a:pt x="356" y="1589"/>
                    <a:pt x="361" y="1588"/>
                  </a:cubicBezTo>
                  <a:cubicBezTo>
                    <a:pt x="356" y="1593"/>
                    <a:pt x="350" y="1598"/>
                    <a:pt x="344" y="1603"/>
                  </a:cubicBezTo>
                  <a:cubicBezTo>
                    <a:pt x="339" y="1607"/>
                    <a:pt x="334" y="1611"/>
                    <a:pt x="330" y="1616"/>
                  </a:cubicBezTo>
                  <a:cubicBezTo>
                    <a:pt x="323" y="1623"/>
                    <a:pt x="323" y="1623"/>
                    <a:pt x="323" y="1623"/>
                  </a:cubicBezTo>
                  <a:cubicBezTo>
                    <a:pt x="332" y="1622"/>
                    <a:pt x="332" y="1622"/>
                    <a:pt x="332" y="1622"/>
                  </a:cubicBezTo>
                  <a:cubicBezTo>
                    <a:pt x="337" y="1622"/>
                    <a:pt x="341" y="1619"/>
                    <a:pt x="344" y="1616"/>
                  </a:cubicBezTo>
                  <a:cubicBezTo>
                    <a:pt x="342" y="1619"/>
                    <a:pt x="341" y="1621"/>
                    <a:pt x="340" y="1624"/>
                  </a:cubicBezTo>
                  <a:cubicBezTo>
                    <a:pt x="337" y="1635"/>
                    <a:pt x="337" y="1635"/>
                    <a:pt x="337" y="1635"/>
                  </a:cubicBezTo>
                  <a:cubicBezTo>
                    <a:pt x="346" y="1628"/>
                    <a:pt x="346" y="1628"/>
                    <a:pt x="346" y="1628"/>
                  </a:cubicBezTo>
                  <a:cubicBezTo>
                    <a:pt x="353" y="1622"/>
                    <a:pt x="358" y="1614"/>
                    <a:pt x="363" y="1606"/>
                  </a:cubicBezTo>
                  <a:cubicBezTo>
                    <a:pt x="368" y="1596"/>
                    <a:pt x="374" y="1587"/>
                    <a:pt x="381" y="1582"/>
                  </a:cubicBezTo>
                  <a:cubicBezTo>
                    <a:pt x="397" y="1576"/>
                    <a:pt x="414" y="1569"/>
                    <a:pt x="431" y="1561"/>
                  </a:cubicBezTo>
                  <a:cubicBezTo>
                    <a:pt x="438" y="1558"/>
                    <a:pt x="445" y="1555"/>
                    <a:pt x="451" y="1552"/>
                  </a:cubicBezTo>
                  <a:cubicBezTo>
                    <a:pt x="438" y="1565"/>
                    <a:pt x="422" y="1576"/>
                    <a:pt x="406" y="1587"/>
                  </a:cubicBezTo>
                  <a:cubicBezTo>
                    <a:pt x="397" y="1594"/>
                    <a:pt x="387" y="1600"/>
                    <a:pt x="378" y="1608"/>
                  </a:cubicBezTo>
                  <a:cubicBezTo>
                    <a:pt x="363" y="1619"/>
                    <a:pt x="363" y="1619"/>
                    <a:pt x="363" y="1619"/>
                  </a:cubicBezTo>
                  <a:cubicBezTo>
                    <a:pt x="381" y="1614"/>
                    <a:pt x="381" y="1614"/>
                    <a:pt x="381" y="1614"/>
                  </a:cubicBezTo>
                  <a:cubicBezTo>
                    <a:pt x="395" y="1609"/>
                    <a:pt x="408" y="1600"/>
                    <a:pt x="419" y="1591"/>
                  </a:cubicBezTo>
                  <a:cubicBezTo>
                    <a:pt x="425" y="1587"/>
                    <a:pt x="430" y="1583"/>
                    <a:pt x="434" y="1580"/>
                  </a:cubicBezTo>
                  <a:cubicBezTo>
                    <a:pt x="429" y="1600"/>
                    <a:pt x="420" y="1615"/>
                    <a:pt x="408" y="1625"/>
                  </a:cubicBezTo>
                  <a:cubicBezTo>
                    <a:pt x="412" y="1631"/>
                    <a:pt x="412" y="1631"/>
                    <a:pt x="412" y="1631"/>
                  </a:cubicBezTo>
                  <a:cubicBezTo>
                    <a:pt x="431" y="1620"/>
                    <a:pt x="442" y="1600"/>
                    <a:pt x="445" y="1571"/>
                  </a:cubicBezTo>
                  <a:cubicBezTo>
                    <a:pt x="489" y="1521"/>
                    <a:pt x="560" y="1471"/>
                    <a:pt x="618" y="1431"/>
                  </a:cubicBezTo>
                  <a:cubicBezTo>
                    <a:pt x="621" y="1429"/>
                    <a:pt x="621" y="1429"/>
                    <a:pt x="621" y="1429"/>
                  </a:cubicBezTo>
                  <a:cubicBezTo>
                    <a:pt x="633" y="1421"/>
                    <a:pt x="645" y="1414"/>
                    <a:pt x="657" y="1407"/>
                  </a:cubicBezTo>
                  <a:cubicBezTo>
                    <a:pt x="667" y="1401"/>
                    <a:pt x="677" y="1395"/>
                    <a:pt x="687" y="1389"/>
                  </a:cubicBezTo>
                  <a:cubicBezTo>
                    <a:pt x="689" y="1387"/>
                    <a:pt x="691" y="1386"/>
                    <a:pt x="694" y="1384"/>
                  </a:cubicBezTo>
                  <a:cubicBezTo>
                    <a:pt x="711" y="1372"/>
                    <a:pt x="730" y="1358"/>
                    <a:pt x="753" y="1360"/>
                  </a:cubicBezTo>
                  <a:cubicBezTo>
                    <a:pt x="761" y="1360"/>
                    <a:pt x="769" y="1363"/>
                    <a:pt x="777" y="1367"/>
                  </a:cubicBezTo>
                  <a:cubicBezTo>
                    <a:pt x="775" y="1413"/>
                    <a:pt x="778" y="1458"/>
                    <a:pt x="781" y="1502"/>
                  </a:cubicBezTo>
                  <a:cubicBezTo>
                    <a:pt x="783" y="1528"/>
                    <a:pt x="784" y="1554"/>
                    <a:pt x="785" y="1580"/>
                  </a:cubicBezTo>
                  <a:cubicBezTo>
                    <a:pt x="785" y="1586"/>
                    <a:pt x="784" y="1593"/>
                    <a:pt x="783" y="1600"/>
                  </a:cubicBezTo>
                  <a:cubicBezTo>
                    <a:pt x="782" y="1608"/>
                    <a:pt x="780" y="1617"/>
                    <a:pt x="780" y="1625"/>
                  </a:cubicBezTo>
                  <a:cubicBezTo>
                    <a:pt x="780" y="1631"/>
                    <a:pt x="781" y="1639"/>
                    <a:pt x="783" y="1648"/>
                  </a:cubicBezTo>
                  <a:cubicBezTo>
                    <a:pt x="784" y="1662"/>
                    <a:pt x="787" y="1677"/>
                    <a:pt x="785" y="1690"/>
                  </a:cubicBezTo>
                  <a:cubicBezTo>
                    <a:pt x="784" y="1711"/>
                    <a:pt x="784" y="1711"/>
                    <a:pt x="784" y="1711"/>
                  </a:cubicBezTo>
                  <a:cubicBezTo>
                    <a:pt x="777" y="1787"/>
                    <a:pt x="771" y="1866"/>
                    <a:pt x="768" y="1940"/>
                  </a:cubicBezTo>
                  <a:cubicBezTo>
                    <a:pt x="768" y="1949"/>
                    <a:pt x="768" y="1959"/>
                    <a:pt x="769" y="1967"/>
                  </a:cubicBezTo>
                  <a:cubicBezTo>
                    <a:pt x="769" y="1986"/>
                    <a:pt x="769" y="2003"/>
                    <a:pt x="766" y="2020"/>
                  </a:cubicBezTo>
                  <a:cubicBezTo>
                    <a:pt x="765" y="2018"/>
                    <a:pt x="765" y="2018"/>
                    <a:pt x="765" y="2018"/>
                  </a:cubicBezTo>
                  <a:cubicBezTo>
                    <a:pt x="763" y="2018"/>
                    <a:pt x="763" y="2018"/>
                    <a:pt x="763" y="2018"/>
                  </a:cubicBezTo>
                  <a:cubicBezTo>
                    <a:pt x="761" y="2018"/>
                    <a:pt x="760" y="2020"/>
                    <a:pt x="759" y="2021"/>
                  </a:cubicBezTo>
                  <a:cubicBezTo>
                    <a:pt x="758" y="2022"/>
                    <a:pt x="758" y="2022"/>
                    <a:pt x="758" y="2022"/>
                  </a:cubicBezTo>
                  <a:cubicBezTo>
                    <a:pt x="758" y="2023"/>
                    <a:pt x="758" y="2023"/>
                    <a:pt x="758" y="2023"/>
                  </a:cubicBezTo>
                  <a:cubicBezTo>
                    <a:pt x="759" y="2032"/>
                    <a:pt x="756" y="2038"/>
                    <a:pt x="753" y="2044"/>
                  </a:cubicBezTo>
                  <a:cubicBezTo>
                    <a:pt x="750" y="2049"/>
                    <a:pt x="747" y="2054"/>
                    <a:pt x="747" y="2063"/>
                  </a:cubicBezTo>
                  <a:cubicBezTo>
                    <a:pt x="744" y="2062"/>
                    <a:pt x="742" y="2063"/>
                    <a:pt x="739" y="2063"/>
                  </a:cubicBezTo>
                  <a:cubicBezTo>
                    <a:pt x="738" y="2063"/>
                    <a:pt x="738" y="2063"/>
                    <a:pt x="738" y="2063"/>
                  </a:cubicBezTo>
                  <a:cubicBezTo>
                    <a:pt x="738" y="2061"/>
                    <a:pt x="737" y="2059"/>
                    <a:pt x="736" y="2057"/>
                  </a:cubicBezTo>
                  <a:cubicBezTo>
                    <a:pt x="734" y="2055"/>
                    <a:pt x="730" y="2053"/>
                    <a:pt x="725" y="2053"/>
                  </a:cubicBezTo>
                  <a:cubicBezTo>
                    <a:pt x="716" y="2054"/>
                    <a:pt x="716" y="2054"/>
                    <a:pt x="716" y="2054"/>
                  </a:cubicBezTo>
                  <a:cubicBezTo>
                    <a:pt x="721" y="2059"/>
                    <a:pt x="721" y="2059"/>
                    <a:pt x="721" y="2059"/>
                  </a:cubicBezTo>
                  <a:cubicBezTo>
                    <a:pt x="722" y="2062"/>
                    <a:pt x="724" y="2063"/>
                    <a:pt x="725" y="2064"/>
                  </a:cubicBezTo>
                  <a:cubicBezTo>
                    <a:pt x="727" y="2065"/>
                    <a:pt x="727" y="2065"/>
                    <a:pt x="729" y="2070"/>
                  </a:cubicBezTo>
                  <a:cubicBezTo>
                    <a:pt x="722" y="2078"/>
                    <a:pt x="722" y="2087"/>
                    <a:pt x="727" y="2096"/>
                  </a:cubicBezTo>
                  <a:cubicBezTo>
                    <a:pt x="724" y="2098"/>
                    <a:pt x="723" y="2100"/>
                    <a:pt x="721" y="2101"/>
                  </a:cubicBezTo>
                  <a:cubicBezTo>
                    <a:pt x="721" y="2099"/>
                    <a:pt x="721" y="2096"/>
                    <a:pt x="719" y="2094"/>
                  </a:cubicBezTo>
                  <a:cubicBezTo>
                    <a:pt x="717" y="2091"/>
                    <a:pt x="717" y="2091"/>
                    <a:pt x="717" y="2091"/>
                  </a:cubicBezTo>
                  <a:cubicBezTo>
                    <a:pt x="714" y="2094"/>
                    <a:pt x="714" y="2094"/>
                    <a:pt x="714" y="2094"/>
                  </a:cubicBezTo>
                  <a:cubicBezTo>
                    <a:pt x="713" y="2094"/>
                    <a:pt x="712" y="2095"/>
                    <a:pt x="712" y="2095"/>
                  </a:cubicBezTo>
                  <a:cubicBezTo>
                    <a:pt x="712" y="2094"/>
                    <a:pt x="712" y="2092"/>
                    <a:pt x="713" y="2088"/>
                  </a:cubicBezTo>
                  <a:cubicBezTo>
                    <a:pt x="716" y="2082"/>
                    <a:pt x="716" y="2082"/>
                    <a:pt x="716" y="2082"/>
                  </a:cubicBezTo>
                  <a:cubicBezTo>
                    <a:pt x="710" y="2083"/>
                    <a:pt x="710" y="2083"/>
                    <a:pt x="710" y="2083"/>
                  </a:cubicBezTo>
                  <a:cubicBezTo>
                    <a:pt x="702" y="2084"/>
                    <a:pt x="700" y="2091"/>
                    <a:pt x="699" y="2096"/>
                  </a:cubicBezTo>
                  <a:cubicBezTo>
                    <a:pt x="699" y="2096"/>
                    <a:pt x="699" y="2096"/>
                    <a:pt x="699" y="2096"/>
                  </a:cubicBezTo>
                  <a:cubicBezTo>
                    <a:pt x="699" y="2095"/>
                    <a:pt x="698" y="2095"/>
                    <a:pt x="697" y="2094"/>
                  </a:cubicBezTo>
                  <a:cubicBezTo>
                    <a:pt x="694" y="2092"/>
                    <a:pt x="694" y="2091"/>
                    <a:pt x="695" y="2089"/>
                  </a:cubicBezTo>
                  <a:cubicBezTo>
                    <a:pt x="708" y="2072"/>
                    <a:pt x="708" y="2072"/>
                    <a:pt x="708" y="2072"/>
                  </a:cubicBezTo>
                  <a:cubicBezTo>
                    <a:pt x="691" y="2084"/>
                    <a:pt x="691" y="2084"/>
                    <a:pt x="691" y="2084"/>
                  </a:cubicBezTo>
                  <a:cubicBezTo>
                    <a:pt x="689" y="2085"/>
                    <a:pt x="686" y="2085"/>
                    <a:pt x="683" y="2084"/>
                  </a:cubicBezTo>
                  <a:cubicBezTo>
                    <a:pt x="681" y="2084"/>
                    <a:pt x="679" y="2084"/>
                    <a:pt x="678" y="2084"/>
                  </a:cubicBezTo>
                  <a:cubicBezTo>
                    <a:pt x="672" y="2084"/>
                    <a:pt x="669" y="2087"/>
                    <a:pt x="668" y="2092"/>
                  </a:cubicBezTo>
                  <a:cubicBezTo>
                    <a:pt x="666" y="2100"/>
                    <a:pt x="666" y="2100"/>
                    <a:pt x="666" y="2100"/>
                  </a:cubicBezTo>
                  <a:cubicBezTo>
                    <a:pt x="673" y="2096"/>
                    <a:pt x="673" y="2096"/>
                    <a:pt x="673" y="2096"/>
                  </a:cubicBezTo>
                  <a:cubicBezTo>
                    <a:pt x="677" y="2094"/>
                    <a:pt x="682" y="2094"/>
                    <a:pt x="685" y="2096"/>
                  </a:cubicBezTo>
                  <a:cubicBezTo>
                    <a:pt x="681" y="2097"/>
                    <a:pt x="679" y="2102"/>
                    <a:pt x="676" y="2106"/>
                  </a:cubicBezTo>
                  <a:cubicBezTo>
                    <a:pt x="674" y="2110"/>
                    <a:pt x="671" y="2115"/>
                    <a:pt x="669" y="2115"/>
                  </a:cubicBezTo>
                  <a:cubicBezTo>
                    <a:pt x="668" y="2115"/>
                    <a:pt x="667" y="2115"/>
                    <a:pt x="666" y="2114"/>
                  </a:cubicBezTo>
                  <a:cubicBezTo>
                    <a:pt x="660" y="2109"/>
                    <a:pt x="660" y="2109"/>
                    <a:pt x="660" y="2109"/>
                  </a:cubicBezTo>
                  <a:cubicBezTo>
                    <a:pt x="663" y="2106"/>
                    <a:pt x="666" y="2104"/>
                    <a:pt x="665" y="2100"/>
                  </a:cubicBezTo>
                  <a:cubicBezTo>
                    <a:pt x="665" y="2099"/>
                    <a:pt x="664" y="2097"/>
                    <a:pt x="661" y="2096"/>
                  </a:cubicBezTo>
                  <a:cubicBezTo>
                    <a:pt x="659" y="2095"/>
                    <a:pt x="659" y="2095"/>
                    <a:pt x="659" y="2095"/>
                  </a:cubicBezTo>
                  <a:cubicBezTo>
                    <a:pt x="657" y="2097"/>
                    <a:pt x="657" y="2097"/>
                    <a:pt x="657" y="2097"/>
                  </a:cubicBezTo>
                  <a:cubicBezTo>
                    <a:pt x="656" y="2096"/>
                    <a:pt x="655" y="2094"/>
                    <a:pt x="653" y="2094"/>
                  </a:cubicBezTo>
                  <a:cubicBezTo>
                    <a:pt x="649" y="2093"/>
                    <a:pt x="649" y="2093"/>
                    <a:pt x="649" y="2093"/>
                  </a:cubicBezTo>
                  <a:cubicBezTo>
                    <a:pt x="648" y="2096"/>
                    <a:pt x="648" y="2096"/>
                    <a:pt x="648" y="2096"/>
                  </a:cubicBezTo>
                  <a:cubicBezTo>
                    <a:pt x="648" y="2097"/>
                    <a:pt x="648" y="2098"/>
                    <a:pt x="647" y="2099"/>
                  </a:cubicBezTo>
                  <a:cubicBezTo>
                    <a:pt x="647" y="2099"/>
                    <a:pt x="646" y="2099"/>
                    <a:pt x="646" y="2098"/>
                  </a:cubicBezTo>
                  <a:cubicBezTo>
                    <a:pt x="644" y="2097"/>
                    <a:pt x="644" y="2097"/>
                    <a:pt x="644" y="2097"/>
                  </a:cubicBezTo>
                  <a:cubicBezTo>
                    <a:pt x="642" y="2098"/>
                    <a:pt x="642" y="2098"/>
                    <a:pt x="642" y="2098"/>
                  </a:cubicBezTo>
                  <a:cubicBezTo>
                    <a:pt x="639" y="2101"/>
                    <a:pt x="636" y="2103"/>
                    <a:pt x="635" y="2106"/>
                  </a:cubicBezTo>
                  <a:cubicBezTo>
                    <a:pt x="634" y="2107"/>
                    <a:pt x="632" y="2109"/>
                    <a:pt x="632" y="2109"/>
                  </a:cubicBezTo>
                  <a:cubicBezTo>
                    <a:pt x="631" y="2109"/>
                    <a:pt x="631" y="2109"/>
                    <a:pt x="630" y="2108"/>
                  </a:cubicBezTo>
                  <a:cubicBezTo>
                    <a:pt x="629" y="2108"/>
                    <a:pt x="627" y="2107"/>
                    <a:pt x="625" y="2107"/>
                  </a:cubicBezTo>
                  <a:cubicBezTo>
                    <a:pt x="618" y="2107"/>
                    <a:pt x="610" y="2114"/>
                    <a:pt x="605" y="2118"/>
                  </a:cubicBezTo>
                  <a:cubicBezTo>
                    <a:pt x="605" y="2118"/>
                    <a:pt x="605" y="2118"/>
                    <a:pt x="605" y="2118"/>
                  </a:cubicBezTo>
                  <a:cubicBezTo>
                    <a:pt x="601" y="2118"/>
                    <a:pt x="601" y="2118"/>
                    <a:pt x="601" y="2118"/>
                  </a:cubicBezTo>
                  <a:cubicBezTo>
                    <a:pt x="600" y="2118"/>
                    <a:pt x="600" y="2118"/>
                    <a:pt x="600" y="2118"/>
                  </a:cubicBezTo>
                  <a:cubicBezTo>
                    <a:pt x="598" y="2117"/>
                    <a:pt x="596" y="2116"/>
                    <a:pt x="592" y="2116"/>
                  </a:cubicBezTo>
                  <a:cubicBezTo>
                    <a:pt x="585" y="2118"/>
                    <a:pt x="580" y="2123"/>
                    <a:pt x="575" y="2127"/>
                  </a:cubicBezTo>
                  <a:cubicBezTo>
                    <a:pt x="572" y="2130"/>
                    <a:pt x="569" y="2132"/>
                    <a:pt x="566" y="2134"/>
                  </a:cubicBezTo>
                  <a:cubicBezTo>
                    <a:pt x="562" y="2134"/>
                    <a:pt x="558" y="2133"/>
                    <a:pt x="554" y="2132"/>
                  </a:cubicBezTo>
                  <a:cubicBezTo>
                    <a:pt x="547" y="2130"/>
                    <a:pt x="540" y="2129"/>
                    <a:pt x="534" y="2129"/>
                  </a:cubicBezTo>
                  <a:cubicBezTo>
                    <a:pt x="525" y="2129"/>
                    <a:pt x="519" y="2132"/>
                    <a:pt x="514" y="2139"/>
                  </a:cubicBezTo>
                  <a:cubicBezTo>
                    <a:pt x="510" y="2145"/>
                    <a:pt x="510" y="2145"/>
                    <a:pt x="510" y="2145"/>
                  </a:cubicBezTo>
                  <a:cubicBezTo>
                    <a:pt x="518" y="2145"/>
                    <a:pt x="518" y="2145"/>
                    <a:pt x="518" y="2145"/>
                  </a:cubicBezTo>
                  <a:cubicBezTo>
                    <a:pt x="530" y="2144"/>
                    <a:pt x="540" y="2144"/>
                    <a:pt x="550" y="2144"/>
                  </a:cubicBezTo>
                  <a:cubicBezTo>
                    <a:pt x="554" y="2144"/>
                    <a:pt x="558" y="2144"/>
                    <a:pt x="562" y="2144"/>
                  </a:cubicBezTo>
                  <a:cubicBezTo>
                    <a:pt x="563" y="2144"/>
                    <a:pt x="563" y="2144"/>
                    <a:pt x="563" y="2144"/>
                  </a:cubicBezTo>
                  <a:cubicBezTo>
                    <a:pt x="571" y="2143"/>
                    <a:pt x="579" y="2143"/>
                    <a:pt x="587" y="2142"/>
                  </a:cubicBezTo>
                  <a:cubicBezTo>
                    <a:pt x="586" y="2144"/>
                    <a:pt x="586" y="2145"/>
                    <a:pt x="587" y="2147"/>
                  </a:cubicBezTo>
                  <a:cubicBezTo>
                    <a:pt x="587" y="2148"/>
                    <a:pt x="588" y="2150"/>
                    <a:pt x="591" y="2151"/>
                  </a:cubicBezTo>
                  <a:cubicBezTo>
                    <a:pt x="593" y="2151"/>
                    <a:pt x="593" y="2151"/>
                    <a:pt x="593" y="2151"/>
                  </a:cubicBezTo>
                  <a:cubicBezTo>
                    <a:pt x="594" y="2150"/>
                    <a:pt x="594" y="2150"/>
                    <a:pt x="594" y="2150"/>
                  </a:cubicBezTo>
                  <a:cubicBezTo>
                    <a:pt x="595" y="2150"/>
                    <a:pt x="595" y="2150"/>
                    <a:pt x="596" y="2150"/>
                  </a:cubicBezTo>
                  <a:cubicBezTo>
                    <a:pt x="597" y="2149"/>
                    <a:pt x="599" y="2149"/>
                    <a:pt x="600" y="2148"/>
                  </a:cubicBezTo>
                  <a:cubicBezTo>
                    <a:pt x="602" y="2153"/>
                    <a:pt x="602" y="2159"/>
                    <a:pt x="602" y="2163"/>
                  </a:cubicBezTo>
                  <a:cubicBezTo>
                    <a:pt x="603" y="2173"/>
                    <a:pt x="603" y="2173"/>
                    <a:pt x="603" y="2173"/>
                  </a:cubicBezTo>
                  <a:cubicBezTo>
                    <a:pt x="609" y="2165"/>
                    <a:pt x="609" y="2165"/>
                    <a:pt x="609" y="2165"/>
                  </a:cubicBezTo>
                  <a:cubicBezTo>
                    <a:pt x="611" y="2161"/>
                    <a:pt x="612" y="2157"/>
                    <a:pt x="612" y="2152"/>
                  </a:cubicBezTo>
                  <a:cubicBezTo>
                    <a:pt x="612" y="2149"/>
                    <a:pt x="613" y="2145"/>
                    <a:pt x="614" y="2143"/>
                  </a:cubicBezTo>
                  <a:cubicBezTo>
                    <a:pt x="614" y="2144"/>
                    <a:pt x="614" y="2145"/>
                    <a:pt x="614" y="2146"/>
                  </a:cubicBezTo>
                  <a:cubicBezTo>
                    <a:pt x="613" y="2149"/>
                    <a:pt x="612" y="2152"/>
                    <a:pt x="615" y="2155"/>
                  </a:cubicBezTo>
                  <a:cubicBezTo>
                    <a:pt x="619" y="2161"/>
                    <a:pt x="619" y="2161"/>
                    <a:pt x="619" y="2161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2" y="2153"/>
                    <a:pt x="624" y="2154"/>
                    <a:pt x="625" y="2154"/>
                  </a:cubicBezTo>
                  <a:cubicBezTo>
                    <a:pt x="624" y="2159"/>
                    <a:pt x="623" y="2166"/>
                    <a:pt x="625" y="2169"/>
                  </a:cubicBezTo>
                  <a:cubicBezTo>
                    <a:pt x="626" y="2171"/>
                    <a:pt x="626" y="2171"/>
                    <a:pt x="626" y="2171"/>
                  </a:cubicBezTo>
                  <a:cubicBezTo>
                    <a:pt x="628" y="2171"/>
                    <a:pt x="628" y="2171"/>
                    <a:pt x="628" y="2171"/>
                  </a:cubicBezTo>
                  <a:cubicBezTo>
                    <a:pt x="631" y="2171"/>
                    <a:pt x="632" y="2169"/>
                    <a:pt x="632" y="2168"/>
                  </a:cubicBezTo>
                  <a:cubicBezTo>
                    <a:pt x="633" y="2167"/>
                    <a:pt x="633" y="2167"/>
                    <a:pt x="633" y="2167"/>
                  </a:cubicBezTo>
                  <a:cubicBezTo>
                    <a:pt x="633" y="2166"/>
                    <a:pt x="633" y="2166"/>
                    <a:pt x="633" y="2166"/>
                  </a:cubicBezTo>
                  <a:cubicBezTo>
                    <a:pt x="633" y="2165"/>
                    <a:pt x="633" y="2162"/>
                    <a:pt x="633" y="2160"/>
                  </a:cubicBezTo>
                  <a:cubicBezTo>
                    <a:pt x="634" y="2161"/>
                    <a:pt x="634" y="2161"/>
                    <a:pt x="634" y="2162"/>
                  </a:cubicBezTo>
                  <a:cubicBezTo>
                    <a:pt x="637" y="2164"/>
                    <a:pt x="639" y="2166"/>
                    <a:pt x="642" y="2166"/>
                  </a:cubicBezTo>
                  <a:cubicBezTo>
                    <a:pt x="644" y="2166"/>
                    <a:pt x="646" y="2165"/>
                    <a:pt x="648" y="2162"/>
                  </a:cubicBezTo>
                  <a:cubicBezTo>
                    <a:pt x="650" y="2158"/>
                    <a:pt x="650" y="2158"/>
                    <a:pt x="650" y="2158"/>
                  </a:cubicBezTo>
                  <a:cubicBezTo>
                    <a:pt x="646" y="2157"/>
                    <a:pt x="646" y="2157"/>
                    <a:pt x="646" y="2157"/>
                  </a:cubicBezTo>
                  <a:cubicBezTo>
                    <a:pt x="646" y="2156"/>
                    <a:pt x="645" y="2156"/>
                    <a:pt x="644" y="2156"/>
                  </a:cubicBezTo>
                  <a:cubicBezTo>
                    <a:pt x="645" y="2155"/>
                    <a:pt x="646" y="2154"/>
                    <a:pt x="648" y="2152"/>
                  </a:cubicBezTo>
                  <a:cubicBezTo>
                    <a:pt x="649" y="2150"/>
                    <a:pt x="652" y="2147"/>
                    <a:pt x="654" y="2145"/>
                  </a:cubicBezTo>
                  <a:cubicBezTo>
                    <a:pt x="654" y="2147"/>
                    <a:pt x="655" y="2149"/>
                    <a:pt x="656" y="2151"/>
                  </a:cubicBezTo>
                  <a:cubicBezTo>
                    <a:pt x="657" y="2153"/>
                    <a:pt x="658" y="2155"/>
                    <a:pt x="659" y="2158"/>
                  </a:cubicBezTo>
                  <a:cubicBezTo>
                    <a:pt x="659" y="2159"/>
                    <a:pt x="657" y="2159"/>
                    <a:pt x="657" y="2159"/>
                  </a:cubicBezTo>
                  <a:cubicBezTo>
                    <a:pt x="654" y="2160"/>
                    <a:pt x="649" y="2162"/>
                    <a:pt x="649" y="2168"/>
                  </a:cubicBezTo>
                  <a:cubicBezTo>
                    <a:pt x="650" y="2172"/>
                    <a:pt x="650" y="2172"/>
                    <a:pt x="650" y="2172"/>
                  </a:cubicBezTo>
                  <a:cubicBezTo>
                    <a:pt x="654" y="2171"/>
                    <a:pt x="654" y="2171"/>
                    <a:pt x="654" y="2171"/>
                  </a:cubicBezTo>
                  <a:cubicBezTo>
                    <a:pt x="654" y="2171"/>
                    <a:pt x="655" y="2171"/>
                    <a:pt x="656" y="2171"/>
                  </a:cubicBezTo>
                  <a:cubicBezTo>
                    <a:pt x="655" y="2173"/>
                    <a:pt x="655" y="2173"/>
                    <a:pt x="655" y="2173"/>
                  </a:cubicBezTo>
                  <a:cubicBezTo>
                    <a:pt x="661" y="2173"/>
                    <a:pt x="661" y="2173"/>
                    <a:pt x="661" y="2173"/>
                  </a:cubicBezTo>
                  <a:cubicBezTo>
                    <a:pt x="665" y="2173"/>
                    <a:pt x="667" y="2171"/>
                    <a:pt x="668" y="2168"/>
                  </a:cubicBezTo>
                  <a:cubicBezTo>
                    <a:pt x="668" y="2169"/>
                    <a:pt x="669" y="2169"/>
                    <a:pt x="669" y="2169"/>
                  </a:cubicBezTo>
                  <a:cubicBezTo>
                    <a:pt x="673" y="2170"/>
                    <a:pt x="673" y="2170"/>
                    <a:pt x="673" y="2170"/>
                  </a:cubicBezTo>
                  <a:cubicBezTo>
                    <a:pt x="674" y="2167"/>
                    <a:pt x="674" y="2167"/>
                    <a:pt x="674" y="2167"/>
                  </a:cubicBezTo>
                  <a:cubicBezTo>
                    <a:pt x="675" y="2164"/>
                    <a:pt x="676" y="2162"/>
                    <a:pt x="677" y="2160"/>
                  </a:cubicBezTo>
                  <a:cubicBezTo>
                    <a:pt x="679" y="2157"/>
                    <a:pt x="681" y="2155"/>
                    <a:pt x="681" y="2152"/>
                  </a:cubicBezTo>
                  <a:cubicBezTo>
                    <a:pt x="681" y="2163"/>
                    <a:pt x="677" y="2178"/>
                    <a:pt x="668" y="2189"/>
                  </a:cubicBezTo>
                  <a:cubicBezTo>
                    <a:pt x="660" y="2198"/>
                    <a:pt x="660" y="2198"/>
                    <a:pt x="660" y="2198"/>
                  </a:cubicBezTo>
                  <a:cubicBezTo>
                    <a:pt x="672" y="2194"/>
                    <a:pt x="672" y="2194"/>
                    <a:pt x="672" y="2194"/>
                  </a:cubicBezTo>
                  <a:cubicBezTo>
                    <a:pt x="679" y="2192"/>
                    <a:pt x="682" y="2187"/>
                    <a:pt x="685" y="2183"/>
                  </a:cubicBezTo>
                  <a:cubicBezTo>
                    <a:pt x="687" y="2180"/>
                    <a:pt x="689" y="2178"/>
                    <a:pt x="691" y="2176"/>
                  </a:cubicBezTo>
                  <a:cubicBezTo>
                    <a:pt x="692" y="2177"/>
                    <a:pt x="694" y="2178"/>
                    <a:pt x="695" y="2178"/>
                  </a:cubicBezTo>
                  <a:cubicBezTo>
                    <a:pt x="693" y="2181"/>
                    <a:pt x="693" y="2181"/>
                    <a:pt x="693" y="2181"/>
                  </a:cubicBezTo>
                  <a:cubicBezTo>
                    <a:pt x="697" y="2180"/>
                    <a:pt x="697" y="2180"/>
                    <a:pt x="697" y="2180"/>
                  </a:cubicBezTo>
                  <a:cubicBezTo>
                    <a:pt x="697" y="2186"/>
                    <a:pt x="697" y="2186"/>
                    <a:pt x="697" y="2186"/>
                  </a:cubicBezTo>
                  <a:cubicBezTo>
                    <a:pt x="700" y="2179"/>
                    <a:pt x="700" y="2179"/>
                    <a:pt x="700" y="2179"/>
                  </a:cubicBezTo>
                  <a:cubicBezTo>
                    <a:pt x="703" y="2178"/>
                    <a:pt x="703" y="2178"/>
                    <a:pt x="703" y="2178"/>
                  </a:cubicBezTo>
                  <a:cubicBezTo>
                    <a:pt x="710" y="2176"/>
                    <a:pt x="715" y="2172"/>
                    <a:pt x="721" y="2167"/>
                  </a:cubicBezTo>
                  <a:cubicBezTo>
                    <a:pt x="725" y="2163"/>
                    <a:pt x="730" y="2159"/>
                    <a:pt x="735" y="2158"/>
                  </a:cubicBezTo>
                  <a:cubicBezTo>
                    <a:pt x="732" y="2160"/>
                    <a:pt x="730" y="2163"/>
                    <a:pt x="732" y="2169"/>
                  </a:cubicBezTo>
                  <a:cubicBezTo>
                    <a:pt x="732" y="2170"/>
                    <a:pt x="732" y="2170"/>
                    <a:pt x="732" y="2170"/>
                  </a:cubicBezTo>
                  <a:cubicBezTo>
                    <a:pt x="733" y="2171"/>
                    <a:pt x="733" y="2171"/>
                    <a:pt x="733" y="2171"/>
                  </a:cubicBezTo>
                  <a:cubicBezTo>
                    <a:pt x="734" y="2172"/>
                    <a:pt x="735" y="2173"/>
                    <a:pt x="737" y="2173"/>
                  </a:cubicBezTo>
                  <a:cubicBezTo>
                    <a:pt x="741" y="2173"/>
                    <a:pt x="742" y="2168"/>
                    <a:pt x="744" y="2164"/>
                  </a:cubicBezTo>
                  <a:cubicBezTo>
                    <a:pt x="744" y="2163"/>
                    <a:pt x="744" y="2162"/>
                    <a:pt x="744" y="2162"/>
                  </a:cubicBezTo>
                  <a:cubicBezTo>
                    <a:pt x="744" y="2163"/>
                    <a:pt x="745" y="2163"/>
                    <a:pt x="745" y="2164"/>
                  </a:cubicBezTo>
                  <a:cubicBezTo>
                    <a:pt x="746" y="2167"/>
                    <a:pt x="747" y="2172"/>
                    <a:pt x="751" y="2173"/>
                  </a:cubicBezTo>
                  <a:cubicBezTo>
                    <a:pt x="752" y="2174"/>
                    <a:pt x="753" y="2174"/>
                    <a:pt x="755" y="2174"/>
                  </a:cubicBezTo>
                  <a:cubicBezTo>
                    <a:pt x="756" y="2180"/>
                    <a:pt x="756" y="2180"/>
                    <a:pt x="756" y="2180"/>
                  </a:cubicBezTo>
                  <a:cubicBezTo>
                    <a:pt x="757" y="2174"/>
                    <a:pt x="757" y="2174"/>
                    <a:pt x="757" y="2174"/>
                  </a:cubicBezTo>
                  <a:cubicBezTo>
                    <a:pt x="762" y="2173"/>
                    <a:pt x="769" y="2170"/>
                    <a:pt x="770" y="2165"/>
                  </a:cubicBezTo>
                  <a:cubicBezTo>
                    <a:pt x="770" y="2164"/>
                    <a:pt x="770" y="2164"/>
                    <a:pt x="770" y="2164"/>
                  </a:cubicBezTo>
                  <a:cubicBezTo>
                    <a:pt x="776" y="2164"/>
                    <a:pt x="776" y="2164"/>
                    <a:pt x="776" y="2164"/>
                  </a:cubicBezTo>
                  <a:cubicBezTo>
                    <a:pt x="776" y="2162"/>
                    <a:pt x="776" y="2162"/>
                    <a:pt x="776" y="2162"/>
                  </a:cubicBezTo>
                  <a:cubicBezTo>
                    <a:pt x="776" y="2161"/>
                    <a:pt x="777" y="2160"/>
                    <a:pt x="777" y="2159"/>
                  </a:cubicBezTo>
                  <a:cubicBezTo>
                    <a:pt x="778" y="2161"/>
                    <a:pt x="779" y="2162"/>
                    <a:pt x="780" y="2164"/>
                  </a:cubicBezTo>
                  <a:cubicBezTo>
                    <a:pt x="781" y="2166"/>
                    <a:pt x="782" y="2169"/>
                    <a:pt x="783" y="2172"/>
                  </a:cubicBezTo>
                  <a:cubicBezTo>
                    <a:pt x="783" y="2175"/>
                    <a:pt x="783" y="2175"/>
                    <a:pt x="783" y="2175"/>
                  </a:cubicBezTo>
                  <a:cubicBezTo>
                    <a:pt x="786" y="2175"/>
                    <a:pt x="786" y="2175"/>
                    <a:pt x="786" y="2175"/>
                  </a:cubicBezTo>
                  <a:cubicBezTo>
                    <a:pt x="787" y="2175"/>
                    <a:pt x="789" y="2175"/>
                    <a:pt x="790" y="2175"/>
                  </a:cubicBezTo>
                  <a:cubicBezTo>
                    <a:pt x="792" y="2175"/>
                    <a:pt x="796" y="2174"/>
                    <a:pt x="799" y="2173"/>
                  </a:cubicBezTo>
                  <a:cubicBezTo>
                    <a:pt x="798" y="2175"/>
                    <a:pt x="798" y="2175"/>
                    <a:pt x="798" y="2175"/>
                  </a:cubicBezTo>
                  <a:cubicBezTo>
                    <a:pt x="804" y="2175"/>
                    <a:pt x="804" y="2175"/>
                    <a:pt x="804" y="2175"/>
                  </a:cubicBezTo>
                  <a:cubicBezTo>
                    <a:pt x="809" y="2174"/>
                    <a:pt x="814" y="2173"/>
                    <a:pt x="818" y="2172"/>
                  </a:cubicBezTo>
                  <a:cubicBezTo>
                    <a:pt x="821" y="2171"/>
                    <a:pt x="825" y="2170"/>
                    <a:pt x="829" y="2170"/>
                  </a:cubicBezTo>
                  <a:cubicBezTo>
                    <a:pt x="827" y="2172"/>
                    <a:pt x="824" y="2174"/>
                    <a:pt x="824" y="2178"/>
                  </a:cubicBezTo>
                  <a:cubicBezTo>
                    <a:pt x="823" y="2184"/>
                    <a:pt x="823" y="2184"/>
                    <a:pt x="823" y="2184"/>
                  </a:cubicBezTo>
                  <a:cubicBezTo>
                    <a:pt x="829" y="2182"/>
                    <a:pt x="829" y="2182"/>
                    <a:pt x="829" y="2182"/>
                  </a:cubicBezTo>
                  <a:cubicBezTo>
                    <a:pt x="831" y="2181"/>
                    <a:pt x="834" y="2179"/>
                    <a:pt x="837" y="2176"/>
                  </a:cubicBezTo>
                  <a:cubicBezTo>
                    <a:pt x="841" y="2176"/>
                    <a:pt x="841" y="2176"/>
                    <a:pt x="841" y="2176"/>
                  </a:cubicBezTo>
                  <a:cubicBezTo>
                    <a:pt x="847" y="2175"/>
                    <a:pt x="851" y="2171"/>
                    <a:pt x="853" y="2168"/>
                  </a:cubicBezTo>
                  <a:cubicBezTo>
                    <a:pt x="856" y="2166"/>
                    <a:pt x="856" y="2166"/>
                    <a:pt x="856" y="2166"/>
                  </a:cubicBezTo>
                  <a:cubicBezTo>
                    <a:pt x="854" y="2165"/>
                    <a:pt x="854" y="2165"/>
                    <a:pt x="854" y="2165"/>
                  </a:cubicBezTo>
                  <a:cubicBezTo>
                    <a:pt x="854" y="2165"/>
                    <a:pt x="855" y="2164"/>
                    <a:pt x="855" y="2163"/>
                  </a:cubicBezTo>
                  <a:cubicBezTo>
                    <a:pt x="856" y="2162"/>
                    <a:pt x="857" y="2160"/>
                    <a:pt x="858" y="2158"/>
                  </a:cubicBezTo>
                  <a:cubicBezTo>
                    <a:pt x="859" y="2163"/>
                    <a:pt x="860" y="2167"/>
                    <a:pt x="863" y="2167"/>
                  </a:cubicBezTo>
                  <a:cubicBezTo>
                    <a:pt x="865" y="2167"/>
                    <a:pt x="867" y="2166"/>
                    <a:pt x="868" y="2163"/>
                  </a:cubicBezTo>
                  <a:cubicBezTo>
                    <a:pt x="869" y="2158"/>
                    <a:pt x="867" y="2155"/>
                    <a:pt x="866" y="2153"/>
                  </a:cubicBezTo>
                  <a:cubicBezTo>
                    <a:pt x="866" y="2153"/>
                    <a:pt x="866" y="2153"/>
                    <a:pt x="866" y="2152"/>
                  </a:cubicBezTo>
                  <a:cubicBezTo>
                    <a:pt x="867" y="2152"/>
                    <a:pt x="868" y="2151"/>
                    <a:pt x="869" y="2151"/>
                  </a:cubicBezTo>
                  <a:cubicBezTo>
                    <a:pt x="870" y="2150"/>
                    <a:pt x="872" y="2149"/>
                    <a:pt x="874" y="2148"/>
                  </a:cubicBezTo>
                  <a:cubicBezTo>
                    <a:pt x="875" y="2150"/>
                    <a:pt x="876" y="2152"/>
                    <a:pt x="877" y="2154"/>
                  </a:cubicBezTo>
                  <a:cubicBezTo>
                    <a:pt x="879" y="2157"/>
                    <a:pt x="880" y="2160"/>
                    <a:pt x="880" y="2163"/>
                  </a:cubicBezTo>
                  <a:cubicBezTo>
                    <a:pt x="879" y="2178"/>
                    <a:pt x="879" y="2178"/>
                    <a:pt x="879" y="2178"/>
                  </a:cubicBezTo>
                  <a:cubicBezTo>
                    <a:pt x="887" y="2166"/>
                    <a:pt x="887" y="2166"/>
                    <a:pt x="887" y="2166"/>
                  </a:cubicBezTo>
                  <a:cubicBezTo>
                    <a:pt x="888" y="2163"/>
                    <a:pt x="889" y="2160"/>
                    <a:pt x="890" y="2156"/>
                  </a:cubicBezTo>
                  <a:cubicBezTo>
                    <a:pt x="899" y="2186"/>
                    <a:pt x="899" y="2186"/>
                    <a:pt x="899" y="2186"/>
                  </a:cubicBezTo>
                  <a:cubicBezTo>
                    <a:pt x="898" y="2179"/>
                    <a:pt x="898" y="2179"/>
                    <a:pt x="898" y="2179"/>
                  </a:cubicBezTo>
                  <a:cubicBezTo>
                    <a:pt x="898" y="2180"/>
                    <a:pt x="898" y="2180"/>
                    <a:pt x="898" y="2180"/>
                  </a:cubicBezTo>
                  <a:cubicBezTo>
                    <a:pt x="901" y="2181"/>
                    <a:pt x="901" y="2181"/>
                    <a:pt x="901" y="2181"/>
                  </a:cubicBezTo>
                  <a:cubicBezTo>
                    <a:pt x="902" y="2181"/>
                    <a:pt x="902" y="2181"/>
                    <a:pt x="903" y="2181"/>
                  </a:cubicBezTo>
                  <a:cubicBezTo>
                    <a:pt x="909" y="2181"/>
                    <a:pt x="909" y="2174"/>
                    <a:pt x="909" y="2172"/>
                  </a:cubicBezTo>
                  <a:cubicBezTo>
                    <a:pt x="909" y="2172"/>
                    <a:pt x="909" y="2171"/>
                    <a:pt x="909" y="2171"/>
                  </a:cubicBezTo>
                  <a:cubicBezTo>
                    <a:pt x="912" y="2171"/>
                    <a:pt x="913" y="2171"/>
                    <a:pt x="915" y="2172"/>
                  </a:cubicBezTo>
                  <a:cubicBezTo>
                    <a:pt x="916" y="2173"/>
                    <a:pt x="918" y="2173"/>
                    <a:pt x="920" y="2172"/>
                  </a:cubicBezTo>
                  <a:cubicBezTo>
                    <a:pt x="923" y="2176"/>
                    <a:pt x="926" y="2177"/>
                    <a:pt x="929" y="2178"/>
                  </a:cubicBezTo>
                  <a:cubicBezTo>
                    <a:pt x="929" y="2179"/>
                    <a:pt x="929" y="2180"/>
                    <a:pt x="929" y="2181"/>
                  </a:cubicBezTo>
                  <a:cubicBezTo>
                    <a:pt x="930" y="2183"/>
                    <a:pt x="930" y="2183"/>
                    <a:pt x="930" y="2183"/>
                  </a:cubicBezTo>
                  <a:cubicBezTo>
                    <a:pt x="932" y="2184"/>
                    <a:pt x="932" y="2184"/>
                    <a:pt x="932" y="2184"/>
                  </a:cubicBezTo>
                  <a:cubicBezTo>
                    <a:pt x="936" y="2185"/>
                    <a:pt x="939" y="2185"/>
                    <a:pt x="942" y="2185"/>
                  </a:cubicBezTo>
                  <a:cubicBezTo>
                    <a:pt x="948" y="2186"/>
                    <a:pt x="950" y="2187"/>
                    <a:pt x="951" y="2190"/>
                  </a:cubicBezTo>
                  <a:cubicBezTo>
                    <a:pt x="958" y="2186"/>
                    <a:pt x="958" y="2186"/>
                    <a:pt x="958" y="2186"/>
                  </a:cubicBezTo>
                  <a:cubicBezTo>
                    <a:pt x="956" y="2182"/>
                    <a:pt x="953" y="2178"/>
                    <a:pt x="951" y="2174"/>
                  </a:cubicBezTo>
                  <a:cubicBezTo>
                    <a:pt x="946" y="2167"/>
                    <a:pt x="944" y="2163"/>
                    <a:pt x="945" y="2159"/>
                  </a:cubicBezTo>
                  <a:cubicBezTo>
                    <a:pt x="947" y="2159"/>
                    <a:pt x="948" y="2159"/>
                    <a:pt x="950" y="2159"/>
                  </a:cubicBezTo>
                  <a:cubicBezTo>
                    <a:pt x="949" y="2160"/>
                    <a:pt x="949" y="2160"/>
                    <a:pt x="949" y="2160"/>
                  </a:cubicBezTo>
                  <a:cubicBezTo>
                    <a:pt x="952" y="2160"/>
                    <a:pt x="952" y="2160"/>
                    <a:pt x="952" y="2160"/>
                  </a:cubicBezTo>
                  <a:cubicBezTo>
                    <a:pt x="963" y="2160"/>
                    <a:pt x="975" y="2158"/>
                    <a:pt x="986" y="2155"/>
                  </a:cubicBezTo>
                  <a:cubicBezTo>
                    <a:pt x="988" y="2154"/>
                    <a:pt x="991" y="2153"/>
                    <a:pt x="994" y="2153"/>
                  </a:cubicBezTo>
                  <a:cubicBezTo>
                    <a:pt x="992" y="2157"/>
                    <a:pt x="990" y="2161"/>
                    <a:pt x="991" y="2165"/>
                  </a:cubicBezTo>
                  <a:cubicBezTo>
                    <a:pt x="992" y="2166"/>
                    <a:pt x="993" y="2168"/>
                    <a:pt x="996" y="2169"/>
                  </a:cubicBezTo>
                  <a:cubicBezTo>
                    <a:pt x="1001" y="2170"/>
                    <a:pt x="1001" y="2170"/>
                    <a:pt x="1001" y="2170"/>
                  </a:cubicBezTo>
                  <a:cubicBezTo>
                    <a:pt x="1001" y="2166"/>
                    <a:pt x="1001" y="2166"/>
                    <a:pt x="1001" y="2166"/>
                  </a:cubicBezTo>
                  <a:cubicBezTo>
                    <a:pt x="1001" y="2157"/>
                    <a:pt x="1007" y="2152"/>
                    <a:pt x="1012" y="2148"/>
                  </a:cubicBezTo>
                  <a:cubicBezTo>
                    <a:pt x="1013" y="2148"/>
                    <a:pt x="1013" y="2147"/>
                    <a:pt x="1013" y="2147"/>
                  </a:cubicBezTo>
                  <a:cubicBezTo>
                    <a:pt x="1013" y="2150"/>
                    <a:pt x="1011" y="2153"/>
                    <a:pt x="1010" y="2155"/>
                  </a:cubicBezTo>
                  <a:cubicBezTo>
                    <a:pt x="1005" y="2161"/>
                    <a:pt x="1005" y="2161"/>
                    <a:pt x="1005" y="2161"/>
                  </a:cubicBezTo>
                  <a:cubicBezTo>
                    <a:pt x="1013" y="2161"/>
                    <a:pt x="1013" y="2161"/>
                    <a:pt x="1013" y="2161"/>
                  </a:cubicBezTo>
                  <a:cubicBezTo>
                    <a:pt x="1020" y="2160"/>
                    <a:pt x="1021" y="2155"/>
                    <a:pt x="1023" y="2151"/>
                  </a:cubicBezTo>
                  <a:cubicBezTo>
                    <a:pt x="1023" y="2149"/>
                    <a:pt x="1024" y="2148"/>
                    <a:pt x="1025" y="2147"/>
                  </a:cubicBezTo>
                  <a:cubicBezTo>
                    <a:pt x="1031" y="2148"/>
                    <a:pt x="1041" y="2147"/>
                    <a:pt x="1052" y="2146"/>
                  </a:cubicBezTo>
                  <a:cubicBezTo>
                    <a:pt x="1051" y="2148"/>
                    <a:pt x="1049" y="2149"/>
                    <a:pt x="1048" y="2151"/>
                  </a:cubicBezTo>
                  <a:cubicBezTo>
                    <a:pt x="1043" y="2156"/>
                    <a:pt x="1037" y="2163"/>
                    <a:pt x="1041" y="2170"/>
                  </a:cubicBezTo>
                  <a:cubicBezTo>
                    <a:pt x="1042" y="2172"/>
                    <a:pt x="1042" y="2172"/>
                    <a:pt x="1042" y="2172"/>
                  </a:cubicBezTo>
                  <a:cubicBezTo>
                    <a:pt x="1045" y="2172"/>
                    <a:pt x="1045" y="2172"/>
                    <a:pt x="1045" y="2172"/>
                  </a:cubicBezTo>
                  <a:cubicBezTo>
                    <a:pt x="1049" y="2172"/>
                    <a:pt x="1052" y="2170"/>
                    <a:pt x="1055" y="2169"/>
                  </a:cubicBezTo>
                  <a:cubicBezTo>
                    <a:pt x="1058" y="2167"/>
                    <a:pt x="1061" y="2166"/>
                    <a:pt x="1065" y="2166"/>
                  </a:cubicBezTo>
                  <a:cubicBezTo>
                    <a:pt x="1070" y="2166"/>
                    <a:pt x="1070" y="2166"/>
                    <a:pt x="1070" y="2166"/>
                  </a:cubicBezTo>
                  <a:cubicBezTo>
                    <a:pt x="1069" y="2162"/>
                    <a:pt x="1069" y="2162"/>
                    <a:pt x="1069" y="2162"/>
                  </a:cubicBezTo>
                  <a:cubicBezTo>
                    <a:pt x="1069" y="2157"/>
                    <a:pt x="1064" y="2153"/>
                    <a:pt x="1059" y="2152"/>
                  </a:cubicBezTo>
                  <a:cubicBezTo>
                    <a:pt x="1060" y="2150"/>
                    <a:pt x="1060" y="2148"/>
                    <a:pt x="1059" y="2146"/>
                  </a:cubicBezTo>
                  <a:cubicBezTo>
                    <a:pt x="1064" y="2145"/>
                    <a:pt x="1068" y="2145"/>
                    <a:pt x="1073" y="2145"/>
                  </a:cubicBezTo>
                  <a:cubicBezTo>
                    <a:pt x="1085" y="2145"/>
                    <a:pt x="1093" y="2146"/>
                    <a:pt x="1099" y="2149"/>
                  </a:cubicBezTo>
                  <a:cubicBezTo>
                    <a:pt x="1109" y="2154"/>
                    <a:pt x="1109" y="2154"/>
                    <a:pt x="1109" y="2154"/>
                  </a:cubicBezTo>
                  <a:cubicBezTo>
                    <a:pt x="1104" y="2144"/>
                    <a:pt x="1104" y="2144"/>
                    <a:pt x="1104" y="2144"/>
                  </a:cubicBezTo>
                  <a:cubicBezTo>
                    <a:pt x="1101" y="2138"/>
                    <a:pt x="1094" y="2137"/>
                    <a:pt x="1087" y="2136"/>
                  </a:cubicBezTo>
                  <a:cubicBezTo>
                    <a:pt x="1090" y="2135"/>
                    <a:pt x="1092" y="2133"/>
                    <a:pt x="1094" y="2130"/>
                  </a:cubicBezTo>
                  <a:cubicBezTo>
                    <a:pt x="1096" y="2126"/>
                    <a:pt x="1096" y="2126"/>
                    <a:pt x="1096" y="2126"/>
                  </a:cubicBezTo>
                  <a:cubicBezTo>
                    <a:pt x="1092" y="2125"/>
                    <a:pt x="1092" y="2125"/>
                    <a:pt x="1092" y="2125"/>
                  </a:cubicBezTo>
                  <a:cubicBezTo>
                    <a:pt x="1095" y="2118"/>
                    <a:pt x="1095" y="2118"/>
                    <a:pt x="1095" y="2118"/>
                  </a:cubicBezTo>
                  <a:cubicBezTo>
                    <a:pt x="1087" y="2121"/>
                    <a:pt x="1087" y="2121"/>
                    <a:pt x="1087" y="2121"/>
                  </a:cubicBezTo>
                  <a:cubicBezTo>
                    <a:pt x="1081" y="2124"/>
                    <a:pt x="1073" y="2126"/>
                    <a:pt x="1066" y="2126"/>
                  </a:cubicBezTo>
                  <a:cubicBezTo>
                    <a:pt x="1059" y="2127"/>
                    <a:pt x="1047" y="2125"/>
                    <a:pt x="1043" y="2114"/>
                  </a:cubicBezTo>
                  <a:cubicBezTo>
                    <a:pt x="1036" y="2096"/>
                    <a:pt x="1036" y="2096"/>
                    <a:pt x="1036" y="2096"/>
                  </a:cubicBezTo>
                  <a:cubicBezTo>
                    <a:pt x="1036" y="2112"/>
                    <a:pt x="1036" y="2112"/>
                    <a:pt x="1036" y="2112"/>
                  </a:cubicBezTo>
                  <a:cubicBezTo>
                    <a:pt x="1035" y="2111"/>
                    <a:pt x="1034" y="2111"/>
                    <a:pt x="1033" y="2110"/>
                  </a:cubicBezTo>
                  <a:cubicBezTo>
                    <a:pt x="1032" y="2109"/>
                    <a:pt x="1031" y="2108"/>
                    <a:pt x="1030" y="2107"/>
                  </a:cubicBezTo>
                  <a:cubicBezTo>
                    <a:pt x="1023" y="2101"/>
                    <a:pt x="1023" y="2101"/>
                    <a:pt x="1023" y="2101"/>
                  </a:cubicBezTo>
                  <a:cubicBezTo>
                    <a:pt x="1024" y="2110"/>
                    <a:pt x="1024" y="2110"/>
                    <a:pt x="1024" y="2110"/>
                  </a:cubicBezTo>
                  <a:cubicBezTo>
                    <a:pt x="1024" y="2115"/>
                    <a:pt x="1023" y="2117"/>
                    <a:pt x="1020" y="2118"/>
                  </a:cubicBezTo>
                  <a:cubicBezTo>
                    <a:pt x="1020" y="2118"/>
                    <a:pt x="1020" y="2118"/>
                    <a:pt x="1020" y="2117"/>
                  </a:cubicBezTo>
                  <a:cubicBezTo>
                    <a:pt x="1019" y="2116"/>
                    <a:pt x="1018" y="2114"/>
                    <a:pt x="1015" y="2113"/>
                  </a:cubicBezTo>
                  <a:cubicBezTo>
                    <a:pt x="1011" y="2111"/>
                    <a:pt x="1011" y="2111"/>
                    <a:pt x="1011" y="2111"/>
                  </a:cubicBezTo>
                  <a:cubicBezTo>
                    <a:pt x="1011" y="2115"/>
                    <a:pt x="1011" y="2115"/>
                    <a:pt x="1011" y="2115"/>
                  </a:cubicBezTo>
                  <a:cubicBezTo>
                    <a:pt x="1010" y="2116"/>
                    <a:pt x="1010" y="2116"/>
                    <a:pt x="1010" y="2116"/>
                  </a:cubicBezTo>
                  <a:cubicBezTo>
                    <a:pt x="1009" y="2115"/>
                    <a:pt x="1007" y="2113"/>
                    <a:pt x="1006" y="2111"/>
                  </a:cubicBezTo>
                  <a:cubicBezTo>
                    <a:pt x="1006" y="2111"/>
                    <a:pt x="1006" y="2111"/>
                    <a:pt x="1006" y="2111"/>
                  </a:cubicBezTo>
                  <a:cubicBezTo>
                    <a:pt x="1006" y="2108"/>
                    <a:pt x="1006" y="2108"/>
                    <a:pt x="1006" y="2108"/>
                  </a:cubicBezTo>
                  <a:cubicBezTo>
                    <a:pt x="1005" y="2105"/>
                    <a:pt x="1004" y="2103"/>
                    <a:pt x="1003" y="2103"/>
                  </a:cubicBezTo>
                  <a:cubicBezTo>
                    <a:pt x="1005" y="2101"/>
                    <a:pt x="1005" y="2101"/>
                    <a:pt x="1005" y="2101"/>
                  </a:cubicBezTo>
                  <a:cubicBezTo>
                    <a:pt x="994" y="2101"/>
                    <a:pt x="994" y="2101"/>
                    <a:pt x="994" y="2101"/>
                  </a:cubicBezTo>
                  <a:cubicBezTo>
                    <a:pt x="988" y="2102"/>
                    <a:pt x="985" y="2104"/>
                    <a:pt x="983" y="2108"/>
                  </a:cubicBezTo>
                  <a:cubicBezTo>
                    <a:pt x="983" y="2107"/>
                    <a:pt x="982" y="2106"/>
                    <a:pt x="982" y="2105"/>
                  </a:cubicBezTo>
                  <a:cubicBezTo>
                    <a:pt x="981" y="2104"/>
                    <a:pt x="981" y="2104"/>
                    <a:pt x="981" y="2104"/>
                  </a:cubicBezTo>
                  <a:cubicBezTo>
                    <a:pt x="980" y="2104"/>
                    <a:pt x="980" y="2104"/>
                    <a:pt x="980" y="2104"/>
                  </a:cubicBezTo>
                  <a:cubicBezTo>
                    <a:pt x="975" y="2102"/>
                    <a:pt x="970" y="2104"/>
                    <a:pt x="967" y="2106"/>
                  </a:cubicBezTo>
                  <a:cubicBezTo>
                    <a:pt x="966" y="2101"/>
                    <a:pt x="965" y="2099"/>
                    <a:pt x="963" y="2097"/>
                  </a:cubicBezTo>
                  <a:cubicBezTo>
                    <a:pt x="962" y="2096"/>
                    <a:pt x="962" y="2096"/>
                    <a:pt x="962" y="2095"/>
                  </a:cubicBezTo>
                  <a:cubicBezTo>
                    <a:pt x="965" y="2085"/>
                    <a:pt x="965" y="2085"/>
                    <a:pt x="965" y="2085"/>
                  </a:cubicBezTo>
                  <a:cubicBezTo>
                    <a:pt x="956" y="2092"/>
                    <a:pt x="956" y="2092"/>
                    <a:pt x="956" y="2092"/>
                  </a:cubicBezTo>
                  <a:cubicBezTo>
                    <a:pt x="953" y="2094"/>
                    <a:pt x="949" y="2096"/>
                    <a:pt x="946" y="2099"/>
                  </a:cubicBezTo>
                  <a:cubicBezTo>
                    <a:pt x="946" y="2098"/>
                    <a:pt x="947" y="2097"/>
                    <a:pt x="948" y="2095"/>
                  </a:cubicBezTo>
                  <a:cubicBezTo>
                    <a:pt x="949" y="2093"/>
                    <a:pt x="950" y="2091"/>
                    <a:pt x="950" y="2089"/>
                  </a:cubicBezTo>
                  <a:cubicBezTo>
                    <a:pt x="953" y="2083"/>
                    <a:pt x="953" y="2083"/>
                    <a:pt x="953" y="2083"/>
                  </a:cubicBezTo>
                  <a:cubicBezTo>
                    <a:pt x="946" y="2085"/>
                    <a:pt x="946" y="2085"/>
                    <a:pt x="946" y="2085"/>
                  </a:cubicBezTo>
                  <a:cubicBezTo>
                    <a:pt x="943" y="2085"/>
                    <a:pt x="940" y="2088"/>
                    <a:pt x="938" y="2091"/>
                  </a:cubicBezTo>
                  <a:cubicBezTo>
                    <a:pt x="938" y="2089"/>
                    <a:pt x="937" y="2086"/>
                    <a:pt x="934" y="2084"/>
                  </a:cubicBezTo>
                  <a:cubicBezTo>
                    <a:pt x="932" y="2082"/>
                    <a:pt x="930" y="2081"/>
                    <a:pt x="929" y="2081"/>
                  </a:cubicBezTo>
                  <a:cubicBezTo>
                    <a:pt x="926" y="2081"/>
                    <a:pt x="924" y="2083"/>
                    <a:pt x="923" y="2085"/>
                  </a:cubicBezTo>
                  <a:cubicBezTo>
                    <a:pt x="923" y="2085"/>
                    <a:pt x="923" y="2084"/>
                    <a:pt x="923" y="2084"/>
                  </a:cubicBezTo>
                  <a:cubicBezTo>
                    <a:pt x="922" y="2082"/>
                    <a:pt x="920" y="2080"/>
                    <a:pt x="917" y="2079"/>
                  </a:cubicBezTo>
                  <a:cubicBezTo>
                    <a:pt x="919" y="2077"/>
                    <a:pt x="920" y="2074"/>
                    <a:pt x="922" y="2072"/>
                  </a:cubicBezTo>
                  <a:cubicBezTo>
                    <a:pt x="923" y="2071"/>
                    <a:pt x="924" y="2070"/>
                    <a:pt x="924" y="2069"/>
                  </a:cubicBezTo>
                  <a:cubicBezTo>
                    <a:pt x="940" y="2042"/>
                    <a:pt x="940" y="2042"/>
                    <a:pt x="940" y="2042"/>
                  </a:cubicBezTo>
                  <a:cubicBezTo>
                    <a:pt x="919" y="2064"/>
                    <a:pt x="919" y="2064"/>
                    <a:pt x="919" y="2064"/>
                  </a:cubicBezTo>
                  <a:cubicBezTo>
                    <a:pt x="918" y="2061"/>
                    <a:pt x="916" y="2060"/>
                    <a:pt x="913" y="2060"/>
                  </a:cubicBezTo>
                  <a:cubicBezTo>
                    <a:pt x="913" y="2060"/>
                    <a:pt x="913" y="2060"/>
                    <a:pt x="913" y="2060"/>
                  </a:cubicBezTo>
                  <a:cubicBezTo>
                    <a:pt x="912" y="2060"/>
                    <a:pt x="912" y="2060"/>
                    <a:pt x="912" y="2060"/>
                  </a:cubicBezTo>
                  <a:cubicBezTo>
                    <a:pt x="907" y="2062"/>
                    <a:pt x="905" y="2066"/>
                    <a:pt x="904" y="2070"/>
                  </a:cubicBezTo>
                  <a:cubicBezTo>
                    <a:pt x="903" y="2070"/>
                    <a:pt x="903" y="2070"/>
                    <a:pt x="902" y="2070"/>
                  </a:cubicBezTo>
                  <a:cubicBezTo>
                    <a:pt x="899" y="2070"/>
                    <a:pt x="899" y="2070"/>
                    <a:pt x="899" y="2070"/>
                  </a:cubicBezTo>
                  <a:cubicBezTo>
                    <a:pt x="898" y="2069"/>
                    <a:pt x="898" y="2069"/>
                    <a:pt x="898" y="2069"/>
                  </a:cubicBezTo>
                  <a:cubicBezTo>
                    <a:pt x="900" y="2065"/>
                    <a:pt x="901" y="2057"/>
                    <a:pt x="901" y="2050"/>
                  </a:cubicBezTo>
                  <a:cubicBezTo>
                    <a:pt x="900" y="2032"/>
                    <a:pt x="895" y="2028"/>
                    <a:pt x="890" y="2028"/>
                  </a:cubicBezTo>
                  <a:cubicBezTo>
                    <a:pt x="889" y="2028"/>
                    <a:pt x="888" y="2028"/>
                    <a:pt x="888" y="2028"/>
                  </a:cubicBezTo>
                  <a:cubicBezTo>
                    <a:pt x="887" y="2024"/>
                    <a:pt x="886" y="2020"/>
                    <a:pt x="884" y="2016"/>
                  </a:cubicBezTo>
                  <a:cubicBezTo>
                    <a:pt x="881" y="2006"/>
                    <a:pt x="881" y="2006"/>
                    <a:pt x="881" y="2006"/>
                  </a:cubicBezTo>
                  <a:cubicBezTo>
                    <a:pt x="878" y="2016"/>
                    <a:pt x="878" y="2016"/>
                    <a:pt x="878" y="2016"/>
                  </a:cubicBezTo>
                  <a:cubicBezTo>
                    <a:pt x="875" y="2025"/>
                    <a:pt x="870" y="2033"/>
                    <a:pt x="866" y="2041"/>
                  </a:cubicBezTo>
                  <a:cubicBezTo>
                    <a:pt x="865" y="2042"/>
                    <a:pt x="865" y="2043"/>
                    <a:pt x="864" y="2045"/>
                  </a:cubicBezTo>
                  <a:cubicBezTo>
                    <a:pt x="863" y="2005"/>
                    <a:pt x="861" y="1966"/>
                    <a:pt x="858" y="1925"/>
                  </a:cubicBezTo>
                  <a:cubicBezTo>
                    <a:pt x="857" y="1904"/>
                    <a:pt x="856" y="1882"/>
                    <a:pt x="854" y="1861"/>
                  </a:cubicBezTo>
                  <a:cubicBezTo>
                    <a:pt x="853" y="1842"/>
                    <a:pt x="853" y="1820"/>
                    <a:pt x="853" y="1796"/>
                  </a:cubicBezTo>
                  <a:cubicBezTo>
                    <a:pt x="853" y="1793"/>
                    <a:pt x="854" y="1789"/>
                    <a:pt x="853" y="1786"/>
                  </a:cubicBezTo>
                  <a:cubicBezTo>
                    <a:pt x="854" y="1760"/>
                    <a:pt x="855" y="1733"/>
                    <a:pt x="856" y="1707"/>
                  </a:cubicBezTo>
                  <a:cubicBezTo>
                    <a:pt x="856" y="1678"/>
                    <a:pt x="857" y="1649"/>
                    <a:pt x="858" y="1620"/>
                  </a:cubicBezTo>
                  <a:cubicBezTo>
                    <a:pt x="859" y="1565"/>
                    <a:pt x="857" y="1511"/>
                    <a:pt x="855" y="1457"/>
                  </a:cubicBezTo>
                  <a:cubicBezTo>
                    <a:pt x="853" y="1405"/>
                    <a:pt x="851" y="1355"/>
                    <a:pt x="853" y="1312"/>
                  </a:cubicBezTo>
                  <a:cubicBezTo>
                    <a:pt x="864" y="1305"/>
                    <a:pt x="885" y="1302"/>
                    <a:pt x="904" y="1305"/>
                  </a:cubicBezTo>
                  <a:cubicBezTo>
                    <a:pt x="934" y="1310"/>
                    <a:pt x="997" y="1342"/>
                    <a:pt x="1006" y="1356"/>
                  </a:cubicBezTo>
                  <a:cubicBezTo>
                    <a:pt x="1008" y="1361"/>
                    <a:pt x="1009" y="1367"/>
                    <a:pt x="1009" y="1374"/>
                  </a:cubicBezTo>
                  <a:cubicBezTo>
                    <a:pt x="1009" y="1379"/>
                    <a:pt x="1009" y="1384"/>
                    <a:pt x="1011" y="1390"/>
                  </a:cubicBezTo>
                  <a:cubicBezTo>
                    <a:pt x="1019" y="1415"/>
                    <a:pt x="1038" y="1429"/>
                    <a:pt x="1057" y="1442"/>
                  </a:cubicBezTo>
                  <a:cubicBezTo>
                    <a:pt x="1062" y="1436"/>
                    <a:pt x="1062" y="1436"/>
                    <a:pt x="1062" y="1436"/>
                  </a:cubicBezTo>
                  <a:cubicBezTo>
                    <a:pt x="1035" y="1417"/>
                    <a:pt x="1020" y="1391"/>
                    <a:pt x="1015" y="1359"/>
                  </a:cubicBezTo>
                  <a:cubicBezTo>
                    <a:pt x="1028" y="1368"/>
                    <a:pt x="1038" y="1380"/>
                    <a:pt x="1048" y="1392"/>
                  </a:cubicBezTo>
                  <a:cubicBezTo>
                    <a:pt x="1054" y="1400"/>
                    <a:pt x="1061" y="1408"/>
                    <a:pt x="1069" y="1416"/>
                  </a:cubicBezTo>
                  <a:cubicBezTo>
                    <a:pt x="1072" y="1456"/>
                    <a:pt x="1087" y="1492"/>
                    <a:pt x="1107" y="1508"/>
                  </a:cubicBezTo>
                  <a:cubicBezTo>
                    <a:pt x="1121" y="1518"/>
                    <a:pt x="1121" y="1518"/>
                    <a:pt x="1121" y="1518"/>
                  </a:cubicBezTo>
                  <a:cubicBezTo>
                    <a:pt x="1113" y="1504"/>
                    <a:pt x="1113" y="1504"/>
                    <a:pt x="1113" y="1504"/>
                  </a:cubicBezTo>
                  <a:cubicBezTo>
                    <a:pt x="1110" y="1499"/>
                    <a:pt x="1107" y="1495"/>
                    <a:pt x="1105" y="1491"/>
                  </a:cubicBezTo>
                  <a:cubicBezTo>
                    <a:pt x="1100" y="1485"/>
                    <a:pt x="1096" y="1479"/>
                    <a:pt x="1094" y="1471"/>
                  </a:cubicBezTo>
                  <a:cubicBezTo>
                    <a:pt x="1099" y="1473"/>
                    <a:pt x="1104" y="1478"/>
                    <a:pt x="1109" y="1482"/>
                  </a:cubicBezTo>
                  <a:cubicBezTo>
                    <a:pt x="1115" y="1487"/>
                    <a:pt x="1120" y="1492"/>
                    <a:pt x="1127" y="1493"/>
                  </a:cubicBezTo>
                  <a:cubicBezTo>
                    <a:pt x="1141" y="1493"/>
                    <a:pt x="1141" y="1493"/>
                    <a:pt x="1141" y="1493"/>
                  </a:cubicBezTo>
                  <a:cubicBezTo>
                    <a:pt x="1130" y="1486"/>
                    <a:pt x="1130" y="1486"/>
                    <a:pt x="1130" y="1486"/>
                  </a:cubicBezTo>
                  <a:cubicBezTo>
                    <a:pt x="1126" y="1483"/>
                    <a:pt x="1123" y="1480"/>
                    <a:pt x="1119" y="1477"/>
                  </a:cubicBezTo>
                  <a:cubicBezTo>
                    <a:pt x="1112" y="1470"/>
                    <a:pt x="1104" y="1462"/>
                    <a:pt x="1089" y="1461"/>
                  </a:cubicBezTo>
                  <a:cubicBezTo>
                    <a:pt x="1084" y="1450"/>
                    <a:pt x="1081" y="1440"/>
                    <a:pt x="1081" y="1427"/>
                  </a:cubicBezTo>
                  <a:cubicBezTo>
                    <a:pt x="1083" y="1429"/>
                    <a:pt x="1085" y="1430"/>
                    <a:pt x="1087" y="1430"/>
                  </a:cubicBezTo>
                  <a:cubicBezTo>
                    <a:pt x="1088" y="1431"/>
                    <a:pt x="1091" y="1430"/>
                    <a:pt x="1093" y="1428"/>
                  </a:cubicBezTo>
                  <a:cubicBezTo>
                    <a:pt x="1095" y="1424"/>
                    <a:pt x="1095" y="1424"/>
                    <a:pt x="1095" y="1424"/>
                  </a:cubicBezTo>
                  <a:cubicBezTo>
                    <a:pt x="1092" y="1422"/>
                    <a:pt x="1092" y="1422"/>
                    <a:pt x="1092" y="1422"/>
                  </a:cubicBezTo>
                  <a:cubicBezTo>
                    <a:pt x="1077" y="1414"/>
                    <a:pt x="1083" y="1394"/>
                    <a:pt x="1089" y="1372"/>
                  </a:cubicBezTo>
                  <a:cubicBezTo>
                    <a:pt x="1091" y="1366"/>
                    <a:pt x="1093" y="1360"/>
                    <a:pt x="1094" y="1354"/>
                  </a:cubicBezTo>
                  <a:cubicBezTo>
                    <a:pt x="1096" y="1357"/>
                    <a:pt x="1098" y="1359"/>
                    <a:pt x="1101" y="1361"/>
                  </a:cubicBezTo>
                  <a:cubicBezTo>
                    <a:pt x="1127" y="1388"/>
                    <a:pt x="1154" y="1415"/>
                    <a:pt x="1188" y="1435"/>
                  </a:cubicBezTo>
                  <a:cubicBezTo>
                    <a:pt x="1190" y="1440"/>
                    <a:pt x="1192" y="1444"/>
                    <a:pt x="1195" y="1448"/>
                  </a:cubicBezTo>
                  <a:cubicBezTo>
                    <a:pt x="1196" y="1451"/>
                    <a:pt x="1198" y="1454"/>
                    <a:pt x="1199" y="1457"/>
                  </a:cubicBezTo>
                  <a:cubicBezTo>
                    <a:pt x="1196" y="1465"/>
                    <a:pt x="1197" y="1483"/>
                    <a:pt x="1203" y="1492"/>
                  </a:cubicBezTo>
                  <a:cubicBezTo>
                    <a:pt x="1205" y="1497"/>
                    <a:pt x="1209" y="1499"/>
                    <a:pt x="1211" y="1499"/>
                  </a:cubicBezTo>
                  <a:cubicBezTo>
                    <a:pt x="1222" y="1498"/>
                    <a:pt x="1222" y="1498"/>
                    <a:pt x="1222" y="1498"/>
                  </a:cubicBezTo>
                  <a:cubicBezTo>
                    <a:pt x="1214" y="1492"/>
                    <a:pt x="1214" y="1492"/>
                    <a:pt x="1214" y="1492"/>
                  </a:cubicBezTo>
                  <a:cubicBezTo>
                    <a:pt x="1210" y="1488"/>
                    <a:pt x="1209" y="1480"/>
                    <a:pt x="1209" y="1472"/>
                  </a:cubicBezTo>
                  <a:cubicBezTo>
                    <a:pt x="1211" y="1474"/>
                    <a:pt x="1213" y="1478"/>
                    <a:pt x="1215" y="1481"/>
                  </a:cubicBezTo>
                  <a:cubicBezTo>
                    <a:pt x="1219" y="1488"/>
                    <a:pt x="1223" y="1495"/>
                    <a:pt x="1229" y="1496"/>
                  </a:cubicBezTo>
                  <a:cubicBezTo>
                    <a:pt x="1238" y="1498"/>
                    <a:pt x="1238" y="1498"/>
                    <a:pt x="1238" y="1498"/>
                  </a:cubicBezTo>
                  <a:cubicBezTo>
                    <a:pt x="1233" y="1491"/>
                    <a:pt x="1233" y="1491"/>
                    <a:pt x="1233" y="1491"/>
                  </a:cubicBezTo>
                  <a:cubicBezTo>
                    <a:pt x="1230" y="1486"/>
                    <a:pt x="1227" y="1482"/>
                    <a:pt x="1224" y="1477"/>
                  </a:cubicBezTo>
                  <a:cubicBezTo>
                    <a:pt x="1216" y="1466"/>
                    <a:pt x="1207" y="1453"/>
                    <a:pt x="1203" y="1442"/>
                  </a:cubicBezTo>
                  <a:cubicBezTo>
                    <a:pt x="1215" y="1447"/>
                    <a:pt x="1228" y="1453"/>
                    <a:pt x="1240" y="1459"/>
                  </a:cubicBezTo>
                  <a:cubicBezTo>
                    <a:pt x="1268" y="1472"/>
                    <a:pt x="1297" y="1485"/>
                    <a:pt x="1329" y="1495"/>
                  </a:cubicBezTo>
                  <a:cubicBezTo>
                    <a:pt x="1330" y="1496"/>
                    <a:pt x="1332" y="1498"/>
                    <a:pt x="1333" y="1500"/>
                  </a:cubicBezTo>
                  <a:cubicBezTo>
                    <a:pt x="1337" y="1504"/>
                    <a:pt x="1339" y="1506"/>
                    <a:pt x="1341" y="1506"/>
                  </a:cubicBezTo>
                  <a:cubicBezTo>
                    <a:pt x="1343" y="1506"/>
                    <a:pt x="1343" y="1506"/>
                    <a:pt x="1343" y="1506"/>
                  </a:cubicBezTo>
                  <a:cubicBezTo>
                    <a:pt x="1344" y="1504"/>
                    <a:pt x="1344" y="1504"/>
                    <a:pt x="1344" y="1504"/>
                  </a:cubicBezTo>
                  <a:cubicBezTo>
                    <a:pt x="1345" y="1503"/>
                    <a:pt x="1345" y="1502"/>
                    <a:pt x="1345" y="1501"/>
                  </a:cubicBezTo>
                  <a:cubicBezTo>
                    <a:pt x="1347" y="1500"/>
                    <a:pt x="1347" y="1499"/>
                    <a:pt x="1347" y="1498"/>
                  </a:cubicBezTo>
                  <a:cubicBezTo>
                    <a:pt x="1348" y="1494"/>
                    <a:pt x="1343" y="1491"/>
                    <a:pt x="1336" y="1488"/>
                  </a:cubicBezTo>
                  <a:cubicBezTo>
                    <a:pt x="1335" y="1488"/>
                    <a:pt x="1334" y="1487"/>
                    <a:pt x="1334" y="1487"/>
                  </a:cubicBezTo>
                  <a:cubicBezTo>
                    <a:pt x="1306" y="1473"/>
                    <a:pt x="1276" y="1461"/>
                    <a:pt x="1247" y="1449"/>
                  </a:cubicBezTo>
                  <a:cubicBezTo>
                    <a:pt x="1232" y="1444"/>
                    <a:pt x="1218" y="1438"/>
                    <a:pt x="1204" y="1432"/>
                  </a:cubicBezTo>
                  <a:cubicBezTo>
                    <a:pt x="1165" y="1416"/>
                    <a:pt x="1137" y="1383"/>
                    <a:pt x="1110" y="1352"/>
                  </a:cubicBezTo>
                  <a:cubicBezTo>
                    <a:pt x="1091" y="1329"/>
                    <a:pt x="1072" y="1307"/>
                    <a:pt x="1049" y="1290"/>
                  </a:cubicBezTo>
                  <a:cubicBezTo>
                    <a:pt x="1073" y="1293"/>
                    <a:pt x="1103" y="1299"/>
                    <a:pt x="1130" y="1308"/>
                  </a:cubicBezTo>
                  <a:cubicBezTo>
                    <a:pt x="1132" y="1310"/>
                    <a:pt x="1134" y="1314"/>
                    <a:pt x="1135" y="1318"/>
                  </a:cubicBezTo>
                  <a:cubicBezTo>
                    <a:pt x="1137" y="1325"/>
                    <a:pt x="1139" y="1331"/>
                    <a:pt x="1145" y="1331"/>
                  </a:cubicBezTo>
                  <a:cubicBezTo>
                    <a:pt x="1146" y="1331"/>
                    <a:pt x="1146" y="1331"/>
                    <a:pt x="1147" y="1331"/>
                  </a:cubicBezTo>
                  <a:cubicBezTo>
                    <a:pt x="1151" y="1330"/>
                    <a:pt x="1151" y="1330"/>
                    <a:pt x="1151" y="1330"/>
                  </a:cubicBezTo>
                  <a:cubicBezTo>
                    <a:pt x="1149" y="1325"/>
                    <a:pt x="1149" y="1325"/>
                    <a:pt x="1149" y="1325"/>
                  </a:cubicBezTo>
                  <a:cubicBezTo>
                    <a:pt x="1147" y="1321"/>
                    <a:pt x="1146" y="1318"/>
                    <a:pt x="1145" y="1316"/>
                  </a:cubicBezTo>
                  <a:cubicBezTo>
                    <a:pt x="1155" y="1322"/>
                    <a:pt x="1166" y="1327"/>
                    <a:pt x="1177" y="1333"/>
                  </a:cubicBezTo>
                  <a:cubicBezTo>
                    <a:pt x="1190" y="1340"/>
                    <a:pt x="1205" y="1348"/>
                    <a:pt x="1217" y="1355"/>
                  </a:cubicBezTo>
                  <a:cubicBezTo>
                    <a:pt x="1221" y="1358"/>
                    <a:pt x="1227" y="1367"/>
                    <a:pt x="1228" y="1369"/>
                  </a:cubicBezTo>
                  <a:cubicBezTo>
                    <a:pt x="1231" y="1400"/>
                    <a:pt x="1241" y="1423"/>
                    <a:pt x="1259" y="1441"/>
                  </a:cubicBezTo>
                  <a:cubicBezTo>
                    <a:pt x="1271" y="1452"/>
                    <a:pt x="1271" y="1452"/>
                    <a:pt x="1271" y="1452"/>
                  </a:cubicBezTo>
                  <a:cubicBezTo>
                    <a:pt x="1265" y="1437"/>
                    <a:pt x="1265" y="1437"/>
                    <a:pt x="1265" y="1437"/>
                  </a:cubicBezTo>
                  <a:cubicBezTo>
                    <a:pt x="1262" y="1429"/>
                    <a:pt x="1258" y="1423"/>
                    <a:pt x="1255" y="1417"/>
                  </a:cubicBezTo>
                  <a:cubicBezTo>
                    <a:pt x="1247" y="1405"/>
                    <a:pt x="1241" y="1394"/>
                    <a:pt x="1241" y="1377"/>
                  </a:cubicBezTo>
                  <a:cubicBezTo>
                    <a:pt x="1274" y="1403"/>
                    <a:pt x="1307" y="1419"/>
                    <a:pt x="1345" y="1428"/>
                  </a:cubicBezTo>
                  <a:cubicBezTo>
                    <a:pt x="1369" y="1456"/>
                    <a:pt x="1400" y="1476"/>
                    <a:pt x="1437" y="1489"/>
                  </a:cubicBezTo>
                  <a:cubicBezTo>
                    <a:pt x="1443" y="1507"/>
                    <a:pt x="1455" y="1518"/>
                    <a:pt x="1467" y="1529"/>
                  </a:cubicBezTo>
                  <a:cubicBezTo>
                    <a:pt x="1470" y="1532"/>
                    <a:pt x="1473" y="1534"/>
                    <a:pt x="1476" y="1537"/>
                  </a:cubicBezTo>
                  <a:cubicBezTo>
                    <a:pt x="1494" y="1555"/>
                    <a:pt x="1494" y="1555"/>
                    <a:pt x="1494" y="1555"/>
                  </a:cubicBezTo>
                  <a:cubicBezTo>
                    <a:pt x="1481" y="1533"/>
                    <a:pt x="1481" y="1533"/>
                    <a:pt x="1481" y="1533"/>
                  </a:cubicBezTo>
                  <a:cubicBezTo>
                    <a:pt x="1477" y="1525"/>
                    <a:pt x="1471" y="1519"/>
                    <a:pt x="1465" y="1513"/>
                  </a:cubicBezTo>
                  <a:cubicBezTo>
                    <a:pt x="1459" y="1507"/>
                    <a:pt x="1453" y="1501"/>
                    <a:pt x="1450" y="1493"/>
                  </a:cubicBezTo>
                  <a:cubicBezTo>
                    <a:pt x="1456" y="1494"/>
                    <a:pt x="1462" y="1495"/>
                    <a:pt x="1468" y="1497"/>
                  </a:cubicBezTo>
                  <a:cubicBezTo>
                    <a:pt x="1481" y="1500"/>
                    <a:pt x="1492" y="1503"/>
                    <a:pt x="1498" y="1500"/>
                  </a:cubicBezTo>
                  <a:cubicBezTo>
                    <a:pt x="1508" y="1495"/>
                    <a:pt x="1508" y="1495"/>
                    <a:pt x="1508" y="1495"/>
                  </a:cubicBezTo>
                  <a:cubicBezTo>
                    <a:pt x="1497" y="1493"/>
                    <a:pt x="1497" y="1493"/>
                    <a:pt x="1497" y="1493"/>
                  </a:cubicBezTo>
                  <a:cubicBezTo>
                    <a:pt x="1442" y="1485"/>
                    <a:pt x="1393" y="1464"/>
                    <a:pt x="1367" y="1436"/>
                  </a:cubicBezTo>
                  <a:cubicBezTo>
                    <a:pt x="1385" y="1440"/>
                    <a:pt x="1404" y="1443"/>
                    <a:pt x="1423" y="1446"/>
                  </a:cubicBezTo>
                  <a:cubicBezTo>
                    <a:pt x="1439" y="1449"/>
                    <a:pt x="1456" y="1451"/>
                    <a:pt x="1472" y="1455"/>
                  </a:cubicBezTo>
                  <a:cubicBezTo>
                    <a:pt x="1483" y="1478"/>
                    <a:pt x="1512" y="1494"/>
                    <a:pt x="1536" y="1497"/>
                  </a:cubicBezTo>
                  <a:cubicBezTo>
                    <a:pt x="1565" y="1501"/>
                    <a:pt x="1565" y="1501"/>
                    <a:pt x="1565" y="1501"/>
                  </a:cubicBezTo>
                  <a:cubicBezTo>
                    <a:pt x="1534" y="1489"/>
                    <a:pt x="1534" y="1489"/>
                    <a:pt x="1534" y="1489"/>
                  </a:cubicBezTo>
                  <a:cubicBezTo>
                    <a:pt x="1513" y="1481"/>
                    <a:pt x="1494" y="1473"/>
                    <a:pt x="1484" y="1456"/>
                  </a:cubicBezTo>
                  <a:cubicBezTo>
                    <a:pt x="1488" y="1457"/>
                    <a:pt x="1491" y="1458"/>
                    <a:pt x="1495" y="1459"/>
                  </a:cubicBezTo>
                  <a:cubicBezTo>
                    <a:pt x="1507" y="1462"/>
                    <a:pt x="1517" y="1464"/>
                    <a:pt x="1522" y="1460"/>
                  </a:cubicBezTo>
                  <a:cubicBezTo>
                    <a:pt x="1526" y="1455"/>
                    <a:pt x="1526" y="1455"/>
                    <a:pt x="1526" y="1455"/>
                  </a:cubicBezTo>
                  <a:cubicBezTo>
                    <a:pt x="1520" y="1453"/>
                    <a:pt x="1520" y="1453"/>
                    <a:pt x="1520" y="1453"/>
                  </a:cubicBezTo>
                  <a:cubicBezTo>
                    <a:pt x="1491" y="1446"/>
                    <a:pt x="1463" y="1441"/>
                    <a:pt x="1437" y="1437"/>
                  </a:cubicBezTo>
                  <a:cubicBezTo>
                    <a:pt x="1403" y="1431"/>
                    <a:pt x="1371" y="1425"/>
                    <a:pt x="1339" y="1415"/>
                  </a:cubicBezTo>
                  <a:cubicBezTo>
                    <a:pt x="1307" y="1404"/>
                    <a:pt x="1280" y="1383"/>
                    <a:pt x="1255" y="1362"/>
                  </a:cubicBezTo>
                  <a:cubicBezTo>
                    <a:pt x="1241" y="1351"/>
                    <a:pt x="1226" y="1339"/>
                    <a:pt x="1210" y="1329"/>
                  </a:cubicBezTo>
                  <a:cubicBezTo>
                    <a:pt x="1197" y="1320"/>
                    <a:pt x="1183" y="1313"/>
                    <a:pt x="1170" y="1306"/>
                  </a:cubicBezTo>
                  <a:cubicBezTo>
                    <a:pt x="1158" y="1300"/>
                    <a:pt x="1146" y="1294"/>
                    <a:pt x="1135" y="1287"/>
                  </a:cubicBezTo>
                  <a:cubicBezTo>
                    <a:pt x="1134" y="1283"/>
                    <a:pt x="1133" y="1279"/>
                    <a:pt x="1132" y="1275"/>
                  </a:cubicBezTo>
                  <a:cubicBezTo>
                    <a:pt x="1130" y="1270"/>
                    <a:pt x="1129" y="1265"/>
                    <a:pt x="1129" y="1262"/>
                  </a:cubicBezTo>
                  <a:cubicBezTo>
                    <a:pt x="1133" y="1262"/>
                    <a:pt x="1137" y="1263"/>
                    <a:pt x="1141" y="1264"/>
                  </a:cubicBezTo>
                  <a:cubicBezTo>
                    <a:pt x="1150" y="1266"/>
                    <a:pt x="1159" y="1268"/>
                    <a:pt x="1169" y="1270"/>
                  </a:cubicBezTo>
                  <a:cubicBezTo>
                    <a:pt x="1174" y="1285"/>
                    <a:pt x="1186" y="1315"/>
                    <a:pt x="1206" y="1322"/>
                  </a:cubicBezTo>
                  <a:cubicBezTo>
                    <a:pt x="1221" y="1327"/>
                    <a:pt x="1221" y="1327"/>
                    <a:pt x="1221" y="1327"/>
                  </a:cubicBezTo>
                  <a:cubicBezTo>
                    <a:pt x="1208" y="1313"/>
                    <a:pt x="1208" y="1313"/>
                    <a:pt x="1208" y="1313"/>
                  </a:cubicBezTo>
                  <a:cubicBezTo>
                    <a:pt x="1196" y="1302"/>
                    <a:pt x="1186" y="1291"/>
                    <a:pt x="1182" y="1273"/>
                  </a:cubicBezTo>
                  <a:cubicBezTo>
                    <a:pt x="1184" y="1274"/>
                    <a:pt x="1184" y="1274"/>
                    <a:pt x="1184" y="1274"/>
                  </a:cubicBezTo>
                  <a:cubicBezTo>
                    <a:pt x="1196" y="1276"/>
                    <a:pt x="1210" y="1278"/>
                    <a:pt x="1221" y="1282"/>
                  </a:cubicBezTo>
                  <a:cubicBezTo>
                    <a:pt x="1224" y="1275"/>
                    <a:pt x="1224" y="1275"/>
                    <a:pt x="1224" y="1275"/>
                  </a:cubicBezTo>
                  <a:cubicBezTo>
                    <a:pt x="1208" y="1268"/>
                    <a:pt x="1191" y="1264"/>
                    <a:pt x="1172" y="1260"/>
                  </a:cubicBezTo>
                  <a:cubicBezTo>
                    <a:pt x="1158" y="1257"/>
                    <a:pt x="1142" y="1253"/>
                    <a:pt x="1127" y="1248"/>
                  </a:cubicBezTo>
                  <a:cubicBezTo>
                    <a:pt x="1101" y="1239"/>
                    <a:pt x="1077" y="1230"/>
                    <a:pt x="1053" y="1219"/>
                  </a:cubicBezTo>
                  <a:cubicBezTo>
                    <a:pt x="1049" y="1217"/>
                    <a:pt x="1044" y="1215"/>
                    <a:pt x="1039" y="1213"/>
                  </a:cubicBezTo>
                  <a:cubicBezTo>
                    <a:pt x="1012" y="1202"/>
                    <a:pt x="981" y="1189"/>
                    <a:pt x="987" y="1169"/>
                  </a:cubicBezTo>
                  <a:cubicBezTo>
                    <a:pt x="987" y="1169"/>
                    <a:pt x="987" y="1169"/>
                    <a:pt x="987" y="1169"/>
                  </a:cubicBezTo>
                  <a:cubicBezTo>
                    <a:pt x="997" y="1173"/>
                    <a:pt x="1007" y="1179"/>
                    <a:pt x="1017" y="1186"/>
                  </a:cubicBezTo>
                  <a:cubicBezTo>
                    <a:pt x="1034" y="1196"/>
                    <a:pt x="1051" y="1207"/>
                    <a:pt x="1072" y="1212"/>
                  </a:cubicBezTo>
                  <a:cubicBezTo>
                    <a:pt x="1106" y="1220"/>
                    <a:pt x="1143" y="1224"/>
                    <a:pt x="1173" y="1223"/>
                  </a:cubicBezTo>
                  <a:cubicBezTo>
                    <a:pt x="1180" y="1226"/>
                    <a:pt x="1184" y="1231"/>
                    <a:pt x="1189" y="1236"/>
                  </a:cubicBezTo>
                  <a:cubicBezTo>
                    <a:pt x="1192" y="1240"/>
                    <a:pt x="1196" y="1245"/>
                    <a:pt x="1201" y="1248"/>
                  </a:cubicBezTo>
                  <a:cubicBezTo>
                    <a:pt x="1215" y="1258"/>
                    <a:pt x="1232" y="1262"/>
                    <a:pt x="1249" y="1266"/>
                  </a:cubicBezTo>
                  <a:cubicBezTo>
                    <a:pt x="1263" y="1269"/>
                    <a:pt x="1277" y="1272"/>
                    <a:pt x="1289" y="1279"/>
                  </a:cubicBezTo>
                  <a:cubicBezTo>
                    <a:pt x="1296" y="1282"/>
                    <a:pt x="1303" y="1288"/>
                    <a:pt x="1310" y="1294"/>
                  </a:cubicBezTo>
                  <a:cubicBezTo>
                    <a:pt x="1316" y="1300"/>
                    <a:pt x="1323" y="1306"/>
                    <a:pt x="1330" y="1311"/>
                  </a:cubicBezTo>
                  <a:cubicBezTo>
                    <a:pt x="1347" y="1321"/>
                    <a:pt x="1364" y="1331"/>
                    <a:pt x="1383" y="1333"/>
                  </a:cubicBezTo>
                  <a:cubicBezTo>
                    <a:pt x="1410" y="1336"/>
                    <a:pt x="1410" y="1336"/>
                    <a:pt x="1410" y="1336"/>
                  </a:cubicBezTo>
                  <a:cubicBezTo>
                    <a:pt x="1385" y="1326"/>
                    <a:pt x="1385" y="1326"/>
                    <a:pt x="1385" y="1326"/>
                  </a:cubicBezTo>
                  <a:cubicBezTo>
                    <a:pt x="1357" y="1315"/>
                    <a:pt x="1332" y="1300"/>
                    <a:pt x="1308" y="1281"/>
                  </a:cubicBezTo>
                  <a:cubicBezTo>
                    <a:pt x="1353" y="1289"/>
                    <a:pt x="1387" y="1299"/>
                    <a:pt x="1414" y="1313"/>
                  </a:cubicBezTo>
                  <a:cubicBezTo>
                    <a:pt x="1418" y="1307"/>
                    <a:pt x="1418" y="1307"/>
                    <a:pt x="1418" y="1307"/>
                  </a:cubicBezTo>
                  <a:cubicBezTo>
                    <a:pt x="1390" y="1288"/>
                    <a:pt x="1349" y="1279"/>
                    <a:pt x="1310" y="1271"/>
                  </a:cubicBezTo>
                  <a:cubicBezTo>
                    <a:pt x="1263" y="1261"/>
                    <a:pt x="1214" y="1251"/>
                    <a:pt x="1188" y="1223"/>
                  </a:cubicBezTo>
                  <a:cubicBezTo>
                    <a:pt x="1233" y="1217"/>
                    <a:pt x="1290" y="1220"/>
                    <a:pt x="1335" y="1223"/>
                  </a:cubicBezTo>
                  <a:cubicBezTo>
                    <a:pt x="1342" y="1224"/>
                    <a:pt x="1348" y="1224"/>
                    <a:pt x="1355" y="1225"/>
                  </a:cubicBezTo>
                  <a:cubicBezTo>
                    <a:pt x="1378" y="1243"/>
                    <a:pt x="1405" y="1258"/>
                    <a:pt x="1435" y="1269"/>
                  </a:cubicBezTo>
                  <a:cubicBezTo>
                    <a:pt x="1436" y="1288"/>
                    <a:pt x="1447" y="1299"/>
                    <a:pt x="1459" y="1308"/>
                  </a:cubicBezTo>
                  <a:cubicBezTo>
                    <a:pt x="1472" y="1318"/>
                    <a:pt x="1472" y="1318"/>
                    <a:pt x="1472" y="1318"/>
                  </a:cubicBezTo>
                  <a:cubicBezTo>
                    <a:pt x="1465" y="1304"/>
                    <a:pt x="1465" y="1304"/>
                    <a:pt x="1465" y="1304"/>
                  </a:cubicBezTo>
                  <a:cubicBezTo>
                    <a:pt x="1463" y="1300"/>
                    <a:pt x="1459" y="1296"/>
                    <a:pt x="1456" y="1293"/>
                  </a:cubicBezTo>
                  <a:cubicBezTo>
                    <a:pt x="1451" y="1287"/>
                    <a:pt x="1446" y="1282"/>
                    <a:pt x="1446" y="1272"/>
                  </a:cubicBezTo>
                  <a:cubicBezTo>
                    <a:pt x="1457" y="1276"/>
                    <a:pt x="1469" y="1279"/>
                    <a:pt x="1481" y="1281"/>
                  </a:cubicBezTo>
                  <a:cubicBezTo>
                    <a:pt x="1489" y="1283"/>
                    <a:pt x="1498" y="1285"/>
                    <a:pt x="1505" y="1287"/>
                  </a:cubicBezTo>
                  <a:cubicBezTo>
                    <a:pt x="1507" y="1280"/>
                    <a:pt x="1507" y="1280"/>
                    <a:pt x="1507" y="1280"/>
                  </a:cubicBezTo>
                  <a:cubicBezTo>
                    <a:pt x="1498" y="1277"/>
                    <a:pt x="1488" y="1274"/>
                    <a:pt x="1478" y="1271"/>
                  </a:cubicBezTo>
                  <a:cubicBezTo>
                    <a:pt x="1438" y="1259"/>
                    <a:pt x="1397" y="1246"/>
                    <a:pt x="1369" y="1223"/>
                  </a:cubicBezTo>
                  <a:cubicBezTo>
                    <a:pt x="1373" y="1223"/>
                    <a:pt x="1376" y="1223"/>
                    <a:pt x="1380" y="1224"/>
                  </a:cubicBezTo>
                  <a:cubicBezTo>
                    <a:pt x="1401" y="1225"/>
                    <a:pt x="1424" y="1230"/>
                    <a:pt x="1449" y="1235"/>
                  </a:cubicBezTo>
                  <a:cubicBezTo>
                    <a:pt x="1473" y="1240"/>
                    <a:pt x="1499" y="1245"/>
                    <a:pt x="1522" y="1247"/>
                  </a:cubicBezTo>
                  <a:cubicBezTo>
                    <a:pt x="1533" y="1248"/>
                    <a:pt x="1542" y="1248"/>
                    <a:pt x="1551" y="1247"/>
                  </a:cubicBezTo>
                  <a:cubicBezTo>
                    <a:pt x="1551" y="1247"/>
                    <a:pt x="1580" y="1244"/>
                    <a:pt x="1580" y="1234"/>
                  </a:cubicBezTo>
                  <a:cubicBezTo>
                    <a:pt x="1581" y="1229"/>
                    <a:pt x="1581" y="1229"/>
                    <a:pt x="1581" y="1229"/>
                  </a:cubicBezTo>
                  <a:cubicBezTo>
                    <a:pt x="1576" y="1230"/>
                    <a:pt x="1576" y="1230"/>
                    <a:pt x="1576" y="1230"/>
                  </a:cubicBezTo>
                  <a:moveTo>
                    <a:pt x="662" y="2122"/>
                  </a:moveTo>
                  <a:cubicBezTo>
                    <a:pt x="660" y="2121"/>
                    <a:pt x="658" y="2120"/>
                    <a:pt x="656" y="2120"/>
                  </a:cubicBezTo>
                  <a:cubicBezTo>
                    <a:pt x="656" y="2120"/>
                    <a:pt x="655" y="2120"/>
                    <a:pt x="655" y="2120"/>
                  </a:cubicBezTo>
                  <a:cubicBezTo>
                    <a:pt x="653" y="2118"/>
                    <a:pt x="653" y="2116"/>
                    <a:pt x="658" y="2112"/>
                  </a:cubicBezTo>
                  <a:cubicBezTo>
                    <a:pt x="660" y="2118"/>
                    <a:pt x="660" y="2118"/>
                    <a:pt x="660" y="2118"/>
                  </a:cubicBezTo>
                  <a:cubicBezTo>
                    <a:pt x="662" y="2121"/>
                    <a:pt x="662" y="2122"/>
                    <a:pt x="662" y="2122"/>
                  </a:cubicBezTo>
                  <a:cubicBezTo>
                    <a:pt x="662" y="2122"/>
                    <a:pt x="662" y="2122"/>
                    <a:pt x="662" y="2122"/>
                  </a:cubicBezTo>
                  <a:moveTo>
                    <a:pt x="768" y="2160"/>
                  </a:moveTo>
                  <a:cubicBezTo>
                    <a:pt x="766" y="2160"/>
                    <a:pt x="765" y="2160"/>
                    <a:pt x="764" y="2160"/>
                  </a:cubicBezTo>
                  <a:cubicBezTo>
                    <a:pt x="763" y="2160"/>
                    <a:pt x="761" y="2160"/>
                    <a:pt x="760" y="2161"/>
                  </a:cubicBezTo>
                  <a:cubicBezTo>
                    <a:pt x="761" y="2156"/>
                    <a:pt x="764" y="2153"/>
                    <a:pt x="766" y="2153"/>
                  </a:cubicBezTo>
                  <a:cubicBezTo>
                    <a:pt x="766" y="2153"/>
                    <a:pt x="766" y="2153"/>
                    <a:pt x="767" y="2154"/>
                  </a:cubicBezTo>
                  <a:cubicBezTo>
                    <a:pt x="767" y="2154"/>
                    <a:pt x="769" y="2156"/>
                    <a:pt x="769" y="2161"/>
                  </a:cubicBezTo>
                  <a:cubicBezTo>
                    <a:pt x="768" y="2160"/>
                    <a:pt x="768" y="2160"/>
                    <a:pt x="768" y="2160"/>
                  </a:cubicBezTo>
                  <a:moveTo>
                    <a:pt x="932" y="2166"/>
                  </a:moveTo>
                  <a:cubicBezTo>
                    <a:pt x="932" y="2167"/>
                    <a:pt x="934" y="2168"/>
                    <a:pt x="935" y="2169"/>
                  </a:cubicBezTo>
                  <a:cubicBezTo>
                    <a:pt x="932" y="2170"/>
                    <a:pt x="929" y="2167"/>
                    <a:pt x="928" y="2164"/>
                  </a:cubicBezTo>
                  <a:cubicBezTo>
                    <a:pt x="927" y="2163"/>
                    <a:pt x="926" y="2161"/>
                    <a:pt x="926" y="2160"/>
                  </a:cubicBezTo>
                  <a:cubicBezTo>
                    <a:pt x="928" y="2162"/>
                    <a:pt x="930" y="2164"/>
                    <a:pt x="932" y="2166"/>
                  </a:cubicBezTo>
                  <a:moveTo>
                    <a:pt x="1279" y="972"/>
                  </a:moveTo>
                  <a:cubicBezTo>
                    <a:pt x="1274" y="975"/>
                    <a:pt x="1274" y="975"/>
                    <a:pt x="1274" y="975"/>
                  </a:cubicBezTo>
                  <a:cubicBezTo>
                    <a:pt x="1272" y="976"/>
                    <a:pt x="1269" y="977"/>
                    <a:pt x="1267" y="979"/>
                  </a:cubicBezTo>
                  <a:cubicBezTo>
                    <a:pt x="1255" y="984"/>
                    <a:pt x="1243" y="990"/>
                    <a:pt x="1238" y="999"/>
                  </a:cubicBezTo>
                  <a:cubicBezTo>
                    <a:pt x="1234" y="1005"/>
                    <a:pt x="1234" y="1005"/>
                    <a:pt x="1234" y="1005"/>
                  </a:cubicBezTo>
                  <a:cubicBezTo>
                    <a:pt x="1213" y="1006"/>
                    <a:pt x="1192" y="1008"/>
                    <a:pt x="1172" y="1010"/>
                  </a:cubicBezTo>
                  <a:cubicBezTo>
                    <a:pt x="1144" y="1012"/>
                    <a:pt x="1116" y="1015"/>
                    <a:pt x="1086" y="1015"/>
                  </a:cubicBezTo>
                  <a:cubicBezTo>
                    <a:pt x="1100" y="1011"/>
                    <a:pt x="1114" y="1007"/>
                    <a:pt x="1127" y="1003"/>
                  </a:cubicBezTo>
                  <a:cubicBezTo>
                    <a:pt x="1166" y="991"/>
                    <a:pt x="1205" y="979"/>
                    <a:pt x="1236" y="958"/>
                  </a:cubicBezTo>
                  <a:cubicBezTo>
                    <a:pt x="1233" y="952"/>
                    <a:pt x="1233" y="952"/>
                    <a:pt x="1233" y="952"/>
                  </a:cubicBezTo>
                  <a:cubicBezTo>
                    <a:pt x="1197" y="968"/>
                    <a:pt x="1153" y="987"/>
                    <a:pt x="1106" y="999"/>
                  </a:cubicBezTo>
                  <a:cubicBezTo>
                    <a:pt x="1103" y="1000"/>
                    <a:pt x="1099" y="1001"/>
                    <a:pt x="1094" y="1001"/>
                  </a:cubicBezTo>
                  <a:cubicBezTo>
                    <a:pt x="1088" y="1002"/>
                    <a:pt x="1082" y="1003"/>
                    <a:pt x="1076" y="1005"/>
                  </a:cubicBezTo>
                  <a:cubicBezTo>
                    <a:pt x="1072" y="1007"/>
                    <a:pt x="1068" y="1010"/>
                    <a:pt x="1065" y="1012"/>
                  </a:cubicBezTo>
                  <a:cubicBezTo>
                    <a:pt x="1060" y="1015"/>
                    <a:pt x="1057" y="1018"/>
                    <a:pt x="1052" y="1019"/>
                  </a:cubicBezTo>
                  <a:cubicBezTo>
                    <a:pt x="1035" y="1023"/>
                    <a:pt x="1018" y="1024"/>
                    <a:pt x="1001" y="1024"/>
                  </a:cubicBezTo>
                  <a:cubicBezTo>
                    <a:pt x="978" y="1025"/>
                    <a:pt x="955" y="1026"/>
                    <a:pt x="932" y="1036"/>
                  </a:cubicBezTo>
                  <a:cubicBezTo>
                    <a:pt x="928" y="1018"/>
                    <a:pt x="913" y="1009"/>
                    <a:pt x="899" y="1001"/>
                  </a:cubicBezTo>
                  <a:cubicBezTo>
                    <a:pt x="896" y="1000"/>
                    <a:pt x="894" y="998"/>
                    <a:pt x="892" y="997"/>
                  </a:cubicBezTo>
                  <a:cubicBezTo>
                    <a:pt x="901" y="945"/>
                    <a:pt x="933" y="914"/>
                    <a:pt x="963" y="884"/>
                  </a:cubicBezTo>
                  <a:cubicBezTo>
                    <a:pt x="969" y="878"/>
                    <a:pt x="975" y="872"/>
                    <a:pt x="981" y="866"/>
                  </a:cubicBezTo>
                  <a:cubicBezTo>
                    <a:pt x="982" y="865"/>
                    <a:pt x="984" y="863"/>
                    <a:pt x="987" y="860"/>
                  </a:cubicBezTo>
                  <a:cubicBezTo>
                    <a:pt x="992" y="854"/>
                    <a:pt x="1006" y="839"/>
                    <a:pt x="1010" y="839"/>
                  </a:cubicBezTo>
                  <a:cubicBezTo>
                    <a:pt x="1023" y="839"/>
                    <a:pt x="1031" y="875"/>
                    <a:pt x="1031" y="894"/>
                  </a:cubicBezTo>
                  <a:cubicBezTo>
                    <a:pt x="1031" y="902"/>
                    <a:pt x="1031" y="910"/>
                    <a:pt x="1030" y="919"/>
                  </a:cubicBezTo>
                  <a:cubicBezTo>
                    <a:pt x="1028" y="940"/>
                    <a:pt x="1027" y="959"/>
                    <a:pt x="1039" y="968"/>
                  </a:cubicBezTo>
                  <a:cubicBezTo>
                    <a:pt x="1047" y="973"/>
                    <a:pt x="1047" y="973"/>
                    <a:pt x="1047" y="973"/>
                  </a:cubicBezTo>
                  <a:cubicBezTo>
                    <a:pt x="1045" y="964"/>
                    <a:pt x="1045" y="964"/>
                    <a:pt x="1045" y="964"/>
                  </a:cubicBezTo>
                  <a:cubicBezTo>
                    <a:pt x="1042" y="953"/>
                    <a:pt x="1035" y="926"/>
                    <a:pt x="1039" y="910"/>
                  </a:cubicBezTo>
                  <a:cubicBezTo>
                    <a:pt x="1048" y="925"/>
                    <a:pt x="1061" y="937"/>
                    <a:pt x="1074" y="947"/>
                  </a:cubicBezTo>
                  <a:cubicBezTo>
                    <a:pt x="1079" y="941"/>
                    <a:pt x="1079" y="941"/>
                    <a:pt x="1079" y="941"/>
                  </a:cubicBezTo>
                  <a:cubicBezTo>
                    <a:pt x="1054" y="922"/>
                    <a:pt x="1039" y="888"/>
                    <a:pt x="1038" y="854"/>
                  </a:cubicBezTo>
                  <a:cubicBezTo>
                    <a:pt x="1045" y="858"/>
                    <a:pt x="1052" y="860"/>
                    <a:pt x="1059" y="862"/>
                  </a:cubicBezTo>
                  <a:cubicBezTo>
                    <a:pt x="1067" y="865"/>
                    <a:pt x="1075" y="867"/>
                    <a:pt x="1081" y="872"/>
                  </a:cubicBezTo>
                  <a:cubicBezTo>
                    <a:pt x="1093" y="882"/>
                    <a:pt x="1095" y="899"/>
                    <a:pt x="1097" y="916"/>
                  </a:cubicBezTo>
                  <a:cubicBezTo>
                    <a:pt x="1100" y="934"/>
                    <a:pt x="1102" y="954"/>
                    <a:pt x="1119" y="962"/>
                  </a:cubicBezTo>
                  <a:cubicBezTo>
                    <a:pt x="1136" y="971"/>
                    <a:pt x="1136" y="971"/>
                    <a:pt x="1136" y="971"/>
                  </a:cubicBezTo>
                  <a:cubicBezTo>
                    <a:pt x="1123" y="956"/>
                    <a:pt x="1123" y="956"/>
                    <a:pt x="1123" y="956"/>
                  </a:cubicBezTo>
                  <a:cubicBezTo>
                    <a:pt x="1117" y="949"/>
                    <a:pt x="1112" y="940"/>
                    <a:pt x="1110" y="928"/>
                  </a:cubicBezTo>
                  <a:cubicBezTo>
                    <a:pt x="1118" y="938"/>
                    <a:pt x="1126" y="949"/>
                    <a:pt x="1138" y="957"/>
                  </a:cubicBezTo>
                  <a:cubicBezTo>
                    <a:pt x="1157" y="970"/>
                    <a:pt x="1157" y="970"/>
                    <a:pt x="1157" y="970"/>
                  </a:cubicBezTo>
                  <a:cubicBezTo>
                    <a:pt x="1143" y="952"/>
                    <a:pt x="1143" y="952"/>
                    <a:pt x="1143" y="952"/>
                  </a:cubicBezTo>
                  <a:cubicBezTo>
                    <a:pt x="1140" y="948"/>
                    <a:pt x="1137" y="944"/>
                    <a:pt x="1133" y="940"/>
                  </a:cubicBezTo>
                  <a:cubicBezTo>
                    <a:pt x="1120" y="924"/>
                    <a:pt x="1107" y="908"/>
                    <a:pt x="1102" y="886"/>
                  </a:cubicBezTo>
                  <a:cubicBezTo>
                    <a:pt x="1121" y="894"/>
                    <a:pt x="1135" y="903"/>
                    <a:pt x="1151" y="912"/>
                  </a:cubicBezTo>
                  <a:cubicBezTo>
                    <a:pt x="1157" y="916"/>
                    <a:pt x="1164" y="920"/>
                    <a:pt x="1171" y="924"/>
                  </a:cubicBezTo>
                  <a:cubicBezTo>
                    <a:pt x="1177" y="942"/>
                    <a:pt x="1185" y="959"/>
                    <a:pt x="1197" y="960"/>
                  </a:cubicBezTo>
                  <a:cubicBezTo>
                    <a:pt x="1208" y="961"/>
                    <a:pt x="1208" y="961"/>
                    <a:pt x="1208" y="961"/>
                  </a:cubicBezTo>
                  <a:cubicBezTo>
                    <a:pt x="1199" y="954"/>
                    <a:pt x="1199" y="954"/>
                    <a:pt x="1199" y="954"/>
                  </a:cubicBezTo>
                  <a:cubicBezTo>
                    <a:pt x="1192" y="948"/>
                    <a:pt x="1185" y="937"/>
                    <a:pt x="1184" y="929"/>
                  </a:cubicBezTo>
                  <a:cubicBezTo>
                    <a:pt x="1204" y="938"/>
                    <a:pt x="1227" y="942"/>
                    <a:pt x="1249" y="945"/>
                  </a:cubicBezTo>
                  <a:cubicBezTo>
                    <a:pt x="1270" y="949"/>
                    <a:pt x="1290" y="952"/>
                    <a:pt x="1307" y="959"/>
                  </a:cubicBezTo>
                  <a:cubicBezTo>
                    <a:pt x="1298" y="962"/>
                    <a:pt x="1288" y="967"/>
                    <a:pt x="1279" y="972"/>
                  </a:cubicBezTo>
                  <a:moveTo>
                    <a:pt x="795" y="480"/>
                  </a:moveTo>
                  <a:cubicBezTo>
                    <a:pt x="791" y="480"/>
                    <a:pt x="787" y="482"/>
                    <a:pt x="783" y="486"/>
                  </a:cubicBezTo>
                  <a:cubicBezTo>
                    <a:pt x="792" y="470"/>
                    <a:pt x="807" y="454"/>
                    <a:pt x="824" y="444"/>
                  </a:cubicBezTo>
                  <a:cubicBezTo>
                    <a:pt x="825" y="452"/>
                    <a:pt x="825" y="461"/>
                    <a:pt x="826" y="470"/>
                  </a:cubicBezTo>
                  <a:cubicBezTo>
                    <a:pt x="826" y="478"/>
                    <a:pt x="826" y="487"/>
                    <a:pt x="827" y="495"/>
                  </a:cubicBezTo>
                  <a:cubicBezTo>
                    <a:pt x="827" y="496"/>
                    <a:pt x="827" y="496"/>
                    <a:pt x="826" y="497"/>
                  </a:cubicBezTo>
                  <a:cubicBezTo>
                    <a:pt x="825" y="493"/>
                    <a:pt x="825" y="493"/>
                    <a:pt x="825" y="493"/>
                  </a:cubicBezTo>
                  <a:cubicBezTo>
                    <a:pt x="823" y="503"/>
                    <a:pt x="823" y="503"/>
                    <a:pt x="823" y="503"/>
                  </a:cubicBezTo>
                  <a:cubicBezTo>
                    <a:pt x="821" y="505"/>
                    <a:pt x="819" y="508"/>
                    <a:pt x="818" y="511"/>
                  </a:cubicBezTo>
                  <a:cubicBezTo>
                    <a:pt x="812" y="519"/>
                    <a:pt x="806" y="528"/>
                    <a:pt x="803" y="538"/>
                  </a:cubicBezTo>
                  <a:cubicBezTo>
                    <a:pt x="801" y="541"/>
                    <a:pt x="801" y="545"/>
                    <a:pt x="801" y="549"/>
                  </a:cubicBezTo>
                  <a:cubicBezTo>
                    <a:pt x="801" y="553"/>
                    <a:pt x="800" y="557"/>
                    <a:pt x="799" y="559"/>
                  </a:cubicBezTo>
                  <a:cubicBezTo>
                    <a:pt x="797" y="564"/>
                    <a:pt x="792" y="568"/>
                    <a:pt x="788" y="571"/>
                  </a:cubicBezTo>
                  <a:cubicBezTo>
                    <a:pt x="785" y="573"/>
                    <a:pt x="783" y="575"/>
                    <a:pt x="780" y="578"/>
                  </a:cubicBezTo>
                  <a:cubicBezTo>
                    <a:pt x="771" y="545"/>
                    <a:pt x="770" y="499"/>
                    <a:pt x="796" y="487"/>
                  </a:cubicBezTo>
                  <a:cubicBezTo>
                    <a:pt x="809" y="481"/>
                    <a:pt x="809" y="481"/>
                    <a:pt x="809" y="481"/>
                  </a:cubicBezTo>
                  <a:cubicBezTo>
                    <a:pt x="795" y="480"/>
                    <a:pt x="795" y="480"/>
                    <a:pt x="795" y="480"/>
                  </a:cubicBezTo>
                  <a:moveTo>
                    <a:pt x="873" y="671"/>
                  </a:moveTo>
                  <a:cubicBezTo>
                    <a:pt x="868" y="692"/>
                    <a:pt x="855" y="707"/>
                    <a:pt x="842" y="722"/>
                  </a:cubicBezTo>
                  <a:cubicBezTo>
                    <a:pt x="838" y="727"/>
                    <a:pt x="833" y="731"/>
                    <a:pt x="829" y="737"/>
                  </a:cubicBezTo>
                  <a:cubicBezTo>
                    <a:pt x="826" y="659"/>
                    <a:pt x="839" y="610"/>
                    <a:pt x="869" y="586"/>
                  </a:cubicBezTo>
                  <a:cubicBezTo>
                    <a:pt x="873" y="585"/>
                    <a:pt x="876" y="584"/>
                    <a:pt x="880" y="583"/>
                  </a:cubicBezTo>
                  <a:cubicBezTo>
                    <a:pt x="892" y="579"/>
                    <a:pt x="903" y="576"/>
                    <a:pt x="912" y="568"/>
                  </a:cubicBezTo>
                  <a:cubicBezTo>
                    <a:pt x="904" y="578"/>
                    <a:pt x="904" y="578"/>
                    <a:pt x="904" y="578"/>
                  </a:cubicBezTo>
                  <a:cubicBezTo>
                    <a:pt x="888" y="599"/>
                    <a:pt x="882" y="625"/>
                    <a:pt x="878" y="650"/>
                  </a:cubicBezTo>
                  <a:cubicBezTo>
                    <a:pt x="876" y="657"/>
                    <a:pt x="875" y="664"/>
                    <a:pt x="873" y="671"/>
                  </a:cubicBezTo>
                  <a:moveTo>
                    <a:pt x="910" y="693"/>
                  </a:moveTo>
                  <a:cubicBezTo>
                    <a:pt x="901" y="764"/>
                    <a:pt x="868" y="822"/>
                    <a:pt x="835" y="870"/>
                  </a:cubicBezTo>
                  <a:cubicBezTo>
                    <a:pt x="834" y="859"/>
                    <a:pt x="833" y="848"/>
                    <a:pt x="832" y="838"/>
                  </a:cubicBezTo>
                  <a:cubicBezTo>
                    <a:pt x="829" y="820"/>
                    <a:pt x="827" y="804"/>
                    <a:pt x="829" y="788"/>
                  </a:cubicBezTo>
                  <a:cubicBezTo>
                    <a:pt x="833" y="737"/>
                    <a:pt x="876" y="711"/>
                    <a:pt x="910" y="693"/>
                  </a:cubicBezTo>
                  <a:moveTo>
                    <a:pt x="879" y="551"/>
                  </a:moveTo>
                  <a:cubicBezTo>
                    <a:pt x="875" y="554"/>
                    <a:pt x="872" y="556"/>
                    <a:pt x="869" y="559"/>
                  </a:cubicBezTo>
                  <a:cubicBezTo>
                    <a:pt x="865" y="562"/>
                    <a:pt x="863" y="565"/>
                    <a:pt x="860" y="568"/>
                  </a:cubicBezTo>
                  <a:cubicBezTo>
                    <a:pt x="856" y="572"/>
                    <a:pt x="853" y="576"/>
                    <a:pt x="849" y="578"/>
                  </a:cubicBezTo>
                  <a:cubicBezTo>
                    <a:pt x="851" y="566"/>
                    <a:pt x="852" y="551"/>
                    <a:pt x="853" y="540"/>
                  </a:cubicBezTo>
                  <a:cubicBezTo>
                    <a:pt x="853" y="536"/>
                    <a:pt x="853" y="532"/>
                    <a:pt x="854" y="529"/>
                  </a:cubicBezTo>
                  <a:cubicBezTo>
                    <a:pt x="857" y="528"/>
                    <a:pt x="860" y="526"/>
                    <a:pt x="864" y="525"/>
                  </a:cubicBezTo>
                  <a:cubicBezTo>
                    <a:pt x="871" y="522"/>
                    <a:pt x="879" y="519"/>
                    <a:pt x="885" y="514"/>
                  </a:cubicBezTo>
                  <a:cubicBezTo>
                    <a:pt x="891" y="510"/>
                    <a:pt x="891" y="510"/>
                    <a:pt x="891" y="510"/>
                  </a:cubicBezTo>
                  <a:cubicBezTo>
                    <a:pt x="883" y="508"/>
                    <a:pt x="883" y="508"/>
                    <a:pt x="883" y="508"/>
                  </a:cubicBezTo>
                  <a:cubicBezTo>
                    <a:pt x="882" y="508"/>
                    <a:pt x="882" y="508"/>
                    <a:pt x="882" y="508"/>
                  </a:cubicBezTo>
                  <a:cubicBezTo>
                    <a:pt x="878" y="508"/>
                    <a:pt x="874" y="510"/>
                    <a:pt x="869" y="512"/>
                  </a:cubicBezTo>
                  <a:cubicBezTo>
                    <a:pt x="866" y="513"/>
                    <a:pt x="863" y="515"/>
                    <a:pt x="860" y="516"/>
                  </a:cubicBezTo>
                  <a:cubicBezTo>
                    <a:pt x="860" y="515"/>
                    <a:pt x="861" y="514"/>
                    <a:pt x="862" y="513"/>
                  </a:cubicBezTo>
                  <a:cubicBezTo>
                    <a:pt x="864" y="511"/>
                    <a:pt x="866" y="509"/>
                    <a:pt x="868" y="507"/>
                  </a:cubicBezTo>
                  <a:cubicBezTo>
                    <a:pt x="870" y="505"/>
                    <a:pt x="870" y="505"/>
                    <a:pt x="870" y="505"/>
                  </a:cubicBezTo>
                  <a:cubicBezTo>
                    <a:pt x="868" y="502"/>
                    <a:pt x="868" y="502"/>
                    <a:pt x="868" y="502"/>
                  </a:cubicBezTo>
                  <a:cubicBezTo>
                    <a:pt x="866" y="499"/>
                    <a:pt x="861" y="500"/>
                    <a:pt x="857" y="503"/>
                  </a:cubicBezTo>
                  <a:cubicBezTo>
                    <a:pt x="858" y="484"/>
                    <a:pt x="863" y="461"/>
                    <a:pt x="874" y="433"/>
                  </a:cubicBezTo>
                  <a:cubicBezTo>
                    <a:pt x="881" y="431"/>
                    <a:pt x="889" y="430"/>
                    <a:pt x="897" y="428"/>
                  </a:cubicBezTo>
                  <a:cubicBezTo>
                    <a:pt x="903" y="427"/>
                    <a:pt x="910" y="425"/>
                    <a:pt x="917" y="423"/>
                  </a:cubicBezTo>
                  <a:cubicBezTo>
                    <a:pt x="916" y="431"/>
                    <a:pt x="915" y="439"/>
                    <a:pt x="915" y="447"/>
                  </a:cubicBezTo>
                  <a:cubicBezTo>
                    <a:pt x="913" y="478"/>
                    <a:pt x="910" y="516"/>
                    <a:pt x="895" y="538"/>
                  </a:cubicBezTo>
                  <a:cubicBezTo>
                    <a:pt x="892" y="543"/>
                    <a:pt x="885" y="547"/>
                    <a:pt x="879" y="551"/>
                  </a:cubicBezTo>
                  <a:moveTo>
                    <a:pt x="869" y="393"/>
                  </a:moveTo>
                  <a:cubicBezTo>
                    <a:pt x="866" y="397"/>
                    <a:pt x="864" y="402"/>
                    <a:pt x="862" y="406"/>
                  </a:cubicBezTo>
                  <a:cubicBezTo>
                    <a:pt x="858" y="414"/>
                    <a:pt x="855" y="422"/>
                    <a:pt x="849" y="425"/>
                  </a:cubicBezTo>
                  <a:cubicBezTo>
                    <a:pt x="847" y="418"/>
                    <a:pt x="845" y="413"/>
                    <a:pt x="842" y="408"/>
                  </a:cubicBezTo>
                  <a:cubicBezTo>
                    <a:pt x="841" y="406"/>
                    <a:pt x="841" y="406"/>
                    <a:pt x="841" y="406"/>
                  </a:cubicBezTo>
                  <a:cubicBezTo>
                    <a:pt x="855" y="378"/>
                    <a:pt x="868" y="356"/>
                    <a:pt x="899" y="354"/>
                  </a:cubicBezTo>
                  <a:cubicBezTo>
                    <a:pt x="897" y="359"/>
                    <a:pt x="892" y="364"/>
                    <a:pt x="887" y="370"/>
                  </a:cubicBezTo>
                  <a:cubicBezTo>
                    <a:pt x="881" y="377"/>
                    <a:pt x="874" y="384"/>
                    <a:pt x="869" y="393"/>
                  </a:cubicBezTo>
                  <a:moveTo>
                    <a:pt x="897" y="344"/>
                  </a:moveTo>
                  <a:cubicBezTo>
                    <a:pt x="897" y="344"/>
                    <a:pt x="896" y="344"/>
                    <a:pt x="896" y="345"/>
                  </a:cubicBezTo>
                  <a:cubicBezTo>
                    <a:pt x="899" y="343"/>
                    <a:pt x="901" y="341"/>
                    <a:pt x="904" y="339"/>
                  </a:cubicBezTo>
                  <a:cubicBezTo>
                    <a:pt x="906" y="338"/>
                    <a:pt x="908" y="337"/>
                    <a:pt x="910" y="335"/>
                  </a:cubicBezTo>
                  <a:cubicBezTo>
                    <a:pt x="910" y="338"/>
                    <a:pt x="910" y="341"/>
                    <a:pt x="910" y="343"/>
                  </a:cubicBezTo>
                  <a:cubicBezTo>
                    <a:pt x="905" y="343"/>
                    <a:pt x="901" y="344"/>
                    <a:pt x="897" y="344"/>
                  </a:cubicBezTo>
                  <a:moveTo>
                    <a:pt x="897" y="325"/>
                  </a:moveTo>
                  <a:cubicBezTo>
                    <a:pt x="876" y="342"/>
                    <a:pt x="854" y="359"/>
                    <a:pt x="836" y="380"/>
                  </a:cubicBezTo>
                  <a:cubicBezTo>
                    <a:pt x="835" y="379"/>
                    <a:pt x="835" y="378"/>
                    <a:pt x="834" y="376"/>
                  </a:cubicBezTo>
                  <a:cubicBezTo>
                    <a:pt x="833" y="375"/>
                    <a:pt x="832" y="373"/>
                    <a:pt x="832" y="372"/>
                  </a:cubicBezTo>
                  <a:cubicBezTo>
                    <a:pt x="844" y="358"/>
                    <a:pt x="855" y="342"/>
                    <a:pt x="864" y="328"/>
                  </a:cubicBezTo>
                  <a:cubicBezTo>
                    <a:pt x="879" y="305"/>
                    <a:pt x="879" y="305"/>
                    <a:pt x="879" y="305"/>
                  </a:cubicBezTo>
                  <a:cubicBezTo>
                    <a:pt x="859" y="323"/>
                    <a:pt x="859" y="323"/>
                    <a:pt x="859" y="323"/>
                  </a:cubicBezTo>
                  <a:cubicBezTo>
                    <a:pt x="850" y="331"/>
                    <a:pt x="842" y="341"/>
                    <a:pt x="835" y="351"/>
                  </a:cubicBezTo>
                  <a:cubicBezTo>
                    <a:pt x="834" y="353"/>
                    <a:pt x="832" y="356"/>
                    <a:pt x="830" y="358"/>
                  </a:cubicBezTo>
                  <a:cubicBezTo>
                    <a:pt x="828" y="353"/>
                    <a:pt x="825" y="348"/>
                    <a:pt x="822" y="344"/>
                  </a:cubicBezTo>
                  <a:cubicBezTo>
                    <a:pt x="817" y="337"/>
                    <a:pt x="813" y="331"/>
                    <a:pt x="814" y="324"/>
                  </a:cubicBezTo>
                  <a:cubicBezTo>
                    <a:pt x="814" y="324"/>
                    <a:pt x="814" y="324"/>
                    <a:pt x="814" y="324"/>
                  </a:cubicBezTo>
                  <a:cubicBezTo>
                    <a:pt x="850" y="321"/>
                    <a:pt x="881" y="296"/>
                    <a:pt x="904" y="275"/>
                  </a:cubicBezTo>
                  <a:cubicBezTo>
                    <a:pt x="904" y="290"/>
                    <a:pt x="905" y="304"/>
                    <a:pt x="908" y="316"/>
                  </a:cubicBezTo>
                  <a:cubicBezTo>
                    <a:pt x="905" y="319"/>
                    <a:pt x="901" y="322"/>
                    <a:pt x="897" y="325"/>
                  </a:cubicBezTo>
                  <a:moveTo>
                    <a:pt x="815" y="403"/>
                  </a:moveTo>
                  <a:cubicBezTo>
                    <a:pt x="815" y="403"/>
                    <a:pt x="815" y="402"/>
                    <a:pt x="815" y="402"/>
                  </a:cubicBezTo>
                  <a:cubicBezTo>
                    <a:pt x="817" y="406"/>
                    <a:pt x="818" y="410"/>
                    <a:pt x="819" y="414"/>
                  </a:cubicBezTo>
                  <a:cubicBezTo>
                    <a:pt x="817" y="417"/>
                    <a:pt x="817" y="417"/>
                    <a:pt x="817" y="417"/>
                  </a:cubicBezTo>
                  <a:cubicBezTo>
                    <a:pt x="814" y="421"/>
                    <a:pt x="811" y="425"/>
                    <a:pt x="808" y="429"/>
                  </a:cubicBezTo>
                  <a:cubicBezTo>
                    <a:pt x="808" y="420"/>
                    <a:pt x="812" y="411"/>
                    <a:pt x="815" y="403"/>
                  </a:cubicBezTo>
                  <a:moveTo>
                    <a:pt x="811" y="551"/>
                  </a:moveTo>
                  <a:cubicBezTo>
                    <a:pt x="812" y="543"/>
                    <a:pt x="816" y="536"/>
                    <a:pt x="820" y="528"/>
                  </a:cubicBezTo>
                  <a:cubicBezTo>
                    <a:pt x="822" y="525"/>
                    <a:pt x="824" y="522"/>
                    <a:pt x="825" y="519"/>
                  </a:cubicBezTo>
                  <a:cubicBezTo>
                    <a:pt x="825" y="531"/>
                    <a:pt x="819" y="543"/>
                    <a:pt x="811" y="551"/>
                  </a:cubicBezTo>
                  <a:moveTo>
                    <a:pt x="819" y="561"/>
                  </a:moveTo>
                  <a:cubicBezTo>
                    <a:pt x="818" y="566"/>
                    <a:pt x="817" y="572"/>
                    <a:pt x="815" y="577"/>
                  </a:cubicBezTo>
                  <a:cubicBezTo>
                    <a:pt x="814" y="579"/>
                    <a:pt x="814" y="582"/>
                    <a:pt x="813" y="584"/>
                  </a:cubicBezTo>
                  <a:cubicBezTo>
                    <a:pt x="811" y="584"/>
                    <a:pt x="808" y="584"/>
                    <a:pt x="805" y="584"/>
                  </a:cubicBezTo>
                  <a:cubicBezTo>
                    <a:pt x="802" y="584"/>
                    <a:pt x="799" y="584"/>
                    <a:pt x="797" y="584"/>
                  </a:cubicBezTo>
                  <a:cubicBezTo>
                    <a:pt x="799" y="582"/>
                    <a:pt x="801" y="579"/>
                    <a:pt x="804" y="577"/>
                  </a:cubicBezTo>
                  <a:cubicBezTo>
                    <a:pt x="809" y="572"/>
                    <a:pt x="814" y="567"/>
                    <a:pt x="819" y="561"/>
                  </a:cubicBezTo>
                  <a:moveTo>
                    <a:pt x="789" y="593"/>
                  </a:moveTo>
                  <a:cubicBezTo>
                    <a:pt x="792" y="595"/>
                    <a:pt x="797" y="595"/>
                    <a:pt x="803" y="594"/>
                  </a:cubicBezTo>
                  <a:cubicBezTo>
                    <a:pt x="806" y="594"/>
                    <a:pt x="809" y="593"/>
                    <a:pt x="812" y="594"/>
                  </a:cubicBezTo>
                  <a:cubicBezTo>
                    <a:pt x="808" y="609"/>
                    <a:pt x="805" y="624"/>
                    <a:pt x="802" y="640"/>
                  </a:cubicBezTo>
                  <a:cubicBezTo>
                    <a:pt x="800" y="650"/>
                    <a:pt x="798" y="660"/>
                    <a:pt x="796" y="671"/>
                  </a:cubicBezTo>
                  <a:cubicBezTo>
                    <a:pt x="792" y="660"/>
                    <a:pt x="790" y="646"/>
                    <a:pt x="788" y="634"/>
                  </a:cubicBezTo>
                  <a:cubicBezTo>
                    <a:pt x="786" y="623"/>
                    <a:pt x="785" y="612"/>
                    <a:pt x="782" y="603"/>
                  </a:cubicBezTo>
                  <a:cubicBezTo>
                    <a:pt x="784" y="599"/>
                    <a:pt x="786" y="596"/>
                    <a:pt x="789" y="593"/>
                  </a:cubicBezTo>
                  <a:moveTo>
                    <a:pt x="835" y="1112"/>
                  </a:moveTo>
                  <a:cubicBezTo>
                    <a:pt x="835" y="1107"/>
                    <a:pt x="835" y="1103"/>
                    <a:pt x="835" y="1099"/>
                  </a:cubicBezTo>
                  <a:cubicBezTo>
                    <a:pt x="835" y="1090"/>
                    <a:pt x="834" y="1081"/>
                    <a:pt x="835" y="1071"/>
                  </a:cubicBezTo>
                  <a:cubicBezTo>
                    <a:pt x="839" y="1080"/>
                    <a:pt x="841" y="1093"/>
                    <a:pt x="839" y="1102"/>
                  </a:cubicBezTo>
                  <a:cubicBezTo>
                    <a:pt x="838" y="1106"/>
                    <a:pt x="837" y="1109"/>
                    <a:pt x="835" y="1112"/>
                  </a:cubicBezTo>
                  <a:moveTo>
                    <a:pt x="836" y="1005"/>
                  </a:moveTo>
                  <a:cubicBezTo>
                    <a:pt x="840" y="1006"/>
                    <a:pt x="845" y="1007"/>
                    <a:pt x="850" y="1009"/>
                  </a:cubicBezTo>
                  <a:cubicBezTo>
                    <a:pt x="853" y="1010"/>
                    <a:pt x="856" y="1011"/>
                    <a:pt x="859" y="1011"/>
                  </a:cubicBezTo>
                  <a:cubicBezTo>
                    <a:pt x="858" y="1018"/>
                    <a:pt x="857" y="1026"/>
                    <a:pt x="856" y="1034"/>
                  </a:cubicBezTo>
                  <a:cubicBezTo>
                    <a:pt x="856" y="1038"/>
                    <a:pt x="855" y="1042"/>
                    <a:pt x="855" y="1046"/>
                  </a:cubicBezTo>
                  <a:cubicBezTo>
                    <a:pt x="853" y="1042"/>
                    <a:pt x="851" y="1039"/>
                    <a:pt x="848" y="1035"/>
                  </a:cubicBezTo>
                  <a:cubicBezTo>
                    <a:pt x="843" y="1026"/>
                    <a:pt x="838" y="1018"/>
                    <a:pt x="836" y="1005"/>
                  </a:cubicBezTo>
                  <a:moveTo>
                    <a:pt x="834" y="975"/>
                  </a:moveTo>
                  <a:cubicBezTo>
                    <a:pt x="839" y="930"/>
                    <a:pt x="858" y="903"/>
                    <a:pt x="877" y="874"/>
                  </a:cubicBezTo>
                  <a:cubicBezTo>
                    <a:pt x="888" y="858"/>
                    <a:pt x="900" y="841"/>
                    <a:pt x="908" y="822"/>
                  </a:cubicBezTo>
                  <a:cubicBezTo>
                    <a:pt x="912" y="819"/>
                    <a:pt x="917" y="820"/>
                    <a:pt x="924" y="821"/>
                  </a:cubicBezTo>
                  <a:cubicBezTo>
                    <a:pt x="927" y="822"/>
                    <a:pt x="930" y="823"/>
                    <a:pt x="934" y="823"/>
                  </a:cubicBezTo>
                  <a:cubicBezTo>
                    <a:pt x="926" y="847"/>
                    <a:pt x="914" y="867"/>
                    <a:pt x="903" y="886"/>
                  </a:cubicBezTo>
                  <a:cubicBezTo>
                    <a:pt x="886" y="915"/>
                    <a:pt x="869" y="944"/>
                    <a:pt x="864" y="987"/>
                  </a:cubicBezTo>
                  <a:cubicBezTo>
                    <a:pt x="852" y="984"/>
                    <a:pt x="842" y="980"/>
                    <a:pt x="834" y="975"/>
                  </a:cubicBezTo>
                  <a:moveTo>
                    <a:pt x="1076" y="660"/>
                  </a:moveTo>
                  <a:cubicBezTo>
                    <a:pt x="1049" y="665"/>
                    <a:pt x="1024" y="675"/>
                    <a:pt x="998" y="693"/>
                  </a:cubicBezTo>
                  <a:cubicBezTo>
                    <a:pt x="999" y="691"/>
                    <a:pt x="999" y="688"/>
                    <a:pt x="1000" y="686"/>
                  </a:cubicBezTo>
                  <a:cubicBezTo>
                    <a:pt x="1001" y="686"/>
                    <a:pt x="1001" y="686"/>
                    <a:pt x="1001" y="686"/>
                  </a:cubicBezTo>
                  <a:cubicBezTo>
                    <a:pt x="1000" y="685"/>
                    <a:pt x="1000" y="685"/>
                    <a:pt x="1000" y="685"/>
                  </a:cubicBezTo>
                  <a:cubicBezTo>
                    <a:pt x="1001" y="681"/>
                    <a:pt x="1002" y="676"/>
                    <a:pt x="1003" y="672"/>
                  </a:cubicBezTo>
                  <a:cubicBezTo>
                    <a:pt x="1006" y="663"/>
                    <a:pt x="1008" y="654"/>
                    <a:pt x="1010" y="645"/>
                  </a:cubicBezTo>
                  <a:cubicBezTo>
                    <a:pt x="1034" y="639"/>
                    <a:pt x="1056" y="621"/>
                    <a:pt x="1077" y="604"/>
                  </a:cubicBezTo>
                  <a:cubicBezTo>
                    <a:pt x="1081" y="601"/>
                    <a:pt x="1084" y="598"/>
                    <a:pt x="1088" y="595"/>
                  </a:cubicBezTo>
                  <a:cubicBezTo>
                    <a:pt x="1081" y="614"/>
                    <a:pt x="1076" y="635"/>
                    <a:pt x="1076" y="660"/>
                  </a:cubicBezTo>
                  <a:moveTo>
                    <a:pt x="1089" y="682"/>
                  </a:moveTo>
                  <a:cubicBezTo>
                    <a:pt x="1090" y="674"/>
                    <a:pt x="1090" y="674"/>
                    <a:pt x="1090" y="674"/>
                  </a:cubicBezTo>
                  <a:cubicBezTo>
                    <a:pt x="1100" y="671"/>
                    <a:pt x="1110" y="668"/>
                    <a:pt x="1120" y="665"/>
                  </a:cubicBezTo>
                  <a:cubicBezTo>
                    <a:pt x="1123" y="664"/>
                    <a:pt x="1127" y="663"/>
                    <a:pt x="1130" y="662"/>
                  </a:cubicBezTo>
                  <a:cubicBezTo>
                    <a:pt x="1131" y="673"/>
                    <a:pt x="1130" y="684"/>
                    <a:pt x="1129" y="695"/>
                  </a:cubicBezTo>
                  <a:cubicBezTo>
                    <a:pt x="1128" y="698"/>
                    <a:pt x="1128" y="702"/>
                    <a:pt x="1127" y="706"/>
                  </a:cubicBezTo>
                  <a:cubicBezTo>
                    <a:pt x="1118" y="709"/>
                    <a:pt x="1108" y="715"/>
                    <a:pt x="1100" y="721"/>
                  </a:cubicBezTo>
                  <a:cubicBezTo>
                    <a:pt x="1095" y="724"/>
                    <a:pt x="1089" y="728"/>
                    <a:pt x="1085" y="730"/>
                  </a:cubicBezTo>
                  <a:cubicBezTo>
                    <a:pt x="1087" y="715"/>
                    <a:pt x="1088" y="698"/>
                    <a:pt x="1089" y="682"/>
                  </a:cubicBezTo>
                  <a:moveTo>
                    <a:pt x="1012" y="797"/>
                  </a:moveTo>
                  <a:cubicBezTo>
                    <a:pt x="995" y="801"/>
                    <a:pt x="981" y="803"/>
                    <a:pt x="966" y="802"/>
                  </a:cubicBezTo>
                  <a:cubicBezTo>
                    <a:pt x="968" y="794"/>
                    <a:pt x="971" y="785"/>
                    <a:pt x="974" y="777"/>
                  </a:cubicBezTo>
                  <a:cubicBezTo>
                    <a:pt x="980" y="760"/>
                    <a:pt x="987" y="742"/>
                    <a:pt x="990" y="721"/>
                  </a:cubicBezTo>
                  <a:cubicBezTo>
                    <a:pt x="1009" y="696"/>
                    <a:pt x="1041" y="686"/>
                    <a:pt x="1075" y="677"/>
                  </a:cubicBezTo>
                  <a:cubicBezTo>
                    <a:pt x="1074" y="710"/>
                    <a:pt x="1068" y="729"/>
                    <a:pt x="1060" y="752"/>
                  </a:cubicBezTo>
                  <a:cubicBezTo>
                    <a:pt x="1043" y="765"/>
                    <a:pt x="1028" y="780"/>
                    <a:pt x="1012" y="797"/>
                  </a:cubicBezTo>
                  <a:moveTo>
                    <a:pt x="1091" y="830"/>
                  </a:moveTo>
                  <a:cubicBezTo>
                    <a:pt x="1100" y="833"/>
                    <a:pt x="1109" y="836"/>
                    <a:pt x="1119" y="838"/>
                  </a:cubicBezTo>
                  <a:cubicBezTo>
                    <a:pt x="1121" y="841"/>
                    <a:pt x="1123" y="843"/>
                    <a:pt x="1124" y="846"/>
                  </a:cubicBezTo>
                  <a:cubicBezTo>
                    <a:pt x="1135" y="861"/>
                    <a:pt x="1145" y="877"/>
                    <a:pt x="1161" y="887"/>
                  </a:cubicBezTo>
                  <a:cubicBezTo>
                    <a:pt x="1161" y="892"/>
                    <a:pt x="1163" y="896"/>
                    <a:pt x="1164" y="901"/>
                  </a:cubicBezTo>
                  <a:cubicBezTo>
                    <a:pt x="1165" y="903"/>
                    <a:pt x="1165" y="905"/>
                    <a:pt x="1166" y="907"/>
                  </a:cubicBezTo>
                  <a:cubicBezTo>
                    <a:pt x="1148" y="897"/>
                    <a:pt x="1132" y="885"/>
                    <a:pt x="1116" y="874"/>
                  </a:cubicBezTo>
                  <a:cubicBezTo>
                    <a:pt x="1088" y="854"/>
                    <a:pt x="1060" y="834"/>
                    <a:pt x="1023" y="822"/>
                  </a:cubicBezTo>
                  <a:cubicBezTo>
                    <a:pt x="1025" y="820"/>
                    <a:pt x="1026" y="819"/>
                    <a:pt x="1028" y="817"/>
                  </a:cubicBezTo>
                  <a:cubicBezTo>
                    <a:pt x="1029" y="816"/>
                    <a:pt x="1030" y="815"/>
                    <a:pt x="1030" y="815"/>
                  </a:cubicBezTo>
                  <a:cubicBezTo>
                    <a:pt x="1052" y="818"/>
                    <a:pt x="1072" y="824"/>
                    <a:pt x="1091" y="830"/>
                  </a:cubicBezTo>
                  <a:moveTo>
                    <a:pt x="981" y="830"/>
                  </a:moveTo>
                  <a:cubicBezTo>
                    <a:pt x="976" y="839"/>
                    <a:pt x="968" y="845"/>
                    <a:pt x="960" y="852"/>
                  </a:cubicBezTo>
                  <a:cubicBezTo>
                    <a:pt x="955" y="856"/>
                    <a:pt x="950" y="860"/>
                    <a:pt x="946" y="865"/>
                  </a:cubicBezTo>
                  <a:cubicBezTo>
                    <a:pt x="947" y="859"/>
                    <a:pt x="949" y="854"/>
                    <a:pt x="952" y="848"/>
                  </a:cubicBezTo>
                  <a:cubicBezTo>
                    <a:pt x="955" y="841"/>
                    <a:pt x="958" y="834"/>
                    <a:pt x="959" y="826"/>
                  </a:cubicBezTo>
                  <a:cubicBezTo>
                    <a:pt x="960" y="826"/>
                    <a:pt x="960" y="826"/>
                    <a:pt x="960" y="826"/>
                  </a:cubicBezTo>
                  <a:cubicBezTo>
                    <a:pt x="967" y="827"/>
                    <a:pt x="974" y="829"/>
                    <a:pt x="981" y="830"/>
                  </a:cubicBezTo>
                  <a:moveTo>
                    <a:pt x="983" y="676"/>
                  </a:moveTo>
                  <a:cubicBezTo>
                    <a:pt x="978" y="673"/>
                    <a:pt x="973" y="671"/>
                    <a:pt x="968" y="669"/>
                  </a:cubicBezTo>
                  <a:cubicBezTo>
                    <a:pt x="971" y="667"/>
                    <a:pt x="974" y="666"/>
                    <a:pt x="977" y="664"/>
                  </a:cubicBezTo>
                  <a:cubicBezTo>
                    <a:pt x="981" y="662"/>
                    <a:pt x="985" y="660"/>
                    <a:pt x="989" y="657"/>
                  </a:cubicBezTo>
                  <a:cubicBezTo>
                    <a:pt x="987" y="663"/>
                    <a:pt x="985" y="670"/>
                    <a:pt x="983" y="676"/>
                  </a:cubicBezTo>
                  <a:moveTo>
                    <a:pt x="998" y="624"/>
                  </a:moveTo>
                  <a:cubicBezTo>
                    <a:pt x="997" y="630"/>
                    <a:pt x="996" y="635"/>
                    <a:pt x="995" y="640"/>
                  </a:cubicBezTo>
                  <a:cubicBezTo>
                    <a:pt x="983" y="647"/>
                    <a:pt x="969" y="653"/>
                    <a:pt x="955" y="659"/>
                  </a:cubicBezTo>
                  <a:cubicBezTo>
                    <a:pt x="953" y="660"/>
                    <a:pt x="953" y="660"/>
                    <a:pt x="953" y="660"/>
                  </a:cubicBezTo>
                  <a:cubicBezTo>
                    <a:pt x="958" y="641"/>
                    <a:pt x="973" y="626"/>
                    <a:pt x="988" y="612"/>
                  </a:cubicBezTo>
                  <a:cubicBezTo>
                    <a:pt x="993" y="608"/>
                    <a:pt x="998" y="603"/>
                    <a:pt x="1002" y="598"/>
                  </a:cubicBezTo>
                  <a:cubicBezTo>
                    <a:pt x="1001" y="606"/>
                    <a:pt x="1000" y="616"/>
                    <a:pt x="998" y="624"/>
                  </a:cubicBezTo>
                  <a:moveTo>
                    <a:pt x="954" y="675"/>
                  </a:moveTo>
                  <a:cubicBezTo>
                    <a:pt x="958" y="676"/>
                    <a:pt x="961" y="677"/>
                    <a:pt x="965" y="678"/>
                  </a:cubicBezTo>
                  <a:cubicBezTo>
                    <a:pt x="969" y="680"/>
                    <a:pt x="974" y="682"/>
                    <a:pt x="981" y="683"/>
                  </a:cubicBezTo>
                  <a:cubicBezTo>
                    <a:pt x="978" y="691"/>
                    <a:pt x="976" y="699"/>
                    <a:pt x="973" y="707"/>
                  </a:cubicBezTo>
                  <a:cubicBezTo>
                    <a:pt x="964" y="738"/>
                    <a:pt x="954" y="770"/>
                    <a:pt x="943" y="801"/>
                  </a:cubicBezTo>
                  <a:cubicBezTo>
                    <a:pt x="939" y="800"/>
                    <a:pt x="935" y="799"/>
                    <a:pt x="931" y="798"/>
                  </a:cubicBezTo>
                  <a:cubicBezTo>
                    <a:pt x="925" y="797"/>
                    <a:pt x="920" y="796"/>
                    <a:pt x="915" y="796"/>
                  </a:cubicBezTo>
                  <a:cubicBezTo>
                    <a:pt x="914" y="796"/>
                    <a:pt x="913" y="796"/>
                    <a:pt x="912" y="796"/>
                  </a:cubicBezTo>
                  <a:cubicBezTo>
                    <a:pt x="914" y="788"/>
                    <a:pt x="916" y="781"/>
                    <a:pt x="919" y="774"/>
                  </a:cubicBezTo>
                  <a:cubicBezTo>
                    <a:pt x="928" y="744"/>
                    <a:pt x="938" y="714"/>
                    <a:pt x="944" y="679"/>
                  </a:cubicBezTo>
                  <a:cubicBezTo>
                    <a:pt x="949" y="675"/>
                    <a:pt x="952" y="675"/>
                    <a:pt x="954" y="675"/>
                  </a:cubicBezTo>
                  <a:moveTo>
                    <a:pt x="888" y="1023"/>
                  </a:moveTo>
                  <a:cubicBezTo>
                    <a:pt x="893" y="1026"/>
                    <a:pt x="898" y="1030"/>
                    <a:pt x="902" y="1035"/>
                  </a:cubicBezTo>
                  <a:cubicBezTo>
                    <a:pt x="905" y="1037"/>
                    <a:pt x="907" y="1040"/>
                    <a:pt x="911" y="1043"/>
                  </a:cubicBezTo>
                  <a:cubicBezTo>
                    <a:pt x="910" y="1043"/>
                    <a:pt x="910" y="1043"/>
                    <a:pt x="910" y="1043"/>
                  </a:cubicBezTo>
                  <a:cubicBezTo>
                    <a:pt x="903" y="1046"/>
                    <a:pt x="896" y="1049"/>
                    <a:pt x="889" y="1051"/>
                  </a:cubicBezTo>
                  <a:cubicBezTo>
                    <a:pt x="887" y="1043"/>
                    <a:pt x="886" y="1031"/>
                    <a:pt x="888" y="1023"/>
                  </a:cubicBezTo>
                  <a:moveTo>
                    <a:pt x="1356" y="938"/>
                  </a:moveTo>
                  <a:cubicBezTo>
                    <a:pt x="1352" y="940"/>
                    <a:pt x="1348" y="942"/>
                    <a:pt x="1344" y="943"/>
                  </a:cubicBezTo>
                  <a:cubicBezTo>
                    <a:pt x="1337" y="946"/>
                    <a:pt x="1329" y="949"/>
                    <a:pt x="1322" y="954"/>
                  </a:cubicBezTo>
                  <a:cubicBezTo>
                    <a:pt x="1303" y="943"/>
                    <a:pt x="1278" y="939"/>
                    <a:pt x="1251" y="934"/>
                  </a:cubicBezTo>
                  <a:cubicBezTo>
                    <a:pt x="1225" y="929"/>
                    <a:pt x="1198" y="925"/>
                    <a:pt x="1178" y="913"/>
                  </a:cubicBezTo>
                  <a:cubicBezTo>
                    <a:pt x="1177" y="909"/>
                    <a:pt x="1176" y="906"/>
                    <a:pt x="1175" y="903"/>
                  </a:cubicBezTo>
                  <a:cubicBezTo>
                    <a:pt x="1174" y="901"/>
                    <a:pt x="1174" y="899"/>
                    <a:pt x="1173" y="897"/>
                  </a:cubicBezTo>
                  <a:cubicBezTo>
                    <a:pt x="1192" y="909"/>
                    <a:pt x="1215" y="917"/>
                    <a:pt x="1237" y="925"/>
                  </a:cubicBezTo>
                  <a:cubicBezTo>
                    <a:pt x="1247" y="928"/>
                    <a:pt x="1257" y="932"/>
                    <a:pt x="1266" y="936"/>
                  </a:cubicBezTo>
                  <a:cubicBezTo>
                    <a:pt x="1269" y="929"/>
                    <a:pt x="1269" y="929"/>
                    <a:pt x="1269" y="929"/>
                  </a:cubicBezTo>
                  <a:cubicBezTo>
                    <a:pt x="1260" y="925"/>
                    <a:pt x="1250" y="921"/>
                    <a:pt x="1240" y="917"/>
                  </a:cubicBezTo>
                  <a:cubicBezTo>
                    <a:pt x="1198" y="899"/>
                    <a:pt x="1155" y="881"/>
                    <a:pt x="1134" y="845"/>
                  </a:cubicBezTo>
                  <a:cubicBezTo>
                    <a:pt x="1153" y="849"/>
                    <a:pt x="1172" y="855"/>
                    <a:pt x="1191" y="862"/>
                  </a:cubicBezTo>
                  <a:cubicBezTo>
                    <a:pt x="1218" y="872"/>
                    <a:pt x="1246" y="882"/>
                    <a:pt x="1277" y="886"/>
                  </a:cubicBezTo>
                  <a:cubicBezTo>
                    <a:pt x="1301" y="911"/>
                    <a:pt x="1327" y="928"/>
                    <a:pt x="1356" y="938"/>
                  </a:cubicBezTo>
                  <a:moveTo>
                    <a:pt x="1439" y="876"/>
                  </a:moveTo>
                  <a:cubicBezTo>
                    <a:pt x="1443" y="880"/>
                    <a:pt x="1450" y="886"/>
                    <a:pt x="1458" y="891"/>
                  </a:cubicBezTo>
                  <a:cubicBezTo>
                    <a:pt x="1451" y="891"/>
                    <a:pt x="1451" y="891"/>
                    <a:pt x="1451" y="891"/>
                  </a:cubicBezTo>
                  <a:cubicBezTo>
                    <a:pt x="1427" y="892"/>
                    <a:pt x="1404" y="892"/>
                    <a:pt x="1381" y="890"/>
                  </a:cubicBezTo>
                  <a:cubicBezTo>
                    <a:pt x="1285" y="883"/>
                    <a:pt x="1205" y="853"/>
                    <a:pt x="1127" y="824"/>
                  </a:cubicBezTo>
                  <a:cubicBezTo>
                    <a:pt x="1111" y="818"/>
                    <a:pt x="1095" y="812"/>
                    <a:pt x="1079" y="806"/>
                  </a:cubicBezTo>
                  <a:cubicBezTo>
                    <a:pt x="1111" y="804"/>
                    <a:pt x="1142" y="804"/>
                    <a:pt x="1169" y="805"/>
                  </a:cubicBezTo>
                  <a:cubicBezTo>
                    <a:pt x="1178" y="805"/>
                    <a:pt x="1188" y="805"/>
                    <a:pt x="1197" y="806"/>
                  </a:cubicBezTo>
                  <a:cubicBezTo>
                    <a:pt x="1212" y="806"/>
                    <a:pt x="1227" y="806"/>
                    <a:pt x="1241" y="807"/>
                  </a:cubicBezTo>
                  <a:cubicBezTo>
                    <a:pt x="1262" y="808"/>
                    <a:pt x="1277" y="812"/>
                    <a:pt x="1288" y="818"/>
                  </a:cubicBezTo>
                  <a:cubicBezTo>
                    <a:pt x="1293" y="820"/>
                    <a:pt x="1298" y="824"/>
                    <a:pt x="1303" y="828"/>
                  </a:cubicBezTo>
                  <a:cubicBezTo>
                    <a:pt x="1306" y="831"/>
                    <a:pt x="1310" y="834"/>
                    <a:pt x="1314" y="837"/>
                  </a:cubicBezTo>
                  <a:cubicBezTo>
                    <a:pt x="1319" y="840"/>
                    <a:pt x="1319" y="840"/>
                    <a:pt x="1319" y="840"/>
                  </a:cubicBezTo>
                  <a:cubicBezTo>
                    <a:pt x="1347" y="859"/>
                    <a:pt x="1372" y="875"/>
                    <a:pt x="1405" y="889"/>
                  </a:cubicBezTo>
                  <a:cubicBezTo>
                    <a:pt x="1408" y="883"/>
                    <a:pt x="1408" y="883"/>
                    <a:pt x="1408" y="883"/>
                  </a:cubicBezTo>
                  <a:cubicBezTo>
                    <a:pt x="1397" y="876"/>
                    <a:pt x="1386" y="870"/>
                    <a:pt x="1375" y="863"/>
                  </a:cubicBezTo>
                  <a:cubicBezTo>
                    <a:pt x="1358" y="854"/>
                    <a:pt x="1341" y="844"/>
                    <a:pt x="1325" y="833"/>
                  </a:cubicBezTo>
                  <a:cubicBezTo>
                    <a:pt x="1326" y="833"/>
                    <a:pt x="1327" y="833"/>
                    <a:pt x="1327" y="834"/>
                  </a:cubicBezTo>
                  <a:cubicBezTo>
                    <a:pt x="1362" y="849"/>
                    <a:pt x="1398" y="865"/>
                    <a:pt x="1439" y="876"/>
                  </a:cubicBezTo>
                  <a:moveTo>
                    <a:pt x="1412" y="858"/>
                  </a:moveTo>
                  <a:cubicBezTo>
                    <a:pt x="1400" y="854"/>
                    <a:pt x="1389" y="849"/>
                    <a:pt x="1378" y="844"/>
                  </a:cubicBezTo>
                  <a:cubicBezTo>
                    <a:pt x="1378" y="838"/>
                    <a:pt x="1378" y="838"/>
                    <a:pt x="1378" y="838"/>
                  </a:cubicBezTo>
                  <a:cubicBezTo>
                    <a:pt x="1378" y="832"/>
                    <a:pt x="1376" y="826"/>
                    <a:pt x="1374" y="821"/>
                  </a:cubicBezTo>
                  <a:cubicBezTo>
                    <a:pt x="1372" y="816"/>
                    <a:pt x="1371" y="812"/>
                    <a:pt x="1371" y="808"/>
                  </a:cubicBezTo>
                  <a:cubicBezTo>
                    <a:pt x="1379" y="823"/>
                    <a:pt x="1394" y="845"/>
                    <a:pt x="1412" y="858"/>
                  </a:cubicBezTo>
                  <a:moveTo>
                    <a:pt x="1247" y="777"/>
                  </a:moveTo>
                  <a:cubicBezTo>
                    <a:pt x="1244" y="775"/>
                    <a:pt x="1245" y="770"/>
                    <a:pt x="1245" y="764"/>
                  </a:cubicBezTo>
                  <a:cubicBezTo>
                    <a:pt x="1246" y="762"/>
                    <a:pt x="1246" y="761"/>
                    <a:pt x="1246" y="759"/>
                  </a:cubicBezTo>
                  <a:cubicBezTo>
                    <a:pt x="1259" y="776"/>
                    <a:pt x="1277" y="788"/>
                    <a:pt x="1287" y="796"/>
                  </a:cubicBezTo>
                  <a:cubicBezTo>
                    <a:pt x="1292" y="790"/>
                    <a:pt x="1292" y="790"/>
                    <a:pt x="1292" y="790"/>
                  </a:cubicBezTo>
                  <a:cubicBezTo>
                    <a:pt x="1288" y="786"/>
                    <a:pt x="1283" y="782"/>
                    <a:pt x="1279" y="778"/>
                  </a:cubicBezTo>
                  <a:cubicBezTo>
                    <a:pt x="1262" y="763"/>
                    <a:pt x="1246" y="748"/>
                    <a:pt x="1239" y="726"/>
                  </a:cubicBezTo>
                  <a:cubicBezTo>
                    <a:pt x="1268" y="738"/>
                    <a:pt x="1300" y="745"/>
                    <a:pt x="1329" y="750"/>
                  </a:cubicBezTo>
                  <a:cubicBezTo>
                    <a:pt x="1333" y="763"/>
                    <a:pt x="1341" y="772"/>
                    <a:pt x="1349" y="781"/>
                  </a:cubicBezTo>
                  <a:cubicBezTo>
                    <a:pt x="1354" y="786"/>
                    <a:pt x="1358" y="791"/>
                    <a:pt x="1362" y="797"/>
                  </a:cubicBezTo>
                  <a:cubicBezTo>
                    <a:pt x="1358" y="810"/>
                    <a:pt x="1365" y="825"/>
                    <a:pt x="1369" y="836"/>
                  </a:cubicBezTo>
                  <a:cubicBezTo>
                    <a:pt x="1372" y="841"/>
                    <a:pt x="1372" y="841"/>
                    <a:pt x="1372" y="841"/>
                  </a:cubicBezTo>
                  <a:cubicBezTo>
                    <a:pt x="1366" y="839"/>
                    <a:pt x="1360" y="836"/>
                    <a:pt x="1354" y="833"/>
                  </a:cubicBezTo>
                  <a:cubicBezTo>
                    <a:pt x="1331" y="822"/>
                    <a:pt x="1306" y="811"/>
                    <a:pt x="1280" y="802"/>
                  </a:cubicBezTo>
                  <a:cubicBezTo>
                    <a:pt x="1266" y="797"/>
                    <a:pt x="1250" y="796"/>
                    <a:pt x="1235" y="795"/>
                  </a:cubicBezTo>
                  <a:cubicBezTo>
                    <a:pt x="1232" y="794"/>
                    <a:pt x="1228" y="794"/>
                    <a:pt x="1224" y="794"/>
                  </a:cubicBezTo>
                  <a:cubicBezTo>
                    <a:pt x="1212" y="793"/>
                    <a:pt x="1199" y="792"/>
                    <a:pt x="1185" y="790"/>
                  </a:cubicBezTo>
                  <a:cubicBezTo>
                    <a:pt x="1190" y="789"/>
                    <a:pt x="1195" y="788"/>
                    <a:pt x="1200" y="788"/>
                  </a:cubicBezTo>
                  <a:cubicBezTo>
                    <a:pt x="1214" y="785"/>
                    <a:pt x="1226" y="783"/>
                    <a:pt x="1236" y="782"/>
                  </a:cubicBezTo>
                  <a:cubicBezTo>
                    <a:pt x="1236" y="776"/>
                    <a:pt x="1236" y="776"/>
                    <a:pt x="1236" y="776"/>
                  </a:cubicBezTo>
                  <a:cubicBezTo>
                    <a:pt x="1237" y="778"/>
                    <a:pt x="1237" y="780"/>
                    <a:pt x="1238" y="781"/>
                  </a:cubicBezTo>
                  <a:cubicBezTo>
                    <a:pt x="1239" y="783"/>
                    <a:pt x="1241" y="783"/>
                    <a:pt x="1243" y="784"/>
                  </a:cubicBezTo>
                  <a:cubicBezTo>
                    <a:pt x="1244" y="784"/>
                    <a:pt x="1245" y="784"/>
                    <a:pt x="1247" y="783"/>
                  </a:cubicBezTo>
                  <a:cubicBezTo>
                    <a:pt x="1253" y="780"/>
                    <a:pt x="1253" y="780"/>
                    <a:pt x="1253" y="780"/>
                  </a:cubicBezTo>
                  <a:cubicBezTo>
                    <a:pt x="1247" y="777"/>
                    <a:pt x="1247" y="777"/>
                    <a:pt x="1247" y="777"/>
                  </a:cubicBezTo>
                  <a:moveTo>
                    <a:pt x="1189" y="701"/>
                  </a:moveTo>
                  <a:cubicBezTo>
                    <a:pt x="1196" y="704"/>
                    <a:pt x="1203" y="707"/>
                    <a:pt x="1210" y="711"/>
                  </a:cubicBezTo>
                  <a:cubicBezTo>
                    <a:pt x="1216" y="714"/>
                    <a:pt x="1222" y="717"/>
                    <a:pt x="1229" y="720"/>
                  </a:cubicBezTo>
                  <a:cubicBezTo>
                    <a:pt x="1230" y="730"/>
                    <a:pt x="1233" y="739"/>
                    <a:pt x="1238" y="747"/>
                  </a:cubicBezTo>
                  <a:cubicBezTo>
                    <a:pt x="1237" y="746"/>
                    <a:pt x="1237" y="746"/>
                    <a:pt x="1237" y="746"/>
                  </a:cubicBezTo>
                  <a:cubicBezTo>
                    <a:pt x="1236" y="751"/>
                    <a:pt x="1236" y="751"/>
                    <a:pt x="1236" y="751"/>
                  </a:cubicBezTo>
                  <a:cubicBezTo>
                    <a:pt x="1235" y="759"/>
                    <a:pt x="1234" y="769"/>
                    <a:pt x="1236" y="775"/>
                  </a:cubicBezTo>
                  <a:cubicBezTo>
                    <a:pt x="1214" y="772"/>
                    <a:pt x="1194" y="777"/>
                    <a:pt x="1175" y="781"/>
                  </a:cubicBezTo>
                  <a:cubicBezTo>
                    <a:pt x="1161" y="784"/>
                    <a:pt x="1147" y="787"/>
                    <a:pt x="1133" y="787"/>
                  </a:cubicBezTo>
                  <a:cubicBezTo>
                    <a:pt x="1125" y="787"/>
                    <a:pt x="1118" y="787"/>
                    <a:pt x="1110" y="787"/>
                  </a:cubicBezTo>
                  <a:cubicBezTo>
                    <a:pt x="1092" y="786"/>
                    <a:pt x="1074" y="785"/>
                    <a:pt x="1056" y="789"/>
                  </a:cubicBezTo>
                  <a:cubicBezTo>
                    <a:pt x="1097" y="747"/>
                    <a:pt x="1141" y="718"/>
                    <a:pt x="1189" y="701"/>
                  </a:cubicBezTo>
                  <a:moveTo>
                    <a:pt x="1232" y="443"/>
                  </a:moveTo>
                  <a:cubicBezTo>
                    <a:pt x="1231" y="444"/>
                    <a:pt x="1231" y="445"/>
                    <a:pt x="1230" y="446"/>
                  </a:cubicBezTo>
                  <a:cubicBezTo>
                    <a:pt x="1229" y="448"/>
                    <a:pt x="1228" y="451"/>
                    <a:pt x="1227" y="453"/>
                  </a:cubicBezTo>
                  <a:cubicBezTo>
                    <a:pt x="1226" y="453"/>
                    <a:pt x="1225" y="453"/>
                    <a:pt x="1224" y="453"/>
                  </a:cubicBezTo>
                  <a:cubicBezTo>
                    <a:pt x="1220" y="453"/>
                    <a:pt x="1216" y="453"/>
                    <a:pt x="1213" y="453"/>
                  </a:cubicBezTo>
                  <a:cubicBezTo>
                    <a:pt x="1219" y="449"/>
                    <a:pt x="1225" y="446"/>
                    <a:pt x="1232" y="443"/>
                  </a:cubicBezTo>
                  <a:moveTo>
                    <a:pt x="1144" y="498"/>
                  </a:moveTo>
                  <a:cubicBezTo>
                    <a:pt x="1161" y="485"/>
                    <a:pt x="1178" y="473"/>
                    <a:pt x="1194" y="463"/>
                  </a:cubicBezTo>
                  <a:cubicBezTo>
                    <a:pt x="1195" y="463"/>
                    <a:pt x="1195" y="463"/>
                    <a:pt x="1195" y="463"/>
                  </a:cubicBezTo>
                  <a:cubicBezTo>
                    <a:pt x="1198" y="465"/>
                    <a:pt x="1202" y="465"/>
                    <a:pt x="1208" y="464"/>
                  </a:cubicBezTo>
                  <a:cubicBezTo>
                    <a:pt x="1213" y="463"/>
                    <a:pt x="1218" y="463"/>
                    <a:pt x="1223" y="463"/>
                  </a:cubicBezTo>
                  <a:cubicBezTo>
                    <a:pt x="1212" y="488"/>
                    <a:pt x="1198" y="509"/>
                    <a:pt x="1185" y="530"/>
                  </a:cubicBezTo>
                  <a:cubicBezTo>
                    <a:pt x="1162" y="563"/>
                    <a:pt x="1139" y="598"/>
                    <a:pt x="1132" y="651"/>
                  </a:cubicBezTo>
                  <a:cubicBezTo>
                    <a:pt x="1128" y="651"/>
                    <a:pt x="1124" y="652"/>
                    <a:pt x="1120" y="653"/>
                  </a:cubicBezTo>
                  <a:cubicBezTo>
                    <a:pt x="1111" y="655"/>
                    <a:pt x="1101" y="657"/>
                    <a:pt x="1091" y="658"/>
                  </a:cubicBezTo>
                  <a:cubicBezTo>
                    <a:pt x="1093" y="628"/>
                    <a:pt x="1099" y="603"/>
                    <a:pt x="1107" y="580"/>
                  </a:cubicBezTo>
                  <a:cubicBezTo>
                    <a:pt x="1112" y="576"/>
                    <a:pt x="1112" y="576"/>
                    <a:pt x="1112" y="576"/>
                  </a:cubicBezTo>
                  <a:cubicBezTo>
                    <a:pt x="1108" y="577"/>
                    <a:pt x="1108" y="577"/>
                    <a:pt x="1108" y="577"/>
                  </a:cubicBezTo>
                  <a:cubicBezTo>
                    <a:pt x="1116" y="556"/>
                    <a:pt x="1125" y="537"/>
                    <a:pt x="1134" y="518"/>
                  </a:cubicBezTo>
                  <a:cubicBezTo>
                    <a:pt x="1137" y="511"/>
                    <a:pt x="1140" y="505"/>
                    <a:pt x="1144" y="498"/>
                  </a:cubicBezTo>
                  <a:moveTo>
                    <a:pt x="1124" y="509"/>
                  </a:moveTo>
                  <a:cubicBezTo>
                    <a:pt x="1120" y="524"/>
                    <a:pt x="1113" y="537"/>
                    <a:pt x="1106" y="552"/>
                  </a:cubicBezTo>
                  <a:cubicBezTo>
                    <a:pt x="1102" y="562"/>
                    <a:pt x="1097" y="573"/>
                    <a:pt x="1092" y="583"/>
                  </a:cubicBezTo>
                  <a:cubicBezTo>
                    <a:pt x="1090" y="584"/>
                    <a:pt x="1090" y="584"/>
                    <a:pt x="1090" y="584"/>
                  </a:cubicBezTo>
                  <a:cubicBezTo>
                    <a:pt x="1079" y="588"/>
                    <a:pt x="1070" y="596"/>
                    <a:pt x="1060" y="604"/>
                  </a:cubicBezTo>
                  <a:cubicBezTo>
                    <a:pt x="1047" y="616"/>
                    <a:pt x="1033" y="628"/>
                    <a:pt x="1013" y="631"/>
                  </a:cubicBezTo>
                  <a:cubicBezTo>
                    <a:pt x="1016" y="617"/>
                    <a:pt x="1018" y="604"/>
                    <a:pt x="1020" y="591"/>
                  </a:cubicBezTo>
                  <a:cubicBezTo>
                    <a:pt x="1022" y="579"/>
                    <a:pt x="1022" y="579"/>
                    <a:pt x="1022" y="579"/>
                  </a:cubicBezTo>
                  <a:cubicBezTo>
                    <a:pt x="1053" y="558"/>
                    <a:pt x="1089" y="533"/>
                    <a:pt x="1124" y="509"/>
                  </a:cubicBezTo>
                  <a:moveTo>
                    <a:pt x="1060" y="435"/>
                  </a:moveTo>
                  <a:cubicBezTo>
                    <a:pt x="1074" y="430"/>
                    <a:pt x="1086" y="424"/>
                    <a:pt x="1098" y="418"/>
                  </a:cubicBezTo>
                  <a:cubicBezTo>
                    <a:pt x="1112" y="411"/>
                    <a:pt x="1125" y="405"/>
                    <a:pt x="1140" y="400"/>
                  </a:cubicBezTo>
                  <a:cubicBezTo>
                    <a:pt x="1130" y="412"/>
                    <a:pt x="1121" y="426"/>
                    <a:pt x="1112" y="443"/>
                  </a:cubicBezTo>
                  <a:cubicBezTo>
                    <a:pt x="1105" y="455"/>
                    <a:pt x="1101" y="468"/>
                    <a:pt x="1097" y="482"/>
                  </a:cubicBezTo>
                  <a:cubicBezTo>
                    <a:pt x="1091" y="501"/>
                    <a:pt x="1085" y="520"/>
                    <a:pt x="1073" y="531"/>
                  </a:cubicBezTo>
                  <a:cubicBezTo>
                    <a:pt x="1064" y="539"/>
                    <a:pt x="1054" y="544"/>
                    <a:pt x="1044" y="548"/>
                  </a:cubicBezTo>
                  <a:cubicBezTo>
                    <a:pt x="1038" y="551"/>
                    <a:pt x="1031" y="554"/>
                    <a:pt x="1026" y="558"/>
                  </a:cubicBezTo>
                  <a:cubicBezTo>
                    <a:pt x="1030" y="516"/>
                    <a:pt x="1050" y="496"/>
                    <a:pt x="1072" y="474"/>
                  </a:cubicBezTo>
                  <a:cubicBezTo>
                    <a:pt x="1084" y="462"/>
                    <a:pt x="1096" y="449"/>
                    <a:pt x="1105" y="434"/>
                  </a:cubicBezTo>
                  <a:cubicBezTo>
                    <a:pt x="1118" y="412"/>
                    <a:pt x="1118" y="412"/>
                    <a:pt x="1118" y="412"/>
                  </a:cubicBezTo>
                  <a:cubicBezTo>
                    <a:pt x="1100" y="429"/>
                    <a:pt x="1100" y="429"/>
                    <a:pt x="1100" y="429"/>
                  </a:cubicBezTo>
                  <a:cubicBezTo>
                    <a:pt x="1082" y="446"/>
                    <a:pt x="1060" y="472"/>
                    <a:pt x="1041" y="495"/>
                  </a:cubicBezTo>
                  <a:cubicBezTo>
                    <a:pt x="1043" y="489"/>
                    <a:pt x="1045" y="483"/>
                    <a:pt x="1048" y="477"/>
                  </a:cubicBezTo>
                  <a:cubicBezTo>
                    <a:pt x="1053" y="464"/>
                    <a:pt x="1059" y="450"/>
                    <a:pt x="1060" y="435"/>
                  </a:cubicBezTo>
                  <a:moveTo>
                    <a:pt x="977" y="498"/>
                  </a:moveTo>
                  <a:cubicBezTo>
                    <a:pt x="978" y="494"/>
                    <a:pt x="978" y="490"/>
                    <a:pt x="978" y="487"/>
                  </a:cubicBezTo>
                  <a:cubicBezTo>
                    <a:pt x="982" y="484"/>
                    <a:pt x="986" y="481"/>
                    <a:pt x="991" y="479"/>
                  </a:cubicBezTo>
                  <a:cubicBezTo>
                    <a:pt x="994" y="477"/>
                    <a:pt x="997" y="475"/>
                    <a:pt x="1000" y="473"/>
                  </a:cubicBezTo>
                  <a:cubicBezTo>
                    <a:pt x="997" y="482"/>
                    <a:pt x="990" y="491"/>
                    <a:pt x="983" y="500"/>
                  </a:cubicBezTo>
                  <a:cubicBezTo>
                    <a:pt x="981" y="502"/>
                    <a:pt x="978" y="505"/>
                    <a:pt x="976" y="507"/>
                  </a:cubicBezTo>
                  <a:cubicBezTo>
                    <a:pt x="977" y="504"/>
                    <a:pt x="977" y="501"/>
                    <a:pt x="977" y="498"/>
                  </a:cubicBezTo>
                  <a:moveTo>
                    <a:pt x="985" y="513"/>
                  </a:moveTo>
                  <a:cubicBezTo>
                    <a:pt x="990" y="509"/>
                    <a:pt x="995" y="504"/>
                    <a:pt x="998" y="498"/>
                  </a:cubicBezTo>
                  <a:cubicBezTo>
                    <a:pt x="1003" y="492"/>
                    <a:pt x="1007" y="484"/>
                    <a:pt x="1011" y="478"/>
                  </a:cubicBezTo>
                  <a:cubicBezTo>
                    <a:pt x="1021" y="461"/>
                    <a:pt x="1029" y="446"/>
                    <a:pt x="1047" y="440"/>
                  </a:cubicBezTo>
                  <a:cubicBezTo>
                    <a:pt x="1050" y="450"/>
                    <a:pt x="1042" y="465"/>
                    <a:pt x="1034" y="481"/>
                  </a:cubicBezTo>
                  <a:cubicBezTo>
                    <a:pt x="1028" y="493"/>
                    <a:pt x="1022" y="505"/>
                    <a:pt x="1018" y="517"/>
                  </a:cubicBezTo>
                  <a:cubicBezTo>
                    <a:pt x="1015" y="525"/>
                    <a:pt x="1014" y="534"/>
                    <a:pt x="1013" y="543"/>
                  </a:cubicBezTo>
                  <a:cubicBezTo>
                    <a:pt x="1011" y="553"/>
                    <a:pt x="1010" y="563"/>
                    <a:pt x="1006" y="570"/>
                  </a:cubicBezTo>
                  <a:cubicBezTo>
                    <a:pt x="1001" y="581"/>
                    <a:pt x="991" y="588"/>
                    <a:pt x="981" y="595"/>
                  </a:cubicBezTo>
                  <a:cubicBezTo>
                    <a:pt x="974" y="599"/>
                    <a:pt x="968" y="603"/>
                    <a:pt x="963" y="609"/>
                  </a:cubicBezTo>
                  <a:cubicBezTo>
                    <a:pt x="964" y="599"/>
                    <a:pt x="965" y="590"/>
                    <a:pt x="965" y="582"/>
                  </a:cubicBezTo>
                  <a:cubicBezTo>
                    <a:pt x="967" y="563"/>
                    <a:pt x="968" y="546"/>
                    <a:pt x="973" y="529"/>
                  </a:cubicBezTo>
                  <a:cubicBezTo>
                    <a:pt x="975" y="524"/>
                    <a:pt x="980" y="519"/>
                    <a:pt x="985" y="513"/>
                  </a:cubicBezTo>
                  <a:moveTo>
                    <a:pt x="929" y="420"/>
                  </a:moveTo>
                  <a:cubicBezTo>
                    <a:pt x="934" y="417"/>
                    <a:pt x="941" y="415"/>
                    <a:pt x="948" y="413"/>
                  </a:cubicBezTo>
                  <a:cubicBezTo>
                    <a:pt x="955" y="410"/>
                    <a:pt x="961" y="408"/>
                    <a:pt x="967" y="405"/>
                  </a:cubicBezTo>
                  <a:cubicBezTo>
                    <a:pt x="973" y="402"/>
                    <a:pt x="973" y="402"/>
                    <a:pt x="973" y="402"/>
                  </a:cubicBezTo>
                  <a:cubicBezTo>
                    <a:pt x="972" y="416"/>
                    <a:pt x="970" y="430"/>
                    <a:pt x="968" y="444"/>
                  </a:cubicBezTo>
                  <a:cubicBezTo>
                    <a:pt x="967" y="455"/>
                    <a:pt x="965" y="465"/>
                    <a:pt x="964" y="476"/>
                  </a:cubicBezTo>
                  <a:cubicBezTo>
                    <a:pt x="954" y="482"/>
                    <a:pt x="946" y="490"/>
                    <a:pt x="937" y="498"/>
                  </a:cubicBezTo>
                  <a:cubicBezTo>
                    <a:pt x="932" y="502"/>
                    <a:pt x="928" y="507"/>
                    <a:pt x="923" y="510"/>
                  </a:cubicBezTo>
                  <a:cubicBezTo>
                    <a:pt x="929" y="483"/>
                    <a:pt x="934" y="448"/>
                    <a:pt x="929" y="420"/>
                  </a:cubicBezTo>
                  <a:moveTo>
                    <a:pt x="973" y="400"/>
                  </a:moveTo>
                  <a:cubicBezTo>
                    <a:pt x="965" y="398"/>
                    <a:pt x="965" y="398"/>
                    <a:pt x="965" y="398"/>
                  </a:cubicBezTo>
                  <a:cubicBezTo>
                    <a:pt x="958" y="398"/>
                    <a:pt x="952" y="401"/>
                    <a:pt x="944" y="403"/>
                  </a:cubicBezTo>
                  <a:cubicBezTo>
                    <a:pt x="939" y="406"/>
                    <a:pt x="934" y="408"/>
                    <a:pt x="929" y="409"/>
                  </a:cubicBezTo>
                  <a:cubicBezTo>
                    <a:pt x="929" y="395"/>
                    <a:pt x="927" y="382"/>
                    <a:pt x="925" y="370"/>
                  </a:cubicBezTo>
                  <a:cubicBezTo>
                    <a:pt x="925" y="369"/>
                    <a:pt x="925" y="369"/>
                    <a:pt x="925" y="369"/>
                  </a:cubicBezTo>
                  <a:cubicBezTo>
                    <a:pt x="938" y="375"/>
                    <a:pt x="954" y="378"/>
                    <a:pt x="973" y="379"/>
                  </a:cubicBezTo>
                  <a:cubicBezTo>
                    <a:pt x="974" y="386"/>
                    <a:pt x="973" y="393"/>
                    <a:pt x="973" y="400"/>
                  </a:cubicBezTo>
                  <a:moveTo>
                    <a:pt x="973" y="361"/>
                  </a:moveTo>
                  <a:cubicBezTo>
                    <a:pt x="973" y="364"/>
                    <a:pt x="973" y="367"/>
                    <a:pt x="973" y="370"/>
                  </a:cubicBezTo>
                  <a:cubicBezTo>
                    <a:pt x="957" y="369"/>
                    <a:pt x="946" y="365"/>
                    <a:pt x="933" y="361"/>
                  </a:cubicBezTo>
                  <a:cubicBezTo>
                    <a:pt x="931" y="361"/>
                    <a:pt x="928" y="360"/>
                    <a:pt x="925" y="359"/>
                  </a:cubicBezTo>
                  <a:cubicBezTo>
                    <a:pt x="928" y="352"/>
                    <a:pt x="937" y="351"/>
                    <a:pt x="950" y="350"/>
                  </a:cubicBezTo>
                  <a:cubicBezTo>
                    <a:pt x="958" y="349"/>
                    <a:pt x="966" y="349"/>
                    <a:pt x="972" y="346"/>
                  </a:cubicBezTo>
                  <a:cubicBezTo>
                    <a:pt x="973" y="350"/>
                    <a:pt x="973" y="356"/>
                    <a:pt x="973" y="361"/>
                  </a:cubicBezTo>
                  <a:moveTo>
                    <a:pt x="972" y="334"/>
                  </a:moveTo>
                  <a:cubicBezTo>
                    <a:pt x="966" y="339"/>
                    <a:pt x="955" y="340"/>
                    <a:pt x="944" y="340"/>
                  </a:cubicBezTo>
                  <a:cubicBezTo>
                    <a:pt x="943" y="341"/>
                    <a:pt x="942" y="341"/>
                    <a:pt x="941" y="341"/>
                  </a:cubicBezTo>
                  <a:cubicBezTo>
                    <a:pt x="945" y="335"/>
                    <a:pt x="950" y="331"/>
                    <a:pt x="955" y="326"/>
                  </a:cubicBezTo>
                  <a:cubicBezTo>
                    <a:pt x="960" y="322"/>
                    <a:pt x="964" y="317"/>
                    <a:pt x="968" y="312"/>
                  </a:cubicBezTo>
                  <a:cubicBezTo>
                    <a:pt x="969" y="314"/>
                    <a:pt x="969" y="318"/>
                    <a:pt x="969" y="321"/>
                  </a:cubicBezTo>
                  <a:cubicBezTo>
                    <a:pt x="970" y="325"/>
                    <a:pt x="970" y="330"/>
                    <a:pt x="972" y="334"/>
                  </a:cubicBezTo>
                  <a:moveTo>
                    <a:pt x="966" y="286"/>
                  </a:moveTo>
                  <a:cubicBezTo>
                    <a:pt x="966" y="289"/>
                    <a:pt x="966" y="292"/>
                    <a:pt x="969" y="294"/>
                  </a:cubicBezTo>
                  <a:cubicBezTo>
                    <a:pt x="952" y="307"/>
                    <a:pt x="936" y="320"/>
                    <a:pt x="920" y="333"/>
                  </a:cubicBezTo>
                  <a:cubicBezTo>
                    <a:pt x="920" y="333"/>
                    <a:pt x="920" y="332"/>
                    <a:pt x="920" y="331"/>
                  </a:cubicBezTo>
                  <a:cubicBezTo>
                    <a:pt x="920" y="331"/>
                    <a:pt x="920" y="330"/>
                    <a:pt x="919" y="329"/>
                  </a:cubicBezTo>
                  <a:cubicBezTo>
                    <a:pt x="935" y="315"/>
                    <a:pt x="950" y="300"/>
                    <a:pt x="966" y="286"/>
                  </a:cubicBezTo>
                  <a:moveTo>
                    <a:pt x="918" y="542"/>
                  </a:moveTo>
                  <a:cubicBezTo>
                    <a:pt x="932" y="527"/>
                    <a:pt x="945" y="512"/>
                    <a:pt x="959" y="502"/>
                  </a:cubicBezTo>
                  <a:cubicBezTo>
                    <a:pt x="952" y="538"/>
                    <a:pt x="943" y="571"/>
                    <a:pt x="934" y="605"/>
                  </a:cubicBezTo>
                  <a:cubicBezTo>
                    <a:pt x="928" y="627"/>
                    <a:pt x="922" y="649"/>
                    <a:pt x="916" y="673"/>
                  </a:cubicBezTo>
                  <a:cubicBezTo>
                    <a:pt x="905" y="679"/>
                    <a:pt x="894" y="684"/>
                    <a:pt x="883" y="688"/>
                  </a:cubicBezTo>
                  <a:cubicBezTo>
                    <a:pt x="886" y="673"/>
                    <a:pt x="895" y="658"/>
                    <a:pt x="904" y="641"/>
                  </a:cubicBezTo>
                  <a:cubicBezTo>
                    <a:pt x="913" y="626"/>
                    <a:pt x="922" y="611"/>
                    <a:pt x="927" y="594"/>
                  </a:cubicBezTo>
                  <a:cubicBezTo>
                    <a:pt x="934" y="572"/>
                    <a:pt x="934" y="572"/>
                    <a:pt x="934" y="572"/>
                  </a:cubicBezTo>
                  <a:cubicBezTo>
                    <a:pt x="921" y="591"/>
                    <a:pt x="921" y="591"/>
                    <a:pt x="921" y="591"/>
                  </a:cubicBezTo>
                  <a:cubicBezTo>
                    <a:pt x="914" y="601"/>
                    <a:pt x="909" y="611"/>
                    <a:pt x="904" y="622"/>
                  </a:cubicBezTo>
                  <a:cubicBezTo>
                    <a:pt x="899" y="632"/>
                    <a:pt x="894" y="643"/>
                    <a:pt x="887" y="652"/>
                  </a:cubicBezTo>
                  <a:cubicBezTo>
                    <a:pt x="886" y="639"/>
                    <a:pt x="893" y="623"/>
                    <a:pt x="900" y="608"/>
                  </a:cubicBezTo>
                  <a:cubicBezTo>
                    <a:pt x="904" y="599"/>
                    <a:pt x="908" y="590"/>
                    <a:pt x="910" y="581"/>
                  </a:cubicBezTo>
                  <a:cubicBezTo>
                    <a:pt x="915" y="565"/>
                    <a:pt x="915" y="565"/>
                    <a:pt x="915" y="565"/>
                  </a:cubicBezTo>
                  <a:cubicBezTo>
                    <a:pt x="928" y="552"/>
                    <a:pt x="928" y="552"/>
                    <a:pt x="928" y="552"/>
                  </a:cubicBezTo>
                  <a:cubicBezTo>
                    <a:pt x="908" y="561"/>
                    <a:pt x="908" y="561"/>
                    <a:pt x="908" y="561"/>
                  </a:cubicBezTo>
                  <a:cubicBezTo>
                    <a:pt x="905" y="563"/>
                    <a:pt x="900" y="565"/>
                    <a:pt x="896" y="566"/>
                  </a:cubicBezTo>
                  <a:cubicBezTo>
                    <a:pt x="904" y="559"/>
                    <a:pt x="911" y="551"/>
                    <a:pt x="918" y="542"/>
                  </a:cubicBezTo>
                  <a:moveTo>
                    <a:pt x="914" y="373"/>
                  </a:moveTo>
                  <a:cubicBezTo>
                    <a:pt x="916" y="381"/>
                    <a:pt x="916" y="391"/>
                    <a:pt x="917" y="401"/>
                  </a:cubicBezTo>
                  <a:cubicBezTo>
                    <a:pt x="917" y="404"/>
                    <a:pt x="917" y="408"/>
                    <a:pt x="917" y="412"/>
                  </a:cubicBezTo>
                  <a:cubicBezTo>
                    <a:pt x="904" y="416"/>
                    <a:pt x="893" y="419"/>
                    <a:pt x="880" y="420"/>
                  </a:cubicBezTo>
                  <a:cubicBezTo>
                    <a:pt x="890" y="405"/>
                    <a:pt x="901" y="390"/>
                    <a:pt x="914" y="373"/>
                  </a:cubicBezTo>
                  <a:moveTo>
                    <a:pt x="840" y="206"/>
                  </a:moveTo>
                  <a:cubicBezTo>
                    <a:pt x="856" y="198"/>
                    <a:pt x="871" y="187"/>
                    <a:pt x="885" y="177"/>
                  </a:cubicBezTo>
                  <a:cubicBezTo>
                    <a:pt x="896" y="169"/>
                    <a:pt x="907" y="161"/>
                    <a:pt x="918" y="154"/>
                  </a:cubicBezTo>
                  <a:cubicBezTo>
                    <a:pt x="919" y="168"/>
                    <a:pt x="917" y="182"/>
                    <a:pt x="914" y="195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4" y="199"/>
                    <a:pt x="898" y="204"/>
                    <a:pt x="892" y="210"/>
                  </a:cubicBezTo>
                  <a:cubicBezTo>
                    <a:pt x="889" y="214"/>
                    <a:pt x="885" y="217"/>
                    <a:pt x="881" y="221"/>
                  </a:cubicBezTo>
                  <a:cubicBezTo>
                    <a:pt x="886" y="216"/>
                    <a:pt x="890" y="210"/>
                    <a:pt x="895" y="204"/>
                  </a:cubicBezTo>
                  <a:cubicBezTo>
                    <a:pt x="906" y="189"/>
                    <a:pt x="906" y="189"/>
                    <a:pt x="906" y="189"/>
                  </a:cubicBezTo>
                  <a:cubicBezTo>
                    <a:pt x="890" y="199"/>
                    <a:pt x="890" y="199"/>
                    <a:pt x="890" y="199"/>
                  </a:cubicBezTo>
                  <a:cubicBezTo>
                    <a:pt x="871" y="211"/>
                    <a:pt x="852" y="240"/>
                    <a:pt x="841" y="260"/>
                  </a:cubicBezTo>
                  <a:cubicBezTo>
                    <a:pt x="837" y="245"/>
                    <a:pt x="839" y="225"/>
                    <a:pt x="840" y="206"/>
                  </a:cubicBezTo>
                  <a:moveTo>
                    <a:pt x="839" y="279"/>
                  </a:moveTo>
                  <a:cubicBezTo>
                    <a:pt x="850" y="267"/>
                    <a:pt x="861" y="254"/>
                    <a:pt x="865" y="240"/>
                  </a:cubicBezTo>
                  <a:cubicBezTo>
                    <a:pt x="886" y="232"/>
                    <a:pt x="900" y="218"/>
                    <a:pt x="912" y="204"/>
                  </a:cubicBezTo>
                  <a:cubicBezTo>
                    <a:pt x="912" y="207"/>
                    <a:pt x="911" y="209"/>
                    <a:pt x="911" y="211"/>
                  </a:cubicBezTo>
                  <a:cubicBezTo>
                    <a:pt x="908" y="221"/>
                    <a:pt x="906" y="230"/>
                    <a:pt x="905" y="238"/>
                  </a:cubicBezTo>
                  <a:cubicBezTo>
                    <a:pt x="905" y="241"/>
                    <a:pt x="905" y="243"/>
                    <a:pt x="905" y="246"/>
                  </a:cubicBezTo>
                  <a:cubicBezTo>
                    <a:pt x="905" y="250"/>
                    <a:pt x="905" y="254"/>
                    <a:pt x="904" y="257"/>
                  </a:cubicBezTo>
                  <a:cubicBezTo>
                    <a:pt x="893" y="287"/>
                    <a:pt x="849" y="303"/>
                    <a:pt x="817" y="314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7" y="311"/>
                    <a:pt x="819" y="307"/>
                    <a:pt x="822" y="302"/>
                  </a:cubicBezTo>
                  <a:cubicBezTo>
                    <a:pt x="824" y="299"/>
                    <a:pt x="824" y="299"/>
                    <a:pt x="824" y="299"/>
                  </a:cubicBezTo>
                  <a:cubicBezTo>
                    <a:pt x="828" y="295"/>
                    <a:pt x="831" y="291"/>
                    <a:pt x="834" y="286"/>
                  </a:cubicBezTo>
                  <a:cubicBezTo>
                    <a:pt x="836" y="284"/>
                    <a:pt x="837" y="282"/>
                    <a:pt x="839" y="279"/>
                  </a:cubicBezTo>
                  <a:moveTo>
                    <a:pt x="828" y="217"/>
                  </a:moveTo>
                  <a:cubicBezTo>
                    <a:pt x="827" y="227"/>
                    <a:pt x="829" y="236"/>
                    <a:pt x="830" y="245"/>
                  </a:cubicBezTo>
                  <a:cubicBezTo>
                    <a:pt x="832" y="254"/>
                    <a:pt x="833" y="263"/>
                    <a:pt x="832" y="270"/>
                  </a:cubicBezTo>
                  <a:cubicBezTo>
                    <a:pt x="831" y="274"/>
                    <a:pt x="830" y="278"/>
                    <a:pt x="828" y="282"/>
                  </a:cubicBezTo>
                  <a:cubicBezTo>
                    <a:pt x="824" y="286"/>
                    <a:pt x="820" y="292"/>
                    <a:pt x="816" y="298"/>
                  </a:cubicBezTo>
                  <a:cubicBezTo>
                    <a:pt x="813" y="302"/>
                    <a:pt x="810" y="306"/>
                    <a:pt x="808" y="310"/>
                  </a:cubicBezTo>
                  <a:cubicBezTo>
                    <a:pt x="804" y="304"/>
                    <a:pt x="802" y="296"/>
                    <a:pt x="800" y="287"/>
                  </a:cubicBezTo>
                  <a:cubicBezTo>
                    <a:pt x="798" y="281"/>
                    <a:pt x="797" y="275"/>
                    <a:pt x="794" y="269"/>
                  </a:cubicBezTo>
                  <a:cubicBezTo>
                    <a:pt x="802" y="249"/>
                    <a:pt x="813" y="231"/>
                    <a:pt x="828" y="217"/>
                  </a:cubicBezTo>
                  <a:moveTo>
                    <a:pt x="787" y="375"/>
                  </a:moveTo>
                  <a:cubicBezTo>
                    <a:pt x="791" y="366"/>
                    <a:pt x="796" y="357"/>
                    <a:pt x="800" y="348"/>
                  </a:cubicBezTo>
                  <a:cubicBezTo>
                    <a:pt x="802" y="353"/>
                    <a:pt x="804" y="359"/>
                    <a:pt x="806" y="365"/>
                  </a:cubicBezTo>
                  <a:cubicBezTo>
                    <a:pt x="807" y="371"/>
                    <a:pt x="809" y="378"/>
                    <a:pt x="812" y="383"/>
                  </a:cubicBezTo>
                  <a:cubicBezTo>
                    <a:pt x="810" y="386"/>
                    <a:pt x="809" y="389"/>
                    <a:pt x="808" y="392"/>
                  </a:cubicBezTo>
                  <a:cubicBezTo>
                    <a:pt x="802" y="407"/>
                    <a:pt x="796" y="423"/>
                    <a:pt x="795" y="445"/>
                  </a:cubicBezTo>
                  <a:cubicBezTo>
                    <a:pt x="793" y="447"/>
                    <a:pt x="791" y="450"/>
                    <a:pt x="789" y="452"/>
                  </a:cubicBezTo>
                  <a:cubicBezTo>
                    <a:pt x="782" y="459"/>
                    <a:pt x="775" y="466"/>
                    <a:pt x="767" y="472"/>
                  </a:cubicBezTo>
                  <a:cubicBezTo>
                    <a:pt x="755" y="435"/>
                    <a:pt x="770" y="406"/>
                    <a:pt x="787" y="375"/>
                  </a:cubicBezTo>
                  <a:moveTo>
                    <a:pt x="772" y="757"/>
                  </a:moveTo>
                  <a:cubicBezTo>
                    <a:pt x="749" y="740"/>
                    <a:pt x="723" y="723"/>
                    <a:pt x="691" y="711"/>
                  </a:cubicBezTo>
                  <a:cubicBezTo>
                    <a:pt x="698" y="679"/>
                    <a:pt x="716" y="662"/>
                    <a:pt x="735" y="643"/>
                  </a:cubicBezTo>
                  <a:cubicBezTo>
                    <a:pt x="739" y="640"/>
                    <a:pt x="743" y="636"/>
                    <a:pt x="747" y="632"/>
                  </a:cubicBezTo>
                  <a:cubicBezTo>
                    <a:pt x="762" y="674"/>
                    <a:pt x="770" y="714"/>
                    <a:pt x="772" y="757"/>
                  </a:cubicBezTo>
                  <a:moveTo>
                    <a:pt x="723" y="635"/>
                  </a:moveTo>
                  <a:cubicBezTo>
                    <a:pt x="720" y="637"/>
                    <a:pt x="716" y="640"/>
                    <a:pt x="714" y="643"/>
                  </a:cubicBezTo>
                  <a:cubicBezTo>
                    <a:pt x="710" y="623"/>
                    <a:pt x="716" y="594"/>
                    <a:pt x="723" y="576"/>
                  </a:cubicBezTo>
                  <a:cubicBezTo>
                    <a:pt x="727" y="581"/>
                    <a:pt x="730" y="587"/>
                    <a:pt x="733" y="593"/>
                  </a:cubicBezTo>
                  <a:cubicBezTo>
                    <a:pt x="736" y="600"/>
                    <a:pt x="739" y="607"/>
                    <a:pt x="745" y="612"/>
                  </a:cubicBezTo>
                  <a:cubicBezTo>
                    <a:pt x="738" y="620"/>
                    <a:pt x="730" y="628"/>
                    <a:pt x="723" y="635"/>
                  </a:cubicBezTo>
                  <a:moveTo>
                    <a:pt x="735" y="550"/>
                  </a:moveTo>
                  <a:cubicBezTo>
                    <a:pt x="737" y="548"/>
                    <a:pt x="739" y="545"/>
                    <a:pt x="742" y="542"/>
                  </a:cubicBezTo>
                  <a:cubicBezTo>
                    <a:pt x="742" y="548"/>
                    <a:pt x="743" y="553"/>
                    <a:pt x="742" y="558"/>
                  </a:cubicBezTo>
                  <a:cubicBezTo>
                    <a:pt x="741" y="557"/>
                    <a:pt x="740" y="556"/>
                    <a:pt x="740" y="556"/>
                  </a:cubicBezTo>
                  <a:cubicBezTo>
                    <a:pt x="739" y="554"/>
                    <a:pt x="737" y="552"/>
                    <a:pt x="735" y="550"/>
                  </a:cubicBezTo>
                  <a:moveTo>
                    <a:pt x="609" y="241"/>
                  </a:moveTo>
                  <a:cubicBezTo>
                    <a:pt x="609" y="203"/>
                    <a:pt x="606" y="168"/>
                    <a:pt x="600" y="138"/>
                  </a:cubicBezTo>
                  <a:cubicBezTo>
                    <a:pt x="607" y="163"/>
                    <a:pt x="617" y="186"/>
                    <a:pt x="627" y="208"/>
                  </a:cubicBezTo>
                  <a:cubicBezTo>
                    <a:pt x="628" y="210"/>
                    <a:pt x="628" y="210"/>
                    <a:pt x="628" y="210"/>
                  </a:cubicBezTo>
                  <a:cubicBezTo>
                    <a:pt x="623" y="216"/>
                    <a:pt x="619" y="223"/>
                    <a:pt x="615" y="230"/>
                  </a:cubicBezTo>
                  <a:cubicBezTo>
                    <a:pt x="613" y="233"/>
                    <a:pt x="611" y="237"/>
                    <a:pt x="609" y="241"/>
                  </a:cubicBezTo>
                  <a:moveTo>
                    <a:pt x="614" y="297"/>
                  </a:moveTo>
                  <a:cubicBezTo>
                    <a:pt x="610" y="271"/>
                    <a:pt x="619" y="252"/>
                    <a:pt x="629" y="230"/>
                  </a:cubicBezTo>
                  <a:cubicBezTo>
                    <a:pt x="630" y="228"/>
                    <a:pt x="632" y="225"/>
                    <a:pt x="633" y="222"/>
                  </a:cubicBezTo>
                  <a:cubicBezTo>
                    <a:pt x="707" y="287"/>
                    <a:pt x="744" y="389"/>
                    <a:pt x="742" y="528"/>
                  </a:cubicBezTo>
                  <a:cubicBezTo>
                    <a:pt x="741" y="530"/>
                    <a:pt x="739" y="531"/>
                    <a:pt x="737" y="533"/>
                  </a:cubicBezTo>
                  <a:cubicBezTo>
                    <a:pt x="735" y="535"/>
                    <a:pt x="732" y="538"/>
                    <a:pt x="730" y="541"/>
                  </a:cubicBezTo>
                  <a:cubicBezTo>
                    <a:pt x="672" y="482"/>
                    <a:pt x="627" y="387"/>
                    <a:pt x="614" y="297"/>
                  </a:cubicBezTo>
                  <a:moveTo>
                    <a:pt x="632" y="462"/>
                  </a:moveTo>
                  <a:cubicBezTo>
                    <a:pt x="635" y="456"/>
                    <a:pt x="637" y="451"/>
                    <a:pt x="640" y="445"/>
                  </a:cubicBezTo>
                  <a:cubicBezTo>
                    <a:pt x="644" y="450"/>
                    <a:pt x="647" y="456"/>
                    <a:pt x="650" y="463"/>
                  </a:cubicBezTo>
                  <a:cubicBezTo>
                    <a:pt x="652" y="466"/>
                    <a:pt x="653" y="469"/>
                    <a:pt x="656" y="473"/>
                  </a:cubicBezTo>
                  <a:cubicBezTo>
                    <a:pt x="652" y="472"/>
                    <a:pt x="648" y="470"/>
                    <a:pt x="643" y="468"/>
                  </a:cubicBezTo>
                  <a:cubicBezTo>
                    <a:pt x="640" y="466"/>
                    <a:pt x="636" y="464"/>
                    <a:pt x="632" y="463"/>
                  </a:cubicBezTo>
                  <a:cubicBezTo>
                    <a:pt x="632" y="462"/>
                    <a:pt x="632" y="462"/>
                    <a:pt x="632" y="462"/>
                  </a:cubicBezTo>
                  <a:moveTo>
                    <a:pt x="626" y="473"/>
                  </a:moveTo>
                  <a:cubicBezTo>
                    <a:pt x="637" y="481"/>
                    <a:pt x="650" y="489"/>
                    <a:pt x="668" y="493"/>
                  </a:cubicBezTo>
                  <a:cubicBezTo>
                    <a:pt x="682" y="514"/>
                    <a:pt x="696" y="536"/>
                    <a:pt x="716" y="565"/>
                  </a:cubicBezTo>
                  <a:cubicBezTo>
                    <a:pt x="707" y="588"/>
                    <a:pt x="699" y="624"/>
                    <a:pt x="703" y="652"/>
                  </a:cubicBezTo>
                  <a:cubicBezTo>
                    <a:pt x="690" y="667"/>
                    <a:pt x="681" y="687"/>
                    <a:pt x="674" y="704"/>
                  </a:cubicBezTo>
                  <a:cubicBezTo>
                    <a:pt x="639" y="698"/>
                    <a:pt x="626" y="674"/>
                    <a:pt x="612" y="648"/>
                  </a:cubicBezTo>
                  <a:cubicBezTo>
                    <a:pt x="609" y="644"/>
                    <a:pt x="607" y="640"/>
                    <a:pt x="605" y="635"/>
                  </a:cubicBezTo>
                  <a:cubicBezTo>
                    <a:pt x="609" y="618"/>
                    <a:pt x="620" y="609"/>
                    <a:pt x="631" y="599"/>
                  </a:cubicBezTo>
                  <a:cubicBezTo>
                    <a:pt x="642" y="589"/>
                    <a:pt x="654" y="579"/>
                    <a:pt x="659" y="561"/>
                  </a:cubicBezTo>
                  <a:cubicBezTo>
                    <a:pt x="652" y="558"/>
                    <a:pt x="652" y="558"/>
                    <a:pt x="652" y="558"/>
                  </a:cubicBezTo>
                  <a:cubicBezTo>
                    <a:pt x="646" y="571"/>
                    <a:pt x="637" y="580"/>
                    <a:pt x="627" y="589"/>
                  </a:cubicBezTo>
                  <a:cubicBezTo>
                    <a:pt x="617" y="597"/>
                    <a:pt x="608" y="606"/>
                    <a:pt x="601" y="619"/>
                  </a:cubicBezTo>
                  <a:cubicBezTo>
                    <a:pt x="594" y="599"/>
                    <a:pt x="594" y="569"/>
                    <a:pt x="600" y="536"/>
                  </a:cubicBezTo>
                  <a:cubicBezTo>
                    <a:pt x="601" y="532"/>
                    <a:pt x="601" y="532"/>
                    <a:pt x="601" y="532"/>
                  </a:cubicBezTo>
                  <a:cubicBezTo>
                    <a:pt x="605" y="507"/>
                    <a:pt x="611" y="480"/>
                    <a:pt x="626" y="473"/>
                  </a:cubicBezTo>
                  <a:moveTo>
                    <a:pt x="493" y="469"/>
                  </a:moveTo>
                  <a:cubicBezTo>
                    <a:pt x="498" y="445"/>
                    <a:pt x="509" y="430"/>
                    <a:pt x="522" y="414"/>
                  </a:cubicBezTo>
                  <a:cubicBezTo>
                    <a:pt x="525" y="410"/>
                    <a:pt x="528" y="405"/>
                    <a:pt x="531" y="401"/>
                  </a:cubicBezTo>
                  <a:cubicBezTo>
                    <a:pt x="534" y="396"/>
                    <a:pt x="534" y="396"/>
                    <a:pt x="534" y="396"/>
                  </a:cubicBezTo>
                  <a:cubicBezTo>
                    <a:pt x="528" y="395"/>
                    <a:pt x="528" y="395"/>
                    <a:pt x="528" y="395"/>
                  </a:cubicBezTo>
                  <a:cubicBezTo>
                    <a:pt x="520" y="395"/>
                    <a:pt x="516" y="404"/>
                    <a:pt x="511" y="412"/>
                  </a:cubicBezTo>
                  <a:cubicBezTo>
                    <a:pt x="510" y="413"/>
                    <a:pt x="510" y="413"/>
                    <a:pt x="510" y="413"/>
                  </a:cubicBezTo>
                  <a:cubicBezTo>
                    <a:pt x="511" y="408"/>
                    <a:pt x="511" y="403"/>
                    <a:pt x="512" y="398"/>
                  </a:cubicBezTo>
                  <a:cubicBezTo>
                    <a:pt x="513" y="388"/>
                    <a:pt x="514" y="378"/>
                    <a:pt x="514" y="369"/>
                  </a:cubicBezTo>
                  <a:cubicBezTo>
                    <a:pt x="507" y="368"/>
                    <a:pt x="507" y="368"/>
                    <a:pt x="507" y="368"/>
                  </a:cubicBezTo>
                  <a:cubicBezTo>
                    <a:pt x="505" y="380"/>
                    <a:pt x="505" y="380"/>
                    <a:pt x="505" y="380"/>
                  </a:cubicBezTo>
                  <a:cubicBezTo>
                    <a:pt x="501" y="406"/>
                    <a:pt x="497" y="428"/>
                    <a:pt x="488" y="453"/>
                  </a:cubicBezTo>
                  <a:cubicBezTo>
                    <a:pt x="484" y="444"/>
                    <a:pt x="477" y="435"/>
                    <a:pt x="471" y="428"/>
                  </a:cubicBezTo>
                  <a:cubicBezTo>
                    <a:pt x="462" y="415"/>
                    <a:pt x="453" y="404"/>
                    <a:pt x="452" y="389"/>
                  </a:cubicBezTo>
                  <a:cubicBezTo>
                    <a:pt x="451" y="376"/>
                    <a:pt x="457" y="364"/>
                    <a:pt x="464" y="351"/>
                  </a:cubicBezTo>
                  <a:cubicBezTo>
                    <a:pt x="470" y="337"/>
                    <a:pt x="478" y="323"/>
                    <a:pt x="479" y="305"/>
                  </a:cubicBezTo>
                  <a:cubicBezTo>
                    <a:pt x="493" y="323"/>
                    <a:pt x="507" y="341"/>
                    <a:pt x="520" y="359"/>
                  </a:cubicBezTo>
                  <a:cubicBezTo>
                    <a:pt x="544" y="393"/>
                    <a:pt x="569" y="428"/>
                    <a:pt x="603" y="456"/>
                  </a:cubicBezTo>
                  <a:cubicBezTo>
                    <a:pt x="602" y="484"/>
                    <a:pt x="598" y="506"/>
                    <a:pt x="591" y="525"/>
                  </a:cubicBezTo>
                  <a:cubicBezTo>
                    <a:pt x="586" y="519"/>
                    <a:pt x="583" y="511"/>
                    <a:pt x="580" y="503"/>
                  </a:cubicBezTo>
                  <a:cubicBezTo>
                    <a:pt x="577" y="494"/>
                    <a:pt x="574" y="485"/>
                    <a:pt x="568" y="478"/>
                  </a:cubicBezTo>
                  <a:cubicBezTo>
                    <a:pt x="564" y="474"/>
                    <a:pt x="564" y="474"/>
                    <a:pt x="564" y="474"/>
                  </a:cubicBezTo>
                  <a:cubicBezTo>
                    <a:pt x="565" y="474"/>
                    <a:pt x="565" y="474"/>
                    <a:pt x="565" y="474"/>
                  </a:cubicBezTo>
                  <a:cubicBezTo>
                    <a:pt x="571" y="471"/>
                    <a:pt x="571" y="471"/>
                    <a:pt x="571" y="471"/>
                  </a:cubicBezTo>
                  <a:cubicBezTo>
                    <a:pt x="566" y="468"/>
                    <a:pt x="566" y="468"/>
                    <a:pt x="566" y="468"/>
                  </a:cubicBezTo>
                  <a:cubicBezTo>
                    <a:pt x="564" y="466"/>
                    <a:pt x="564" y="463"/>
                    <a:pt x="563" y="459"/>
                  </a:cubicBezTo>
                  <a:cubicBezTo>
                    <a:pt x="563" y="454"/>
                    <a:pt x="562" y="449"/>
                    <a:pt x="558" y="445"/>
                  </a:cubicBezTo>
                  <a:cubicBezTo>
                    <a:pt x="552" y="441"/>
                    <a:pt x="552" y="441"/>
                    <a:pt x="552" y="441"/>
                  </a:cubicBezTo>
                  <a:cubicBezTo>
                    <a:pt x="552" y="448"/>
                    <a:pt x="552" y="448"/>
                    <a:pt x="552" y="448"/>
                  </a:cubicBezTo>
                  <a:cubicBezTo>
                    <a:pt x="553" y="465"/>
                    <a:pt x="556" y="471"/>
                    <a:pt x="559" y="473"/>
                  </a:cubicBezTo>
                  <a:cubicBezTo>
                    <a:pt x="563" y="484"/>
                    <a:pt x="563" y="484"/>
                    <a:pt x="563" y="484"/>
                  </a:cubicBezTo>
                  <a:cubicBezTo>
                    <a:pt x="569" y="502"/>
                    <a:pt x="576" y="521"/>
                    <a:pt x="587" y="536"/>
                  </a:cubicBezTo>
                  <a:cubicBezTo>
                    <a:pt x="575" y="604"/>
                    <a:pt x="591" y="648"/>
                    <a:pt x="610" y="682"/>
                  </a:cubicBezTo>
                  <a:cubicBezTo>
                    <a:pt x="565" y="666"/>
                    <a:pt x="531" y="639"/>
                    <a:pt x="511" y="601"/>
                  </a:cubicBezTo>
                  <a:cubicBezTo>
                    <a:pt x="518" y="545"/>
                    <a:pt x="503" y="494"/>
                    <a:pt x="493" y="469"/>
                  </a:cubicBezTo>
                  <a:moveTo>
                    <a:pt x="407" y="693"/>
                  </a:moveTo>
                  <a:cubicBezTo>
                    <a:pt x="412" y="687"/>
                    <a:pt x="421" y="684"/>
                    <a:pt x="432" y="685"/>
                  </a:cubicBezTo>
                  <a:cubicBezTo>
                    <a:pt x="434" y="685"/>
                    <a:pt x="435" y="685"/>
                    <a:pt x="437" y="685"/>
                  </a:cubicBezTo>
                  <a:cubicBezTo>
                    <a:pt x="432" y="687"/>
                    <a:pt x="425" y="689"/>
                    <a:pt x="422" y="690"/>
                  </a:cubicBezTo>
                  <a:cubicBezTo>
                    <a:pt x="418" y="691"/>
                    <a:pt x="414" y="692"/>
                    <a:pt x="411" y="693"/>
                  </a:cubicBezTo>
                  <a:cubicBezTo>
                    <a:pt x="405" y="695"/>
                    <a:pt x="405" y="695"/>
                    <a:pt x="405" y="695"/>
                  </a:cubicBezTo>
                  <a:cubicBezTo>
                    <a:pt x="406" y="695"/>
                    <a:pt x="406" y="694"/>
                    <a:pt x="407" y="693"/>
                  </a:cubicBezTo>
                  <a:moveTo>
                    <a:pt x="465" y="714"/>
                  </a:moveTo>
                  <a:cubicBezTo>
                    <a:pt x="443" y="714"/>
                    <a:pt x="421" y="713"/>
                    <a:pt x="401" y="715"/>
                  </a:cubicBezTo>
                  <a:cubicBezTo>
                    <a:pt x="400" y="709"/>
                    <a:pt x="401" y="703"/>
                    <a:pt x="404" y="698"/>
                  </a:cubicBezTo>
                  <a:cubicBezTo>
                    <a:pt x="411" y="700"/>
                    <a:pt x="411" y="700"/>
                    <a:pt x="411" y="700"/>
                  </a:cubicBezTo>
                  <a:cubicBezTo>
                    <a:pt x="420" y="703"/>
                    <a:pt x="432" y="698"/>
                    <a:pt x="442" y="693"/>
                  </a:cubicBezTo>
                  <a:cubicBezTo>
                    <a:pt x="445" y="692"/>
                    <a:pt x="447" y="691"/>
                    <a:pt x="450" y="690"/>
                  </a:cubicBezTo>
                  <a:cubicBezTo>
                    <a:pt x="454" y="691"/>
                    <a:pt x="458" y="692"/>
                    <a:pt x="463" y="693"/>
                  </a:cubicBezTo>
                  <a:cubicBezTo>
                    <a:pt x="479" y="698"/>
                    <a:pt x="494" y="703"/>
                    <a:pt x="501" y="714"/>
                  </a:cubicBezTo>
                  <a:cubicBezTo>
                    <a:pt x="489" y="714"/>
                    <a:pt x="477" y="714"/>
                    <a:pt x="465" y="714"/>
                  </a:cubicBezTo>
                  <a:moveTo>
                    <a:pt x="561" y="725"/>
                  </a:moveTo>
                  <a:cubicBezTo>
                    <a:pt x="549" y="723"/>
                    <a:pt x="536" y="721"/>
                    <a:pt x="524" y="715"/>
                  </a:cubicBezTo>
                  <a:cubicBezTo>
                    <a:pt x="516" y="712"/>
                    <a:pt x="510" y="707"/>
                    <a:pt x="502" y="701"/>
                  </a:cubicBezTo>
                  <a:cubicBezTo>
                    <a:pt x="491" y="692"/>
                    <a:pt x="479" y="683"/>
                    <a:pt x="463" y="679"/>
                  </a:cubicBezTo>
                  <a:cubicBezTo>
                    <a:pt x="458" y="678"/>
                    <a:pt x="453" y="677"/>
                    <a:pt x="448" y="677"/>
                  </a:cubicBezTo>
                  <a:cubicBezTo>
                    <a:pt x="443" y="677"/>
                    <a:pt x="439" y="677"/>
                    <a:pt x="434" y="677"/>
                  </a:cubicBezTo>
                  <a:cubicBezTo>
                    <a:pt x="429" y="676"/>
                    <a:pt x="424" y="676"/>
                    <a:pt x="419" y="676"/>
                  </a:cubicBezTo>
                  <a:cubicBezTo>
                    <a:pt x="435" y="652"/>
                    <a:pt x="470" y="649"/>
                    <a:pt x="506" y="645"/>
                  </a:cubicBezTo>
                  <a:cubicBezTo>
                    <a:pt x="510" y="645"/>
                    <a:pt x="514" y="644"/>
                    <a:pt x="519" y="644"/>
                  </a:cubicBezTo>
                  <a:cubicBezTo>
                    <a:pt x="522" y="647"/>
                    <a:pt x="526" y="651"/>
                    <a:pt x="530" y="654"/>
                  </a:cubicBezTo>
                  <a:cubicBezTo>
                    <a:pt x="547" y="671"/>
                    <a:pt x="566" y="690"/>
                    <a:pt x="593" y="702"/>
                  </a:cubicBezTo>
                  <a:cubicBezTo>
                    <a:pt x="604" y="706"/>
                    <a:pt x="616" y="709"/>
                    <a:pt x="628" y="711"/>
                  </a:cubicBezTo>
                  <a:cubicBezTo>
                    <a:pt x="635" y="712"/>
                    <a:pt x="642" y="714"/>
                    <a:pt x="649" y="716"/>
                  </a:cubicBezTo>
                  <a:cubicBezTo>
                    <a:pt x="697" y="730"/>
                    <a:pt x="769" y="771"/>
                    <a:pt x="781" y="811"/>
                  </a:cubicBezTo>
                  <a:cubicBezTo>
                    <a:pt x="784" y="824"/>
                    <a:pt x="784" y="838"/>
                    <a:pt x="783" y="854"/>
                  </a:cubicBezTo>
                  <a:cubicBezTo>
                    <a:pt x="783" y="865"/>
                    <a:pt x="783" y="875"/>
                    <a:pt x="784" y="886"/>
                  </a:cubicBezTo>
                  <a:cubicBezTo>
                    <a:pt x="751" y="838"/>
                    <a:pt x="712" y="791"/>
                    <a:pt x="656" y="762"/>
                  </a:cubicBezTo>
                  <a:cubicBezTo>
                    <a:pt x="634" y="751"/>
                    <a:pt x="614" y="742"/>
                    <a:pt x="595" y="734"/>
                  </a:cubicBezTo>
                  <a:cubicBezTo>
                    <a:pt x="584" y="730"/>
                    <a:pt x="573" y="728"/>
                    <a:pt x="561" y="725"/>
                  </a:cubicBezTo>
                  <a:moveTo>
                    <a:pt x="575" y="896"/>
                  </a:moveTo>
                  <a:cubicBezTo>
                    <a:pt x="551" y="880"/>
                    <a:pt x="529" y="865"/>
                    <a:pt x="500" y="860"/>
                  </a:cubicBezTo>
                  <a:cubicBezTo>
                    <a:pt x="475" y="856"/>
                    <a:pt x="454" y="860"/>
                    <a:pt x="436" y="867"/>
                  </a:cubicBezTo>
                  <a:cubicBezTo>
                    <a:pt x="441" y="863"/>
                    <a:pt x="445" y="858"/>
                    <a:pt x="449" y="854"/>
                  </a:cubicBezTo>
                  <a:cubicBezTo>
                    <a:pt x="459" y="844"/>
                    <a:pt x="468" y="834"/>
                    <a:pt x="479" y="826"/>
                  </a:cubicBezTo>
                  <a:cubicBezTo>
                    <a:pt x="490" y="818"/>
                    <a:pt x="506" y="811"/>
                    <a:pt x="523" y="804"/>
                  </a:cubicBezTo>
                  <a:cubicBezTo>
                    <a:pt x="529" y="802"/>
                    <a:pt x="534" y="800"/>
                    <a:pt x="539" y="797"/>
                  </a:cubicBezTo>
                  <a:cubicBezTo>
                    <a:pt x="546" y="795"/>
                    <a:pt x="552" y="792"/>
                    <a:pt x="559" y="789"/>
                  </a:cubicBezTo>
                  <a:cubicBezTo>
                    <a:pt x="575" y="781"/>
                    <a:pt x="591" y="774"/>
                    <a:pt x="604" y="771"/>
                  </a:cubicBezTo>
                  <a:cubicBezTo>
                    <a:pt x="608" y="770"/>
                    <a:pt x="613" y="770"/>
                    <a:pt x="618" y="770"/>
                  </a:cubicBezTo>
                  <a:cubicBezTo>
                    <a:pt x="648" y="772"/>
                    <a:pt x="682" y="797"/>
                    <a:pt x="697" y="814"/>
                  </a:cubicBezTo>
                  <a:cubicBezTo>
                    <a:pt x="712" y="832"/>
                    <a:pt x="727" y="855"/>
                    <a:pt x="742" y="878"/>
                  </a:cubicBezTo>
                  <a:cubicBezTo>
                    <a:pt x="746" y="884"/>
                    <a:pt x="746" y="884"/>
                    <a:pt x="746" y="884"/>
                  </a:cubicBezTo>
                  <a:cubicBezTo>
                    <a:pt x="749" y="889"/>
                    <a:pt x="753" y="894"/>
                    <a:pt x="756" y="898"/>
                  </a:cubicBezTo>
                  <a:cubicBezTo>
                    <a:pt x="768" y="916"/>
                    <a:pt x="781" y="934"/>
                    <a:pt x="783" y="953"/>
                  </a:cubicBezTo>
                  <a:cubicBezTo>
                    <a:pt x="768" y="945"/>
                    <a:pt x="750" y="943"/>
                    <a:pt x="735" y="942"/>
                  </a:cubicBezTo>
                  <a:cubicBezTo>
                    <a:pt x="727" y="941"/>
                    <a:pt x="719" y="941"/>
                    <a:pt x="711" y="940"/>
                  </a:cubicBezTo>
                  <a:cubicBezTo>
                    <a:pt x="698" y="940"/>
                    <a:pt x="684" y="939"/>
                    <a:pt x="671" y="938"/>
                  </a:cubicBezTo>
                  <a:cubicBezTo>
                    <a:pt x="630" y="932"/>
                    <a:pt x="602" y="913"/>
                    <a:pt x="575" y="896"/>
                  </a:cubicBezTo>
                  <a:moveTo>
                    <a:pt x="542" y="948"/>
                  </a:moveTo>
                  <a:cubicBezTo>
                    <a:pt x="544" y="946"/>
                    <a:pt x="545" y="944"/>
                    <a:pt x="546" y="943"/>
                  </a:cubicBezTo>
                  <a:cubicBezTo>
                    <a:pt x="565" y="940"/>
                    <a:pt x="582" y="933"/>
                    <a:pt x="597" y="926"/>
                  </a:cubicBezTo>
                  <a:cubicBezTo>
                    <a:pt x="619" y="944"/>
                    <a:pt x="653" y="954"/>
                    <a:pt x="704" y="958"/>
                  </a:cubicBezTo>
                  <a:cubicBezTo>
                    <a:pt x="708" y="958"/>
                    <a:pt x="712" y="958"/>
                    <a:pt x="716" y="958"/>
                  </a:cubicBezTo>
                  <a:cubicBezTo>
                    <a:pt x="714" y="960"/>
                    <a:pt x="713" y="961"/>
                    <a:pt x="711" y="963"/>
                  </a:cubicBezTo>
                  <a:cubicBezTo>
                    <a:pt x="702" y="970"/>
                    <a:pt x="694" y="977"/>
                    <a:pt x="683" y="981"/>
                  </a:cubicBezTo>
                  <a:cubicBezTo>
                    <a:pt x="647" y="967"/>
                    <a:pt x="601" y="957"/>
                    <a:pt x="554" y="954"/>
                  </a:cubicBezTo>
                  <a:cubicBezTo>
                    <a:pt x="549" y="953"/>
                    <a:pt x="544" y="953"/>
                    <a:pt x="539" y="953"/>
                  </a:cubicBezTo>
                  <a:cubicBezTo>
                    <a:pt x="540" y="951"/>
                    <a:pt x="541" y="950"/>
                    <a:pt x="542" y="948"/>
                  </a:cubicBezTo>
                  <a:moveTo>
                    <a:pt x="561" y="974"/>
                  </a:moveTo>
                  <a:cubicBezTo>
                    <a:pt x="572" y="975"/>
                    <a:pt x="583" y="976"/>
                    <a:pt x="594" y="979"/>
                  </a:cubicBezTo>
                  <a:cubicBezTo>
                    <a:pt x="561" y="995"/>
                    <a:pt x="543" y="1028"/>
                    <a:pt x="525" y="1060"/>
                  </a:cubicBezTo>
                  <a:cubicBezTo>
                    <a:pt x="514" y="1081"/>
                    <a:pt x="502" y="1102"/>
                    <a:pt x="487" y="1118"/>
                  </a:cubicBezTo>
                  <a:cubicBezTo>
                    <a:pt x="483" y="1117"/>
                    <a:pt x="479" y="1117"/>
                    <a:pt x="476" y="1116"/>
                  </a:cubicBezTo>
                  <a:cubicBezTo>
                    <a:pt x="468" y="1114"/>
                    <a:pt x="460" y="1112"/>
                    <a:pt x="451" y="1112"/>
                  </a:cubicBezTo>
                  <a:cubicBezTo>
                    <a:pt x="450" y="1111"/>
                    <a:pt x="449" y="1111"/>
                    <a:pt x="448" y="1111"/>
                  </a:cubicBezTo>
                  <a:cubicBezTo>
                    <a:pt x="451" y="1100"/>
                    <a:pt x="450" y="1085"/>
                    <a:pt x="450" y="1070"/>
                  </a:cubicBezTo>
                  <a:cubicBezTo>
                    <a:pt x="449" y="1044"/>
                    <a:pt x="449" y="1016"/>
                    <a:pt x="461" y="1001"/>
                  </a:cubicBezTo>
                  <a:cubicBezTo>
                    <a:pt x="477" y="981"/>
                    <a:pt x="516" y="970"/>
                    <a:pt x="561" y="974"/>
                  </a:cubicBezTo>
                  <a:moveTo>
                    <a:pt x="536" y="1102"/>
                  </a:moveTo>
                  <a:cubicBezTo>
                    <a:pt x="541" y="1096"/>
                    <a:pt x="543" y="1088"/>
                    <a:pt x="545" y="1080"/>
                  </a:cubicBezTo>
                  <a:cubicBezTo>
                    <a:pt x="545" y="1080"/>
                    <a:pt x="545" y="1079"/>
                    <a:pt x="546" y="1078"/>
                  </a:cubicBezTo>
                  <a:cubicBezTo>
                    <a:pt x="549" y="1090"/>
                    <a:pt x="547" y="1105"/>
                    <a:pt x="541" y="1114"/>
                  </a:cubicBezTo>
                  <a:cubicBezTo>
                    <a:pt x="533" y="1126"/>
                    <a:pt x="533" y="1126"/>
                    <a:pt x="533" y="1126"/>
                  </a:cubicBezTo>
                  <a:cubicBezTo>
                    <a:pt x="523" y="1125"/>
                    <a:pt x="514" y="1125"/>
                    <a:pt x="505" y="1127"/>
                  </a:cubicBezTo>
                  <a:cubicBezTo>
                    <a:pt x="504" y="1124"/>
                    <a:pt x="501" y="1123"/>
                    <a:pt x="499" y="1123"/>
                  </a:cubicBezTo>
                  <a:cubicBezTo>
                    <a:pt x="517" y="1102"/>
                    <a:pt x="528" y="1079"/>
                    <a:pt x="540" y="1053"/>
                  </a:cubicBezTo>
                  <a:cubicBezTo>
                    <a:pt x="541" y="1052"/>
                    <a:pt x="542" y="1051"/>
                    <a:pt x="542" y="1049"/>
                  </a:cubicBezTo>
                  <a:cubicBezTo>
                    <a:pt x="542" y="1057"/>
                    <a:pt x="539" y="1066"/>
                    <a:pt x="536" y="1075"/>
                  </a:cubicBezTo>
                  <a:cubicBezTo>
                    <a:pt x="534" y="1083"/>
                    <a:pt x="531" y="1091"/>
                    <a:pt x="530" y="1099"/>
                  </a:cubicBezTo>
                  <a:cubicBezTo>
                    <a:pt x="528" y="1113"/>
                    <a:pt x="528" y="1113"/>
                    <a:pt x="528" y="1113"/>
                  </a:cubicBezTo>
                  <a:cubicBezTo>
                    <a:pt x="536" y="1102"/>
                    <a:pt x="536" y="1102"/>
                    <a:pt x="536" y="1102"/>
                  </a:cubicBezTo>
                  <a:moveTo>
                    <a:pt x="487" y="1129"/>
                  </a:moveTo>
                  <a:cubicBezTo>
                    <a:pt x="472" y="1134"/>
                    <a:pt x="462" y="1145"/>
                    <a:pt x="451" y="1156"/>
                  </a:cubicBezTo>
                  <a:cubicBezTo>
                    <a:pt x="451" y="1156"/>
                    <a:pt x="450" y="1157"/>
                    <a:pt x="450" y="1157"/>
                  </a:cubicBezTo>
                  <a:cubicBezTo>
                    <a:pt x="447" y="1147"/>
                    <a:pt x="446" y="1135"/>
                    <a:pt x="447" y="1121"/>
                  </a:cubicBezTo>
                  <a:cubicBezTo>
                    <a:pt x="462" y="1122"/>
                    <a:pt x="475" y="1125"/>
                    <a:pt x="487" y="1129"/>
                  </a:cubicBezTo>
                  <a:moveTo>
                    <a:pt x="279" y="1193"/>
                  </a:moveTo>
                  <a:cubicBezTo>
                    <a:pt x="287" y="1175"/>
                    <a:pt x="296" y="1153"/>
                    <a:pt x="293" y="1130"/>
                  </a:cubicBezTo>
                  <a:cubicBezTo>
                    <a:pt x="309" y="1113"/>
                    <a:pt x="321" y="1091"/>
                    <a:pt x="332" y="1070"/>
                  </a:cubicBezTo>
                  <a:cubicBezTo>
                    <a:pt x="346" y="1043"/>
                    <a:pt x="360" y="1015"/>
                    <a:pt x="384" y="997"/>
                  </a:cubicBezTo>
                  <a:cubicBezTo>
                    <a:pt x="406" y="982"/>
                    <a:pt x="439" y="980"/>
                    <a:pt x="472" y="978"/>
                  </a:cubicBezTo>
                  <a:cubicBezTo>
                    <a:pt x="430" y="1001"/>
                    <a:pt x="403" y="1041"/>
                    <a:pt x="376" y="1080"/>
                  </a:cubicBezTo>
                  <a:cubicBezTo>
                    <a:pt x="359" y="1106"/>
                    <a:pt x="342" y="1132"/>
                    <a:pt x="320" y="1153"/>
                  </a:cubicBezTo>
                  <a:cubicBezTo>
                    <a:pt x="308" y="1172"/>
                    <a:pt x="293" y="1188"/>
                    <a:pt x="276" y="1202"/>
                  </a:cubicBezTo>
                  <a:cubicBezTo>
                    <a:pt x="277" y="1199"/>
                    <a:pt x="278" y="1196"/>
                    <a:pt x="279" y="1193"/>
                  </a:cubicBezTo>
                  <a:moveTo>
                    <a:pt x="438" y="1112"/>
                  </a:moveTo>
                  <a:cubicBezTo>
                    <a:pt x="438" y="1112"/>
                    <a:pt x="438" y="1112"/>
                    <a:pt x="438" y="1112"/>
                  </a:cubicBezTo>
                  <a:cubicBezTo>
                    <a:pt x="435" y="1112"/>
                    <a:pt x="431" y="1112"/>
                    <a:pt x="429" y="1116"/>
                  </a:cubicBezTo>
                  <a:cubicBezTo>
                    <a:pt x="428" y="1117"/>
                    <a:pt x="428" y="1117"/>
                    <a:pt x="428" y="1117"/>
                  </a:cubicBezTo>
                  <a:cubicBezTo>
                    <a:pt x="428" y="1118"/>
                    <a:pt x="428" y="1118"/>
                    <a:pt x="428" y="1118"/>
                  </a:cubicBezTo>
                  <a:cubicBezTo>
                    <a:pt x="428" y="1121"/>
                    <a:pt x="430" y="1123"/>
                    <a:pt x="432" y="1123"/>
                  </a:cubicBezTo>
                  <a:cubicBezTo>
                    <a:pt x="434" y="1123"/>
                    <a:pt x="435" y="1123"/>
                    <a:pt x="436" y="1122"/>
                  </a:cubicBezTo>
                  <a:cubicBezTo>
                    <a:pt x="437" y="1122"/>
                    <a:pt x="437" y="1122"/>
                    <a:pt x="437" y="1122"/>
                  </a:cubicBezTo>
                  <a:cubicBezTo>
                    <a:pt x="434" y="1142"/>
                    <a:pt x="430" y="1159"/>
                    <a:pt x="424" y="1173"/>
                  </a:cubicBezTo>
                  <a:cubicBezTo>
                    <a:pt x="419" y="1188"/>
                    <a:pt x="419" y="1188"/>
                    <a:pt x="419" y="1188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17" y="1194"/>
                    <a:pt x="404" y="1201"/>
                    <a:pt x="384" y="1207"/>
                  </a:cubicBezTo>
                  <a:cubicBezTo>
                    <a:pt x="386" y="1204"/>
                    <a:pt x="386" y="1204"/>
                    <a:pt x="386" y="1204"/>
                  </a:cubicBezTo>
                  <a:cubicBezTo>
                    <a:pt x="380" y="1208"/>
                    <a:pt x="380" y="1208"/>
                    <a:pt x="380" y="1208"/>
                  </a:cubicBezTo>
                  <a:cubicBezTo>
                    <a:pt x="372" y="1210"/>
                    <a:pt x="363" y="1212"/>
                    <a:pt x="353" y="1213"/>
                  </a:cubicBezTo>
                  <a:cubicBezTo>
                    <a:pt x="358" y="1197"/>
                    <a:pt x="356" y="1181"/>
                    <a:pt x="354" y="1167"/>
                  </a:cubicBezTo>
                  <a:cubicBezTo>
                    <a:pt x="353" y="1156"/>
                    <a:pt x="351" y="1145"/>
                    <a:pt x="354" y="1134"/>
                  </a:cubicBezTo>
                  <a:cubicBezTo>
                    <a:pt x="356" y="1124"/>
                    <a:pt x="369" y="1110"/>
                    <a:pt x="379" y="1098"/>
                  </a:cubicBezTo>
                  <a:cubicBezTo>
                    <a:pt x="385" y="1091"/>
                    <a:pt x="391" y="1085"/>
                    <a:pt x="395" y="1080"/>
                  </a:cubicBezTo>
                  <a:cubicBezTo>
                    <a:pt x="399" y="1074"/>
                    <a:pt x="402" y="1069"/>
                    <a:pt x="406" y="1064"/>
                  </a:cubicBezTo>
                  <a:cubicBezTo>
                    <a:pt x="419" y="1045"/>
                    <a:pt x="430" y="1030"/>
                    <a:pt x="444" y="1016"/>
                  </a:cubicBezTo>
                  <a:cubicBezTo>
                    <a:pt x="442" y="1033"/>
                    <a:pt x="441" y="1054"/>
                    <a:pt x="440" y="1075"/>
                  </a:cubicBezTo>
                  <a:cubicBezTo>
                    <a:pt x="440" y="1087"/>
                    <a:pt x="439" y="1100"/>
                    <a:pt x="438" y="1112"/>
                  </a:cubicBezTo>
                  <a:moveTo>
                    <a:pt x="439" y="1161"/>
                  </a:moveTo>
                  <a:cubicBezTo>
                    <a:pt x="438" y="1166"/>
                    <a:pt x="436" y="1171"/>
                    <a:pt x="434" y="1175"/>
                  </a:cubicBezTo>
                  <a:cubicBezTo>
                    <a:pt x="435" y="1171"/>
                    <a:pt x="435" y="1171"/>
                    <a:pt x="435" y="1171"/>
                  </a:cubicBezTo>
                  <a:cubicBezTo>
                    <a:pt x="436" y="1168"/>
                    <a:pt x="438" y="1164"/>
                    <a:pt x="439" y="1161"/>
                  </a:cubicBezTo>
                  <a:moveTo>
                    <a:pt x="343" y="1215"/>
                  </a:moveTo>
                  <a:cubicBezTo>
                    <a:pt x="338" y="1216"/>
                    <a:pt x="334" y="1217"/>
                    <a:pt x="329" y="1218"/>
                  </a:cubicBezTo>
                  <a:cubicBezTo>
                    <a:pt x="324" y="1219"/>
                    <a:pt x="318" y="1220"/>
                    <a:pt x="313" y="1221"/>
                  </a:cubicBezTo>
                  <a:cubicBezTo>
                    <a:pt x="306" y="1224"/>
                    <a:pt x="306" y="1224"/>
                    <a:pt x="306" y="1224"/>
                  </a:cubicBezTo>
                  <a:cubicBezTo>
                    <a:pt x="312" y="1228"/>
                    <a:pt x="312" y="1228"/>
                    <a:pt x="312" y="1228"/>
                  </a:cubicBezTo>
                  <a:cubicBezTo>
                    <a:pt x="317" y="1231"/>
                    <a:pt x="323" y="1230"/>
                    <a:pt x="329" y="1228"/>
                  </a:cubicBezTo>
                  <a:cubicBezTo>
                    <a:pt x="332" y="1227"/>
                    <a:pt x="336" y="1227"/>
                    <a:pt x="339" y="1226"/>
                  </a:cubicBezTo>
                  <a:cubicBezTo>
                    <a:pt x="337" y="1234"/>
                    <a:pt x="336" y="1241"/>
                    <a:pt x="333" y="1246"/>
                  </a:cubicBezTo>
                  <a:cubicBezTo>
                    <a:pt x="330" y="1253"/>
                    <a:pt x="330" y="1253"/>
                    <a:pt x="330" y="1253"/>
                  </a:cubicBezTo>
                  <a:cubicBezTo>
                    <a:pt x="316" y="1254"/>
                    <a:pt x="303" y="1254"/>
                    <a:pt x="288" y="1253"/>
                  </a:cubicBezTo>
                  <a:cubicBezTo>
                    <a:pt x="278" y="1252"/>
                    <a:pt x="268" y="1251"/>
                    <a:pt x="257" y="1249"/>
                  </a:cubicBezTo>
                  <a:cubicBezTo>
                    <a:pt x="248" y="1249"/>
                    <a:pt x="239" y="1248"/>
                    <a:pt x="230" y="1247"/>
                  </a:cubicBezTo>
                  <a:cubicBezTo>
                    <a:pt x="242" y="1239"/>
                    <a:pt x="254" y="1231"/>
                    <a:pt x="265" y="1222"/>
                  </a:cubicBezTo>
                  <a:cubicBezTo>
                    <a:pt x="264" y="1234"/>
                    <a:pt x="264" y="1234"/>
                    <a:pt x="264" y="1234"/>
                  </a:cubicBezTo>
                  <a:cubicBezTo>
                    <a:pt x="270" y="1219"/>
                    <a:pt x="270" y="1219"/>
                    <a:pt x="270" y="1219"/>
                  </a:cubicBezTo>
                  <a:cubicBezTo>
                    <a:pt x="282" y="1209"/>
                    <a:pt x="294" y="1199"/>
                    <a:pt x="305" y="1189"/>
                  </a:cubicBezTo>
                  <a:cubicBezTo>
                    <a:pt x="308" y="1187"/>
                    <a:pt x="308" y="1187"/>
                    <a:pt x="308" y="1187"/>
                  </a:cubicBezTo>
                  <a:cubicBezTo>
                    <a:pt x="308" y="1188"/>
                    <a:pt x="308" y="1188"/>
                    <a:pt x="309" y="1189"/>
                  </a:cubicBezTo>
                  <a:cubicBezTo>
                    <a:pt x="309" y="1190"/>
                    <a:pt x="309" y="1191"/>
                    <a:pt x="309" y="1192"/>
                  </a:cubicBezTo>
                  <a:cubicBezTo>
                    <a:pt x="309" y="1194"/>
                    <a:pt x="308" y="1197"/>
                    <a:pt x="308" y="1199"/>
                  </a:cubicBezTo>
                  <a:cubicBezTo>
                    <a:pt x="316" y="1200"/>
                    <a:pt x="316" y="1200"/>
                    <a:pt x="316" y="1200"/>
                  </a:cubicBezTo>
                  <a:cubicBezTo>
                    <a:pt x="316" y="1197"/>
                    <a:pt x="316" y="1195"/>
                    <a:pt x="316" y="1192"/>
                  </a:cubicBezTo>
                  <a:cubicBezTo>
                    <a:pt x="318" y="1176"/>
                    <a:pt x="325" y="1167"/>
                    <a:pt x="334" y="1157"/>
                  </a:cubicBezTo>
                  <a:cubicBezTo>
                    <a:pt x="337" y="1153"/>
                    <a:pt x="340" y="1149"/>
                    <a:pt x="343" y="1145"/>
                  </a:cubicBezTo>
                  <a:cubicBezTo>
                    <a:pt x="348" y="1166"/>
                    <a:pt x="345" y="1190"/>
                    <a:pt x="343" y="1215"/>
                  </a:cubicBezTo>
                  <a:cubicBezTo>
                    <a:pt x="343" y="1215"/>
                    <a:pt x="343" y="1215"/>
                    <a:pt x="343" y="1215"/>
                  </a:cubicBezTo>
                  <a:moveTo>
                    <a:pt x="348" y="1233"/>
                  </a:moveTo>
                  <a:cubicBezTo>
                    <a:pt x="349" y="1230"/>
                    <a:pt x="349" y="1227"/>
                    <a:pt x="350" y="1225"/>
                  </a:cubicBezTo>
                  <a:cubicBezTo>
                    <a:pt x="353" y="1224"/>
                    <a:pt x="356" y="1224"/>
                    <a:pt x="359" y="1223"/>
                  </a:cubicBezTo>
                  <a:cubicBezTo>
                    <a:pt x="362" y="1223"/>
                    <a:pt x="366" y="1222"/>
                    <a:pt x="369" y="1221"/>
                  </a:cubicBezTo>
                  <a:cubicBezTo>
                    <a:pt x="363" y="1229"/>
                    <a:pt x="353" y="1237"/>
                    <a:pt x="344" y="1244"/>
                  </a:cubicBezTo>
                  <a:cubicBezTo>
                    <a:pt x="346" y="1240"/>
                    <a:pt x="347" y="1237"/>
                    <a:pt x="348" y="1233"/>
                  </a:cubicBezTo>
                  <a:moveTo>
                    <a:pt x="414" y="1252"/>
                  </a:moveTo>
                  <a:cubicBezTo>
                    <a:pt x="399" y="1252"/>
                    <a:pt x="385" y="1252"/>
                    <a:pt x="371" y="1252"/>
                  </a:cubicBezTo>
                  <a:cubicBezTo>
                    <a:pt x="364" y="1252"/>
                    <a:pt x="357" y="1253"/>
                    <a:pt x="350" y="1253"/>
                  </a:cubicBezTo>
                  <a:cubicBezTo>
                    <a:pt x="354" y="1249"/>
                    <a:pt x="358" y="1245"/>
                    <a:pt x="362" y="1242"/>
                  </a:cubicBezTo>
                  <a:cubicBezTo>
                    <a:pt x="371" y="1234"/>
                    <a:pt x="381" y="1227"/>
                    <a:pt x="388" y="1216"/>
                  </a:cubicBezTo>
                  <a:cubicBezTo>
                    <a:pt x="416" y="1212"/>
                    <a:pt x="434" y="1195"/>
                    <a:pt x="452" y="1179"/>
                  </a:cubicBezTo>
                  <a:cubicBezTo>
                    <a:pt x="474" y="1158"/>
                    <a:pt x="495" y="1139"/>
                    <a:pt x="539" y="1144"/>
                  </a:cubicBezTo>
                  <a:cubicBezTo>
                    <a:pt x="528" y="1150"/>
                    <a:pt x="520" y="1160"/>
                    <a:pt x="512" y="1169"/>
                  </a:cubicBezTo>
                  <a:cubicBezTo>
                    <a:pt x="508" y="1173"/>
                    <a:pt x="504" y="1179"/>
                    <a:pt x="499" y="1183"/>
                  </a:cubicBezTo>
                  <a:cubicBezTo>
                    <a:pt x="479" y="1202"/>
                    <a:pt x="452" y="1211"/>
                    <a:pt x="423" y="1221"/>
                  </a:cubicBezTo>
                  <a:cubicBezTo>
                    <a:pt x="410" y="1225"/>
                    <a:pt x="397" y="1229"/>
                    <a:pt x="384" y="1235"/>
                  </a:cubicBezTo>
                  <a:cubicBezTo>
                    <a:pt x="371" y="1241"/>
                    <a:pt x="371" y="1241"/>
                    <a:pt x="371" y="1241"/>
                  </a:cubicBezTo>
                  <a:cubicBezTo>
                    <a:pt x="386" y="1242"/>
                    <a:pt x="386" y="1242"/>
                    <a:pt x="386" y="1242"/>
                  </a:cubicBezTo>
                  <a:cubicBezTo>
                    <a:pt x="400" y="1243"/>
                    <a:pt x="415" y="1236"/>
                    <a:pt x="428" y="1230"/>
                  </a:cubicBezTo>
                  <a:cubicBezTo>
                    <a:pt x="434" y="1228"/>
                    <a:pt x="439" y="1225"/>
                    <a:pt x="445" y="1223"/>
                  </a:cubicBezTo>
                  <a:cubicBezTo>
                    <a:pt x="438" y="1234"/>
                    <a:pt x="429" y="1243"/>
                    <a:pt x="418" y="1249"/>
                  </a:cubicBezTo>
                  <a:cubicBezTo>
                    <a:pt x="414" y="1252"/>
                    <a:pt x="414" y="1252"/>
                    <a:pt x="414" y="1252"/>
                  </a:cubicBezTo>
                  <a:moveTo>
                    <a:pt x="551" y="1226"/>
                  </a:moveTo>
                  <a:cubicBezTo>
                    <a:pt x="522" y="1243"/>
                    <a:pt x="478" y="1249"/>
                    <a:pt x="432" y="1251"/>
                  </a:cubicBezTo>
                  <a:cubicBezTo>
                    <a:pt x="445" y="1243"/>
                    <a:pt x="453" y="1230"/>
                    <a:pt x="459" y="1217"/>
                  </a:cubicBezTo>
                  <a:cubicBezTo>
                    <a:pt x="468" y="1215"/>
                    <a:pt x="474" y="1211"/>
                    <a:pt x="481" y="1207"/>
                  </a:cubicBezTo>
                  <a:cubicBezTo>
                    <a:pt x="484" y="1205"/>
                    <a:pt x="487" y="1203"/>
                    <a:pt x="491" y="1201"/>
                  </a:cubicBezTo>
                  <a:cubicBezTo>
                    <a:pt x="486" y="1213"/>
                    <a:pt x="478" y="1220"/>
                    <a:pt x="471" y="1226"/>
                  </a:cubicBezTo>
                  <a:cubicBezTo>
                    <a:pt x="456" y="1237"/>
                    <a:pt x="456" y="1237"/>
                    <a:pt x="456" y="1237"/>
                  </a:cubicBezTo>
                  <a:cubicBezTo>
                    <a:pt x="474" y="1232"/>
                    <a:pt x="474" y="1232"/>
                    <a:pt x="474" y="1232"/>
                  </a:cubicBezTo>
                  <a:cubicBezTo>
                    <a:pt x="486" y="1229"/>
                    <a:pt x="502" y="1212"/>
                    <a:pt x="505" y="1191"/>
                  </a:cubicBezTo>
                  <a:cubicBezTo>
                    <a:pt x="527" y="1165"/>
                    <a:pt x="564" y="1154"/>
                    <a:pt x="600" y="1143"/>
                  </a:cubicBezTo>
                  <a:cubicBezTo>
                    <a:pt x="612" y="1139"/>
                    <a:pt x="624" y="1136"/>
                    <a:pt x="635" y="1132"/>
                  </a:cubicBezTo>
                  <a:cubicBezTo>
                    <a:pt x="631" y="1137"/>
                    <a:pt x="627" y="1143"/>
                    <a:pt x="622" y="1149"/>
                  </a:cubicBezTo>
                  <a:cubicBezTo>
                    <a:pt x="603" y="1178"/>
                    <a:pt x="582" y="1207"/>
                    <a:pt x="551" y="1226"/>
                  </a:cubicBezTo>
                  <a:moveTo>
                    <a:pt x="778" y="1200"/>
                  </a:moveTo>
                  <a:cubicBezTo>
                    <a:pt x="777" y="1208"/>
                    <a:pt x="777" y="1216"/>
                    <a:pt x="776" y="1223"/>
                  </a:cubicBezTo>
                  <a:cubicBezTo>
                    <a:pt x="759" y="1217"/>
                    <a:pt x="740" y="1213"/>
                    <a:pt x="719" y="1211"/>
                  </a:cubicBezTo>
                  <a:cubicBezTo>
                    <a:pt x="672" y="1208"/>
                    <a:pt x="626" y="1217"/>
                    <a:pt x="585" y="1224"/>
                  </a:cubicBezTo>
                  <a:cubicBezTo>
                    <a:pt x="582" y="1225"/>
                    <a:pt x="579" y="1225"/>
                    <a:pt x="577" y="1226"/>
                  </a:cubicBezTo>
                  <a:cubicBezTo>
                    <a:pt x="579" y="1223"/>
                    <a:pt x="582" y="1221"/>
                    <a:pt x="585" y="1219"/>
                  </a:cubicBezTo>
                  <a:cubicBezTo>
                    <a:pt x="595" y="1211"/>
                    <a:pt x="605" y="1202"/>
                    <a:pt x="614" y="1193"/>
                  </a:cubicBezTo>
                  <a:cubicBezTo>
                    <a:pt x="612" y="1195"/>
                    <a:pt x="611" y="1197"/>
                    <a:pt x="610" y="1199"/>
                  </a:cubicBezTo>
                  <a:cubicBezTo>
                    <a:pt x="606" y="1204"/>
                    <a:pt x="605" y="1206"/>
                    <a:pt x="604" y="1208"/>
                  </a:cubicBezTo>
                  <a:cubicBezTo>
                    <a:pt x="601" y="1218"/>
                    <a:pt x="601" y="1218"/>
                    <a:pt x="601" y="1218"/>
                  </a:cubicBezTo>
                  <a:cubicBezTo>
                    <a:pt x="609" y="1212"/>
                    <a:pt x="609" y="1212"/>
                    <a:pt x="609" y="1212"/>
                  </a:cubicBezTo>
                  <a:cubicBezTo>
                    <a:pt x="622" y="1205"/>
                    <a:pt x="628" y="1188"/>
                    <a:pt x="635" y="1171"/>
                  </a:cubicBezTo>
                  <a:cubicBezTo>
                    <a:pt x="645" y="1149"/>
                    <a:pt x="655" y="1125"/>
                    <a:pt x="677" y="1122"/>
                  </a:cubicBezTo>
                  <a:cubicBezTo>
                    <a:pt x="680" y="1122"/>
                    <a:pt x="683" y="1122"/>
                    <a:pt x="686" y="1122"/>
                  </a:cubicBezTo>
                  <a:cubicBezTo>
                    <a:pt x="726" y="1125"/>
                    <a:pt x="757" y="1139"/>
                    <a:pt x="781" y="1165"/>
                  </a:cubicBezTo>
                  <a:cubicBezTo>
                    <a:pt x="779" y="1176"/>
                    <a:pt x="778" y="1188"/>
                    <a:pt x="778" y="1200"/>
                  </a:cubicBezTo>
                  <a:moveTo>
                    <a:pt x="769" y="1125"/>
                  </a:moveTo>
                  <a:cubicBezTo>
                    <a:pt x="736" y="1110"/>
                    <a:pt x="712" y="1098"/>
                    <a:pt x="678" y="1099"/>
                  </a:cubicBezTo>
                  <a:cubicBezTo>
                    <a:pt x="658" y="1099"/>
                    <a:pt x="640" y="1107"/>
                    <a:pt x="624" y="1114"/>
                  </a:cubicBezTo>
                  <a:cubicBezTo>
                    <a:pt x="607" y="1122"/>
                    <a:pt x="590" y="1129"/>
                    <a:pt x="570" y="1130"/>
                  </a:cubicBezTo>
                  <a:cubicBezTo>
                    <a:pt x="561" y="1131"/>
                    <a:pt x="552" y="1129"/>
                    <a:pt x="543" y="1128"/>
                  </a:cubicBezTo>
                  <a:cubicBezTo>
                    <a:pt x="542" y="1127"/>
                    <a:pt x="540" y="1127"/>
                    <a:pt x="538" y="1127"/>
                  </a:cubicBezTo>
                  <a:cubicBezTo>
                    <a:pt x="546" y="1119"/>
                    <a:pt x="546" y="1119"/>
                    <a:pt x="546" y="1119"/>
                  </a:cubicBezTo>
                  <a:cubicBezTo>
                    <a:pt x="561" y="1103"/>
                    <a:pt x="557" y="1085"/>
                    <a:pt x="554" y="1067"/>
                  </a:cubicBezTo>
                  <a:cubicBezTo>
                    <a:pt x="551" y="1055"/>
                    <a:pt x="549" y="1043"/>
                    <a:pt x="551" y="1033"/>
                  </a:cubicBezTo>
                  <a:cubicBezTo>
                    <a:pt x="554" y="1023"/>
                    <a:pt x="576" y="1005"/>
                    <a:pt x="590" y="997"/>
                  </a:cubicBezTo>
                  <a:cubicBezTo>
                    <a:pt x="611" y="985"/>
                    <a:pt x="632" y="985"/>
                    <a:pt x="660" y="995"/>
                  </a:cubicBezTo>
                  <a:cubicBezTo>
                    <a:pt x="645" y="1007"/>
                    <a:pt x="624" y="1012"/>
                    <a:pt x="603" y="1017"/>
                  </a:cubicBezTo>
                  <a:cubicBezTo>
                    <a:pt x="595" y="1019"/>
                    <a:pt x="587" y="1021"/>
                    <a:pt x="579" y="1023"/>
                  </a:cubicBezTo>
                  <a:cubicBezTo>
                    <a:pt x="561" y="1029"/>
                    <a:pt x="561" y="1029"/>
                    <a:pt x="561" y="1029"/>
                  </a:cubicBezTo>
                  <a:cubicBezTo>
                    <a:pt x="580" y="1030"/>
                    <a:pt x="580" y="1030"/>
                    <a:pt x="580" y="1030"/>
                  </a:cubicBezTo>
                  <a:cubicBezTo>
                    <a:pt x="590" y="1031"/>
                    <a:pt x="607" y="1027"/>
                    <a:pt x="617" y="1023"/>
                  </a:cubicBezTo>
                  <a:cubicBezTo>
                    <a:pt x="616" y="1026"/>
                    <a:pt x="615" y="1029"/>
                    <a:pt x="613" y="1032"/>
                  </a:cubicBezTo>
                  <a:cubicBezTo>
                    <a:pt x="610" y="1036"/>
                    <a:pt x="607" y="1041"/>
                    <a:pt x="606" y="1046"/>
                  </a:cubicBezTo>
                  <a:cubicBezTo>
                    <a:pt x="613" y="1048"/>
                    <a:pt x="613" y="1048"/>
                    <a:pt x="613" y="1048"/>
                  </a:cubicBezTo>
                  <a:cubicBezTo>
                    <a:pt x="625" y="1022"/>
                    <a:pt x="649" y="1010"/>
                    <a:pt x="672" y="1002"/>
                  </a:cubicBezTo>
                  <a:cubicBezTo>
                    <a:pt x="680" y="1008"/>
                    <a:pt x="690" y="1014"/>
                    <a:pt x="699" y="1019"/>
                  </a:cubicBezTo>
                  <a:cubicBezTo>
                    <a:pt x="742" y="1045"/>
                    <a:pt x="786" y="1072"/>
                    <a:pt x="782" y="1131"/>
                  </a:cubicBezTo>
                  <a:cubicBezTo>
                    <a:pt x="778" y="1129"/>
                    <a:pt x="773" y="1127"/>
                    <a:pt x="769" y="1125"/>
                  </a:cubicBezTo>
                  <a:moveTo>
                    <a:pt x="764" y="1026"/>
                  </a:moveTo>
                  <a:cubicBezTo>
                    <a:pt x="744" y="1011"/>
                    <a:pt x="722" y="996"/>
                    <a:pt x="695" y="986"/>
                  </a:cubicBezTo>
                  <a:cubicBezTo>
                    <a:pt x="708" y="972"/>
                    <a:pt x="730" y="959"/>
                    <a:pt x="753" y="961"/>
                  </a:cubicBezTo>
                  <a:cubicBezTo>
                    <a:pt x="766" y="962"/>
                    <a:pt x="777" y="967"/>
                    <a:pt x="786" y="975"/>
                  </a:cubicBezTo>
                  <a:cubicBezTo>
                    <a:pt x="784" y="994"/>
                    <a:pt x="782" y="1020"/>
                    <a:pt x="783" y="1039"/>
                  </a:cubicBezTo>
                  <a:cubicBezTo>
                    <a:pt x="776" y="1035"/>
                    <a:pt x="770" y="1030"/>
                    <a:pt x="764" y="1026"/>
                  </a:cubicBezTo>
                  <a:moveTo>
                    <a:pt x="800" y="2162"/>
                  </a:moveTo>
                  <a:cubicBezTo>
                    <a:pt x="797" y="2162"/>
                    <a:pt x="795" y="2163"/>
                    <a:pt x="793" y="2164"/>
                  </a:cubicBezTo>
                  <a:cubicBezTo>
                    <a:pt x="793" y="2164"/>
                    <a:pt x="792" y="2165"/>
                    <a:pt x="791" y="2165"/>
                  </a:cubicBezTo>
                  <a:cubicBezTo>
                    <a:pt x="791" y="2164"/>
                    <a:pt x="790" y="2162"/>
                    <a:pt x="790" y="2161"/>
                  </a:cubicBezTo>
                  <a:cubicBezTo>
                    <a:pt x="790" y="2160"/>
                    <a:pt x="789" y="2158"/>
                    <a:pt x="789" y="2156"/>
                  </a:cubicBezTo>
                  <a:cubicBezTo>
                    <a:pt x="794" y="2155"/>
                    <a:pt x="797" y="2152"/>
                    <a:pt x="800" y="2150"/>
                  </a:cubicBezTo>
                  <a:cubicBezTo>
                    <a:pt x="800" y="2149"/>
                    <a:pt x="801" y="2148"/>
                    <a:pt x="801" y="2148"/>
                  </a:cubicBezTo>
                  <a:cubicBezTo>
                    <a:pt x="801" y="2148"/>
                    <a:pt x="802" y="2149"/>
                    <a:pt x="802" y="2149"/>
                  </a:cubicBezTo>
                  <a:cubicBezTo>
                    <a:pt x="803" y="2150"/>
                    <a:pt x="803" y="2150"/>
                    <a:pt x="803" y="2150"/>
                  </a:cubicBezTo>
                  <a:cubicBezTo>
                    <a:pt x="800" y="2152"/>
                    <a:pt x="798" y="2155"/>
                    <a:pt x="798" y="2158"/>
                  </a:cubicBezTo>
                  <a:cubicBezTo>
                    <a:pt x="798" y="2159"/>
                    <a:pt x="798" y="2161"/>
                    <a:pt x="800" y="2162"/>
                  </a:cubicBezTo>
                  <a:moveTo>
                    <a:pt x="816" y="2162"/>
                  </a:moveTo>
                  <a:cubicBezTo>
                    <a:pt x="814" y="2162"/>
                    <a:pt x="811" y="2162"/>
                    <a:pt x="808" y="2163"/>
                  </a:cubicBezTo>
                  <a:cubicBezTo>
                    <a:pt x="807" y="2159"/>
                    <a:pt x="807" y="2159"/>
                    <a:pt x="807" y="2159"/>
                  </a:cubicBezTo>
                  <a:cubicBezTo>
                    <a:pt x="807" y="2159"/>
                    <a:pt x="809" y="2158"/>
                    <a:pt x="810" y="2157"/>
                  </a:cubicBezTo>
                  <a:cubicBezTo>
                    <a:pt x="811" y="2156"/>
                    <a:pt x="813" y="2155"/>
                    <a:pt x="814" y="2153"/>
                  </a:cubicBezTo>
                  <a:cubicBezTo>
                    <a:pt x="818" y="2156"/>
                    <a:pt x="821" y="2159"/>
                    <a:pt x="826" y="2159"/>
                  </a:cubicBezTo>
                  <a:cubicBezTo>
                    <a:pt x="825" y="2161"/>
                    <a:pt x="822" y="2162"/>
                    <a:pt x="816" y="2162"/>
                  </a:cubicBezTo>
                  <a:moveTo>
                    <a:pt x="845" y="1886"/>
                  </a:moveTo>
                  <a:cubicBezTo>
                    <a:pt x="846" y="1886"/>
                    <a:pt x="846" y="1885"/>
                    <a:pt x="847" y="1884"/>
                  </a:cubicBezTo>
                  <a:cubicBezTo>
                    <a:pt x="847" y="1886"/>
                    <a:pt x="847" y="1886"/>
                    <a:pt x="847" y="1886"/>
                  </a:cubicBezTo>
                  <a:cubicBezTo>
                    <a:pt x="846" y="1886"/>
                    <a:pt x="846" y="1887"/>
                    <a:pt x="845" y="1886"/>
                  </a:cubicBezTo>
                  <a:moveTo>
                    <a:pt x="847" y="1871"/>
                  </a:moveTo>
                  <a:cubicBezTo>
                    <a:pt x="847" y="1871"/>
                    <a:pt x="847" y="1871"/>
                    <a:pt x="847" y="1871"/>
                  </a:cubicBezTo>
                  <a:cubicBezTo>
                    <a:pt x="847" y="1870"/>
                    <a:pt x="847" y="1870"/>
                    <a:pt x="848" y="1870"/>
                  </a:cubicBezTo>
                  <a:cubicBezTo>
                    <a:pt x="848" y="1871"/>
                    <a:pt x="848" y="1871"/>
                    <a:pt x="848" y="1871"/>
                  </a:cubicBezTo>
                  <a:cubicBezTo>
                    <a:pt x="847" y="1871"/>
                    <a:pt x="847" y="1871"/>
                    <a:pt x="847" y="1871"/>
                  </a:cubicBezTo>
                  <a:moveTo>
                    <a:pt x="1083" y="1339"/>
                  </a:moveTo>
                  <a:cubicBezTo>
                    <a:pt x="1082" y="1341"/>
                    <a:pt x="1082" y="1341"/>
                    <a:pt x="1082" y="1341"/>
                  </a:cubicBezTo>
                  <a:cubicBezTo>
                    <a:pt x="1078" y="1360"/>
                    <a:pt x="1074" y="1380"/>
                    <a:pt x="1071" y="1401"/>
                  </a:cubicBezTo>
                  <a:cubicBezTo>
                    <a:pt x="1064" y="1399"/>
                    <a:pt x="1057" y="1388"/>
                    <a:pt x="1050" y="1379"/>
                  </a:cubicBezTo>
                  <a:cubicBezTo>
                    <a:pt x="1046" y="1374"/>
                    <a:pt x="1042" y="1368"/>
                    <a:pt x="1038" y="1364"/>
                  </a:cubicBezTo>
                  <a:cubicBezTo>
                    <a:pt x="1007" y="1333"/>
                    <a:pt x="961" y="1314"/>
                    <a:pt x="916" y="1295"/>
                  </a:cubicBezTo>
                  <a:cubicBezTo>
                    <a:pt x="915" y="1295"/>
                    <a:pt x="915" y="1295"/>
                    <a:pt x="915" y="1295"/>
                  </a:cubicBezTo>
                  <a:cubicBezTo>
                    <a:pt x="935" y="1290"/>
                    <a:pt x="958" y="1288"/>
                    <a:pt x="980" y="1289"/>
                  </a:cubicBezTo>
                  <a:cubicBezTo>
                    <a:pt x="1029" y="1293"/>
                    <a:pt x="1067" y="1312"/>
                    <a:pt x="1083" y="1339"/>
                  </a:cubicBezTo>
                  <a:moveTo>
                    <a:pt x="1117" y="1258"/>
                  </a:moveTo>
                  <a:cubicBezTo>
                    <a:pt x="1118" y="1262"/>
                    <a:pt x="1119" y="1266"/>
                    <a:pt x="1120" y="1270"/>
                  </a:cubicBezTo>
                  <a:cubicBezTo>
                    <a:pt x="1121" y="1275"/>
                    <a:pt x="1122" y="1279"/>
                    <a:pt x="1123" y="1284"/>
                  </a:cubicBezTo>
                  <a:cubicBezTo>
                    <a:pt x="1098" y="1276"/>
                    <a:pt x="1069" y="1271"/>
                    <a:pt x="1038" y="1269"/>
                  </a:cubicBezTo>
                  <a:cubicBezTo>
                    <a:pt x="1040" y="1263"/>
                    <a:pt x="1040" y="1263"/>
                    <a:pt x="1040" y="1263"/>
                  </a:cubicBezTo>
                  <a:cubicBezTo>
                    <a:pt x="1016" y="1251"/>
                    <a:pt x="998" y="1233"/>
                    <a:pt x="989" y="1209"/>
                  </a:cubicBezTo>
                  <a:cubicBezTo>
                    <a:pt x="1025" y="1225"/>
                    <a:pt x="1068" y="1244"/>
                    <a:pt x="1117" y="1258"/>
                  </a:cubicBezTo>
                  <a:moveTo>
                    <a:pt x="1032" y="1268"/>
                  </a:moveTo>
                  <a:cubicBezTo>
                    <a:pt x="958" y="1263"/>
                    <a:pt x="889" y="1274"/>
                    <a:pt x="852" y="1282"/>
                  </a:cubicBezTo>
                  <a:cubicBezTo>
                    <a:pt x="844" y="1249"/>
                    <a:pt x="843" y="1222"/>
                    <a:pt x="848" y="1196"/>
                  </a:cubicBezTo>
                  <a:cubicBezTo>
                    <a:pt x="849" y="1186"/>
                    <a:pt x="853" y="1178"/>
                    <a:pt x="856" y="1169"/>
                  </a:cubicBezTo>
                  <a:cubicBezTo>
                    <a:pt x="860" y="1161"/>
                    <a:pt x="863" y="1153"/>
                    <a:pt x="865" y="1144"/>
                  </a:cubicBezTo>
                  <a:cubicBezTo>
                    <a:pt x="876" y="1099"/>
                    <a:pt x="893" y="1074"/>
                    <a:pt x="919" y="1066"/>
                  </a:cubicBezTo>
                  <a:cubicBezTo>
                    <a:pt x="934" y="1088"/>
                    <a:pt x="942" y="1117"/>
                    <a:pt x="950" y="1146"/>
                  </a:cubicBezTo>
                  <a:cubicBezTo>
                    <a:pt x="964" y="1196"/>
                    <a:pt x="979" y="1249"/>
                    <a:pt x="1032" y="126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 1492">
              <a:extLst>
                <a:ext uri="{FF2B5EF4-FFF2-40B4-BE49-F238E27FC236}">
                  <a16:creationId xmlns:a16="http://schemas.microsoft.com/office/drawing/2014/main" id="{30092468-9957-4E34-91D6-68AF65F98A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835" y="1144593"/>
              <a:ext cx="364456" cy="596420"/>
            </a:xfrm>
            <a:custGeom>
              <a:avLst/>
              <a:gdLst/>
              <a:ahLst/>
              <a:cxnLst>
                <a:cxn ang="0">
                  <a:pos x="1097" y="1035"/>
                </a:cxn>
                <a:cxn ang="0">
                  <a:pos x="1469" y="1061"/>
                </a:cxn>
                <a:cxn ang="0">
                  <a:pos x="1423" y="955"/>
                </a:cxn>
                <a:cxn ang="0">
                  <a:pos x="1496" y="777"/>
                </a:cxn>
                <a:cxn ang="0">
                  <a:pos x="1456" y="592"/>
                </a:cxn>
                <a:cxn ang="0">
                  <a:pos x="1269" y="581"/>
                </a:cxn>
                <a:cxn ang="0">
                  <a:pos x="1257" y="418"/>
                </a:cxn>
                <a:cxn ang="0">
                  <a:pos x="1055" y="382"/>
                </a:cxn>
                <a:cxn ang="0">
                  <a:pos x="1185" y="297"/>
                </a:cxn>
                <a:cxn ang="0">
                  <a:pos x="975" y="289"/>
                </a:cxn>
                <a:cxn ang="0">
                  <a:pos x="935" y="105"/>
                </a:cxn>
                <a:cxn ang="0">
                  <a:pos x="801" y="15"/>
                </a:cxn>
                <a:cxn ang="0">
                  <a:pos x="661" y="235"/>
                </a:cxn>
                <a:cxn ang="0">
                  <a:pos x="629" y="444"/>
                </a:cxn>
                <a:cxn ang="0">
                  <a:pos x="416" y="350"/>
                </a:cxn>
                <a:cxn ang="0">
                  <a:pos x="264" y="389"/>
                </a:cxn>
                <a:cxn ang="0">
                  <a:pos x="294" y="568"/>
                </a:cxn>
                <a:cxn ang="0">
                  <a:pos x="397" y="683"/>
                </a:cxn>
                <a:cxn ang="0">
                  <a:pos x="361" y="810"/>
                </a:cxn>
                <a:cxn ang="0">
                  <a:pos x="367" y="901"/>
                </a:cxn>
                <a:cxn ang="0">
                  <a:pos x="345" y="998"/>
                </a:cxn>
                <a:cxn ang="0">
                  <a:pos x="191" y="1145"/>
                </a:cxn>
                <a:cxn ang="0">
                  <a:pos x="267" y="1206"/>
                </a:cxn>
                <a:cxn ang="0">
                  <a:pos x="147" y="1374"/>
                </a:cxn>
                <a:cxn ang="0">
                  <a:pos x="424" y="1409"/>
                </a:cxn>
                <a:cxn ang="0">
                  <a:pos x="778" y="1265"/>
                </a:cxn>
                <a:cxn ang="0">
                  <a:pos x="269" y="1543"/>
                </a:cxn>
                <a:cxn ang="0">
                  <a:pos x="363" y="1606"/>
                </a:cxn>
                <a:cxn ang="0">
                  <a:pos x="736" y="2057"/>
                </a:cxn>
                <a:cxn ang="0">
                  <a:pos x="646" y="2098"/>
                </a:cxn>
                <a:cxn ang="0">
                  <a:pos x="625" y="2154"/>
                </a:cxn>
                <a:cxn ang="0">
                  <a:pos x="697" y="2186"/>
                </a:cxn>
                <a:cxn ang="0">
                  <a:pos x="855" y="2163"/>
                </a:cxn>
                <a:cxn ang="0">
                  <a:pos x="1001" y="2166"/>
                </a:cxn>
                <a:cxn ang="0">
                  <a:pos x="1015" y="2113"/>
                </a:cxn>
                <a:cxn ang="0">
                  <a:pos x="899" y="2070"/>
                </a:cxn>
                <a:cxn ang="0">
                  <a:pos x="1087" y="1430"/>
                </a:cxn>
                <a:cxn ang="0">
                  <a:pos x="1151" y="1330"/>
                </a:cxn>
                <a:cxn ang="0">
                  <a:pos x="1135" y="1287"/>
                </a:cxn>
                <a:cxn ang="0">
                  <a:pos x="1472" y="1318"/>
                </a:cxn>
                <a:cxn ang="0">
                  <a:pos x="1234" y="1005"/>
                </a:cxn>
                <a:cxn ang="0">
                  <a:pos x="1102" y="886"/>
                </a:cxn>
                <a:cxn ang="0">
                  <a:pos x="829" y="788"/>
                </a:cxn>
                <a:cxn ang="0">
                  <a:pos x="897" y="344"/>
                </a:cxn>
                <a:cxn ang="0">
                  <a:pos x="782" y="603"/>
                </a:cxn>
                <a:cxn ang="0">
                  <a:pos x="1085" y="730"/>
                </a:cxn>
                <a:cxn ang="0">
                  <a:pos x="954" y="675"/>
                </a:cxn>
                <a:cxn ang="0">
                  <a:pos x="1197" y="806"/>
                </a:cxn>
                <a:cxn ang="0">
                  <a:pos x="1243" y="784"/>
                </a:cxn>
                <a:cxn ang="0">
                  <a:pos x="1090" y="584"/>
                </a:cxn>
                <a:cxn ang="0">
                  <a:pos x="973" y="529"/>
                </a:cxn>
                <a:cxn ang="0">
                  <a:pos x="918" y="542"/>
                </a:cxn>
                <a:cxn ang="0">
                  <a:pos x="905" y="238"/>
                </a:cxn>
                <a:cxn ang="0">
                  <a:pos x="742" y="542"/>
                </a:cxn>
                <a:cxn ang="0">
                  <a:pos x="493" y="469"/>
                </a:cxn>
                <a:cxn ang="0">
                  <a:pos x="411" y="693"/>
                </a:cxn>
                <a:cxn ang="0">
                  <a:pos x="604" y="771"/>
                </a:cxn>
                <a:cxn ang="0">
                  <a:pos x="542" y="1049"/>
                </a:cxn>
                <a:cxn ang="0">
                  <a:pos x="406" y="1064"/>
                </a:cxn>
                <a:cxn ang="0">
                  <a:pos x="348" y="1233"/>
                </a:cxn>
                <a:cxn ang="0">
                  <a:pos x="604" y="1208"/>
                </a:cxn>
                <a:cxn ang="0">
                  <a:pos x="791" y="2165"/>
                </a:cxn>
                <a:cxn ang="0">
                  <a:pos x="989" y="1209"/>
                </a:cxn>
              </a:cxnLst>
              <a:rect l="0" t="0" r="r" b="b"/>
              <a:pathLst>
                <a:path w="1581" h="2198">
                  <a:moveTo>
                    <a:pt x="1576" y="1230"/>
                  </a:moveTo>
                  <a:cubicBezTo>
                    <a:pt x="1559" y="1233"/>
                    <a:pt x="1538" y="1234"/>
                    <a:pt x="1513" y="1232"/>
                  </a:cubicBezTo>
                  <a:cubicBezTo>
                    <a:pt x="1484" y="1230"/>
                    <a:pt x="1454" y="1225"/>
                    <a:pt x="1422" y="1219"/>
                  </a:cubicBezTo>
                  <a:cubicBezTo>
                    <a:pt x="1389" y="1214"/>
                    <a:pt x="1356" y="1209"/>
                    <a:pt x="1325" y="1206"/>
                  </a:cubicBezTo>
                  <a:cubicBezTo>
                    <a:pt x="1312" y="1205"/>
                    <a:pt x="1301" y="1205"/>
                    <a:pt x="1290" y="1205"/>
                  </a:cubicBezTo>
                  <a:cubicBezTo>
                    <a:pt x="1288" y="1205"/>
                    <a:pt x="1285" y="1205"/>
                    <a:pt x="1283" y="1206"/>
                  </a:cubicBezTo>
                  <a:cubicBezTo>
                    <a:pt x="1276" y="1206"/>
                    <a:pt x="1272" y="1207"/>
                    <a:pt x="1270" y="1203"/>
                  </a:cubicBezTo>
                  <a:cubicBezTo>
                    <a:pt x="1269" y="1201"/>
                    <a:pt x="1269" y="1201"/>
                    <a:pt x="1269" y="1201"/>
                  </a:cubicBezTo>
                  <a:cubicBezTo>
                    <a:pt x="1267" y="1201"/>
                    <a:pt x="1267" y="1201"/>
                    <a:pt x="1267" y="1201"/>
                  </a:cubicBezTo>
                  <a:cubicBezTo>
                    <a:pt x="1231" y="1205"/>
                    <a:pt x="1195" y="1205"/>
                    <a:pt x="1160" y="1203"/>
                  </a:cubicBezTo>
                  <a:cubicBezTo>
                    <a:pt x="1109" y="1199"/>
                    <a:pt x="1065" y="1189"/>
                    <a:pt x="1033" y="1173"/>
                  </a:cubicBezTo>
                  <a:cubicBezTo>
                    <a:pt x="1027" y="1170"/>
                    <a:pt x="1021" y="1164"/>
                    <a:pt x="1014" y="1159"/>
                  </a:cubicBezTo>
                  <a:cubicBezTo>
                    <a:pt x="1009" y="1154"/>
                    <a:pt x="1004" y="1150"/>
                    <a:pt x="999" y="1147"/>
                  </a:cubicBezTo>
                  <a:cubicBezTo>
                    <a:pt x="995" y="1145"/>
                    <a:pt x="992" y="1143"/>
                    <a:pt x="989" y="1141"/>
                  </a:cubicBezTo>
                  <a:cubicBezTo>
                    <a:pt x="979" y="1134"/>
                    <a:pt x="968" y="1127"/>
                    <a:pt x="964" y="1120"/>
                  </a:cubicBezTo>
                  <a:cubicBezTo>
                    <a:pt x="959" y="1111"/>
                    <a:pt x="957" y="1100"/>
                    <a:pt x="955" y="1089"/>
                  </a:cubicBezTo>
                  <a:cubicBezTo>
                    <a:pt x="953" y="1079"/>
                    <a:pt x="951" y="1068"/>
                    <a:pt x="946" y="1058"/>
                  </a:cubicBezTo>
                  <a:cubicBezTo>
                    <a:pt x="949" y="1058"/>
                    <a:pt x="952" y="1057"/>
                    <a:pt x="955" y="1056"/>
                  </a:cubicBezTo>
                  <a:cubicBezTo>
                    <a:pt x="968" y="1053"/>
                    <a:pt x="980" y="1051"/>
                    <a:pt x="990" y="1056"/>
                  </a:cubicBezTo>
                  <a:cubicBezTo>
                    <a:pt x="999" y="1061"/>
                    <a:pt x="1009" y="1069"/>
                    <a:pt x="1019" y="1077"/>
                  </a:cubicBezTo>
                  <a:cubicBezTo>
                    <a:pt x="1024" y="1081"/>
                    <a:pt x="1029" y="1085"/>
                    <a:pt x="1034" y="1089"/>
                  </a:cubicBezTo>
                  <a:cubicBezTo>
                    <a:pt x="1078" y="1121"/>
                    <a:pt x="1135" y="1129"/>
                    <a:pt x="1185" y="1133"/>
                  </a:cubicBezTo>
                  <a:cubicBezTo>
                    <a:pt x="1198" y="1134"/>
                    <a:pt x="1211" y="1134"/>
                    <a:pt x="1228" y="1135"/>
                  </a:cubicBezTo>
                  <a:cubicBezTo>
                    <a:pt x="1244" y="1150"/>
                    <a:pt x="1268" y="1162"/>
                    <a:pt x="1292" y="1173"/>
                  </a:cubicBezTo>
                  <a:cubicBezTo>
                    <a:pt x="1324" y="1188"/>
                    <a:pt x="1347" y="1196"/>
                    <a:pt x="1366" y="1196"/>
                  </a:cubicBezTo>
                  <a:cubicBezTo>
                    <a:pt x="1391" y="1197"/>
                    <a:pt x="1391" y="1197"/>
                    <a:pt x="1391" y="1197"/>
                  </a:cubicBezTo>
                  <a:cubicBezTo>
                    <a:pt x="1367" y="1189"/>
                    <a:pt x="1367" y="1189"/>
                    <a:pt x="1367" y="1189"/>
                  </a:cubicBezTo>
                  <a:cubicBezTo>
                    <a:pt x="1316" y="1173"/>
                    <a:pt x="1276" y="1157"/>
                    <a:pt x="1244" y="1134"/>
                  </a:cubicBezTo>
                  <a:cubicBezTo>
                    <a:pt x="1293" y="1137"/>
                    <a:pt x="1337" y="1147"/>
                    <a:pt x="1376" y="1157"/>
                  </a:cubicBezTo>
                  <a:cubicBezTo>
                    <a:pt x="1382" y="1158"/>
                    <a:pt x="1388" y="1160"/>
                    <a:pt x="1393" y="1161"/>
                  </a:cubicBezTo>
                  <a:cubicBezTo>
                    <a:pt x="1396" y="1154"/>
                    <a:pt x="1396" y="1154"/>
                    <a:pt x="1396" y="1154"/>
                  </a:cubicBezTo>
                  <a:cubicBezTo>
                    <a:pt x="1353" y="1135"/>
                    <a:pt x="1304" y="1130"/>
                    <a:pt x="1261" y="1127"/>
                  </a:cubicBezTo>
                  <a:cubicBezTo>
                    <a:pt x="1252" y="1126"/>
                    <a:pt x="1243" y="1126"/>
                    <a:pt x="1234" y="1125"/>
                  </a:cubicBezTo>
                  <a:cubicBezTo>
                    <a:pt x="1225" y="1124"/>
                    <a:pt x="1217" y="1124"/>
                    <a:pt x="1208" y="1123"/>
                  </a:cubicBezTo>
                  <a:cubicBezTo>
                    <a:pt x="1173" y="1121"/>
                    <a:pt x="1137" y="1117"/>
                    <a:pt x="1104" y="1107"/>
                  </a:cubicBezTo>
                  <a:cubicBezTo>
                    <a:pt x="1065" y="1095"/>
                    <a:pt x="1043" y="1076"/>
                    <a:pt x="1019" y="1056"/>
                  </a:cubicBezTo>
                  <a:cubicBezTo>
                    <a:pt x="1016" y="1054"/>
                    <a:pt x="1014" y="1052"/>
                    <a:pt x="1012" y="1049"/>
                  </a:cubicBezTo>
                  <a:cubicBezTo>
                    <a:pt x="1026" y="1048"/>
                    <a:pt x="1040" y="1045"/>
                    <a:pt x="1053" y="1042"/>
                  </a:cubicBezTo>
                  <a:cubicBezTo>
                    <a:pt x="1069" y="1038"/>
                    <a:pt x="1084" y="1034"/>
                    <a:pt x="1097" y="1035"/>
                  </a:cubicBezTo>
                  <a:cubicBezTo>
                    <a:pt x="1112" y="1036"/>
                    <a:pt x="1124" y="1043"/>
                    <a:pt x="1137" y="1050"/>
                  </a:cubicBezTo>
                  <a:cubicBezTo>
                    <a:pt x="1150" y="1057"/>
                    <a:pt x="1162" y="1063"/>
                    <a:pt x="1177" y="1066"/>
                  </a:cubicBezTo>
                  <a:cubicBezTo>
                    <a:pt x="1180" y="1070"/>
                    <a:pt x="1183" y="1074"/>
                    <a:pt x="1186" y="1078"/>
                  </a:cubicBezTo>
                  <a:cubicBezTo>
                    <a:pt x="1197" y="1094"/>
                    <a:pt x="1210" y="1112"/>
                    <a:pt x="1233" y="1110"/>
                  </a:cubicBezTo>
                  <a:cubicBezTo>
                    <a:pt x="1266" y="1108"/>
                    <a:pt x="1266" y="1108"/>
                    <a:pt x="1266" y="1108"/>
                  </a:cubicBezTo>
                  <a:cubicBezTo>
                    <a:pt x="1234" y="1103"/>
                    <a:pt x="1234" y="1103"/>
                    <a:pt x="1234" y="1103"/>
                  </a:cubicBezTo>
                  <a:cubicBezTo>
                    <a:pt x="1215" y="1100"/>
                    <a:pt x="1202" y="1085"/>
                    <a:pt x="1196" y="1074"/>
                  </a:cubicBezTo>
                  <a:cubicBezTo>
                    <a:pt x="1213" y="1079"/>
                    <a:pt x="1232" y="1085"/>
                    <a:pt x="1253" y="1086"/>
                  </a:cubicBezTo>
                  <a:cubicBezTo>
                    <a:pt x="1261" y="1087"/>
                    <a:pt x="1269" y="1087"/>
                    <a:pt x="1276" y="1086"/>
                  </a:cubicBezTo>
                  <a:cubicBezTo>
                    <a:pt x="1308" y="1082"/>
                    <a:pt x="1308" y="1082"/>
                    <a:pt x="1308" y="1082"/>
                  </a:cubicBezTo>
                  <a:cubicBezTo>
                    <a:pt x="1276" y="1078"/>
                    <a:pt x="1276" y="1078"/>
                    <a:pt x="1276" y="1078"/>
                  </a:cubicBezTo>
                  <a:cubicBezTo>
                    <a:pt x="1212" y="1072"/>
                    <a:pt x="1164" y="1052"/>
                    <a:pt x="1130" y="1033"/>
                  </a:cubicBezTo>
                  <a:cubicBezTo>
                    <a:pt x="1144" y="1033"/>
                    <a:pt x="1158" y="1030"/>
                    <a:pt x="1171" y="1028"/>
                  </a:cubicBezTo>
                  <a:cubicBezTo>
                    <a:pt x="1188" y="1025"/>
                    <a:pt x="1204" y="1022"/>
                    <a:pt x="1221" y="1025"/>
                  </a:cubicBezTo>
                  <a:cubicBezTo>
                    <a:pt x="1241" y="1027"/>
                    <a:pt x="1261" y="1040"/>
                    <a:pt x="1280" y="1051"/>
                  </a:cubicBezTo>
                  <a:cubicBezTo>
                    <a:pt x="1288" y="1056"/>
                    <a:pt x="1294" y="1060"/>
                    <a:pt x="1301" y="1064"/>
                  </a:cubicBezTo>
                  <a:cubicBezTo>
                    <a:pt x="1311" y="1069"/>
                    <a:pt x="1320" y="1074"/>
                    <a:pt x="1329" y="1080"/>
                  </a:cubicBezTo>
                  <a:cubicBezTo>
                    <a:pt x="1345" y="1090"/>
                    <a:pt x="1361" y="1099"/>
                    <a:pt x="1378" y="1106"/>
                  </a:cubicBezTo>
                  <a:cubicBezTo>
                    <a:pt x="1378" y="1108"/>
                    <a:pt x="1379" y="1110"/>
                    <a:pt x="1380" y="1111"/>
                  </a:cubicBezTo>
                  <a:cubicBezTo>
                    <a:pt x="1380" y="1112"/>
                    <a:pt x="1380" y="1112"/>
                    <a:pt x="1380" y="1113"/>
                  </a:cubicBezTo>
                  <a:cubicBezTo>
                    <a:pt x="1379" y="1115"/>
                    <a:pt x="1379" y="1115"/>
                    <a:pt x="1379" y="1115"/>
                  </a:cubicBezTo>
                  <a:cubicBezTo>
                    <a:pt x="1382" y="1117"/>
                    <a:pt x="1382" y="1117"/>
                    <a:pt x="1382" y="1117"/>
                  </a:cubicBezTo>
                  <a:cubicBezTo>
                    <a:pt x="1391" y="1121"/>
                    <a:pt x="1397" y="1128"/>
                    <a:pt x="1404" y="1135"/>
                  </a:cubicBezTo>
                  <a:cubicBezTo>
                    <a:pt x="1413" y="1144"/>
                    <a:pt x="1421" y="1153"/>
                    <a:pt x="1434" y="1158"/>
                  </a:cubicBezTo>
                  <a:cubicBezTo>
                    <a:pt x="1450" y="1164"/>
                    <a:pt x="1450" y="1164"/>
                    <a:pt x="1450" y="1164"/>
                  </a:cubicBezTo>
                  <a:cubicBezTo>
                    <a:pt x="1438" y="1152"/>
                    <a:pt x="1438" y="1152"/>
                    <a:pt x="1438" y="1152"/>
                  </a:cubicBezTo>
                  <a:cubicBezTo>
                    <a:pt x="1433" y="1147"/>
                    <a:pt x="1426" y="1141"/>
                    <a:pt x="1420" y="1136"/>
                  </a:cubicBezTo>
                  <a:cubicBezTo>
                    <a:pt x="1412" y="1130"/>
                    <a:pt x="1404" y="1123"/>
                    <a:pt x="1399" y="1116"/>
                  </a:cubicBezTo>
                  <a:cubicBezTo>
                    <a:pt x="1422" y="1128"/>
                    <a:pt x="1451" y="1138"/>
                    <a:pt x="1473" y="1141"/>
                  </a:cubicBezTo>
                  <a:cubicBezTo>
                    <a:pt x="1475" y="1134"/>
                    <a:pt x="1475" y="1134"/>
                    <a:pt x="1475" y="1134"/>
                  </a:cubicBezTo>
                  <a:cubicBezTo>
                    <a:pt x="1405" y="1114"/>
                    <a:pt x="1348" y="1080"/>
                    <a:pt x="1293" y="1049"/>
                  </a:cubicBezTo>
                  <a:cubicBezTo>
                    <a:pt x="1278" y="1040"/>
                    <a:pt x="1262" y="1031"/>
                    <a:pt x="1247" y="1022"/>
                  </a:cubicBezTo>
                  <a:cubicBezTo>
                    <a:pt x="1270" y="1019"/>
                    <a:pt x="1294" y="1018"/>
                    <a:pt x="1319" y="1020"/>
                  </a:cubicBezTo>
                  <a:cubicBezTo>
                    <a:pt x="1376" y="1024"/>
                    <a:pt x="1428" y="1042"/>
                    <a:pt x="1463" y="1069"/>
                  </a:cubicBezTo>
                  <a:cubicBezTo>
                    <a:pt x="1474" y="1088"/>
                    <a:pt x="1496" y="1097"/>
                    <a:pt x="1517" y="1106"/>
                  </a:cubicBezTo>
                  <a:cubicBezTo>
                    <a:pt x="1531" y="1111"/>
                    <a:pt x="1545" y="1117"/>
                    <a:pt x="1555" y="1125"/>
                  </a:cubicBezTo>
                  <a:cubicBezTo>
                    <a:pt x="1560" y="1120"/>
                    <a:pt x="1560" y="1120"/>
                    <a:pt x="1560" y="1120"/>
                  </a:cubicBezTo>
                  <a:cubicBezTo>
                    <a:pt x="1549" y="1107"/>
                    <a:pt x="1532" y="1100"/>
                    <a:pt x="1516" y="1094"/>
                  </a:cubicBezTo>
                  <a:cubicBezTo>
                    <a:pt x="1496" y="1085"/>
                    <a:pt x="1477" y="1077"/>
                    <a:pt x="1469" y="1061"/>
                  </a:cubicBezTo>
                  <a:cubicBezTo>
                    <a:pt x="1468" y="1060"/>
                    <a:pt x="1468" y="1060"/>
                    <a:pt x="1468" y="1060"/>
                  </a:cubicBezTo>
                  <a:cubicBezTo>
                    <a:pt x="1467" y="1059"/>
                    <a:pt x="1467" y="1059"/>
                    <a:pt x="1467" y="1059"/>
                  </a:cubicBezTo>
                  <a:cubicBezTo>
                    <a:pt x="1462" y="1056"/>
                    <a:pt x="1456" y="1053"/>
                    <a:pt x="1451" y="1050"/>
                  </a:cubicBezTo>
                  <a:cubicBezTo>
                    <a:pt x="1422" y="1035"/>
                    <a:pt x="1393" y="1019"/>
                    <a:pt x="1356" y="1010"/>
                  </a:cubicBezTo>
                  <a:cubicBezTo>
                    <a:pt x="1363" y="1008"/>
                    <a:pt x="1369" y="1006"/>
                    <a:pt x="1375" y="1003"/>
                  </a:cubicBezTo>
                  <a:cubicBezTo>
                    <a:pt x="1392" y="998"/>
                    <a:pt x="1407" y="992"/>
                    <a:pt x="1425" y="995"/>
                  </a:cubicBezTo>
                  <a:cubicBezTo>
                    <a:pt x="1441" y="997"/>
                    <a:pt x="1456" y="1003"/>
                    <a:pt x="1473" y="1010"/>
                  </a:cubicBezTo>
                  <a:cubicBezTo>
                    <a:pt x="1492" y="1018"/>
                    <a:pt x="1511" y="1026"/>
                    <a:pt x="1533" y="1027"/>
                  </a:cubicBezTo>
                  <a:cubicBezTo>
                    <a:pt x="1538" y="1028"/>
                    <a:pt x="1544" y="1028"/>
                    <a:pt x="1549" y="1027"/>
                  </a:cubicBezTo>
                  <a:cubicBezTo>
                    <a:pt x="1576" y="1025"/>
                    <a:pt x="1576" y="1025"/>
                    <a:pt x="1576" y="1025"/>
                  </a:cubicBezTo>
                  <a:cubicBezTo>
                    <a:pt x="1550" y="1020"/>
                    <a:pt x="1550" y="1020"/>
                    <a:pt x="1550" y="1020"/>
                  </a:cubicBezTo>
                  <a:cubicBezTo>
                    <a:pt x="1512" y="1014"/>
                    <a:pt x="1479" y="1002"/>
                    <a:pt x="1447" y="991"/>
                  </a:cubicBezTo>
                  <a:cubicBezTo>
                    <a:pt x="1465" y="991"/>
                    <a:pt x="1484" y="990"/>
                    <a:pt x="1502" y="986"/>
                  </a:cubicBezTo>
                  <a:cubicBezTo>
                    <a:pt x="1501" y="979"/>
                    <a:pt x="1501" y="979"/>
                    <a:pt x="1501" y="979"/>
                  </a:cubicBezTo>
                  <a:cubicBezTo>
                    <a:pt x="1491" y="980"/>
                    <a:pt x="1481" y="980"/>
                    <a:pt x="1472" y="980"/>
                  </a:cubicBezTo>
                  <a:cubicBezTo>
                    <a:pt x="1459" y="980"/>
                    <a:pt x="1447" y="980"/>
                    <a:pt x="1436" y="980"/>
                  </a:cubicBezTo>
                  <a:cubicBezTo>
                    <a:pt x="1429" y="981"/>
                    <a:pt x="1421" y="982"/>
                    <a:pt x="1414" y="983"/>
                  </a:cubicBezTo>
                  <a:cubicBezTo>
                    <a:pt x="1405" y="983"/>
                    <a:pt x="1405" y="983"/>
                    <a:pt x="1405" y="983"/>
                  </a:cubicBezTo>
                  <a:cubicBezTo>
                    <a:pt x="1409" y="985"/>
                    <a:pt x="1409" y="985"/>
                    <a:pt x="1409" y="985"/>
                  </a:cubicBezTo>
                  <a:cubicBezTo>
                    <a:pt x="1395" y="988"/>
                    <a:pt x="1383" y="992"/>
                    <a:pt x="1372" y="996"/>
                  </a:cubicBezTo>
                  <a:cubicBezTo>
                    <a:pt x="1359" y="1001"/>
                    <a:pt x="1347" y="1005"/>
                    <a:pt x="1336" y="1007"/>
                  </a:cubicBezTo>
                  <a:cubicBezTo>
                    <a:pt x="1326" y="1008"/>
                    <a:pt x="1326" y="1008"/>
                    <a:pt x="1326" y="1008"/>
                  </a:cubicBezTo>
                  <a:cubicBezTo>
                    <a:pt x="1319" y="1008"/>
                    <a:pt x="1310" y="1007"/>
                    <a:pt x="1301" y="1006"/>
                  </a:cubicBezTo>
                  <a:cubicBezTo>
                    <a:pt x="1293" y="1005"/>
                    <a:pt x="1286" y="1004"/>
                    <a:pt x="1280" y="1004"/>
                  </a:cubicBezTo>
                  <a:cubicBezTo>
                    <a:pt x="1267" y="1004"/>
                    <a:pt x="1254" y="1004"/>
                    <a:pt x="1241" y="1005"/>
                  </a:cubicBezTo>
                  <a:cubicBezTo>
                    <a:pt x="1243" y="1004"/>
                    <a:pt x="1243" y="1004"/>
                    <a:pt x="1243" y="1004"/>
                  </a:cubicBezTo>
                  <a:cubicBezTo>
                    <a:pt x="1249" y="1001"/>
                    <a:pt x="1255" y="997"/>
                    <a:pt x="1261" y="994"/>
                  </a:cubicBezTo>
                  <a:cubicBezTo>
                    <a:pt x="1287" y="979"/>
                    <a:pt x="1311" y="965"/>
                    <a:pt x="1343" y="961"/>
                  </a:cubicBezTo>
                  <a:cubicBezTo>
                    <a:pt x="1346" y="962"/>
                    <a:pt x="1349" y="961"/>
                    <a:pt x="1353" y="961"/>
                  </a:cubicBezTo>
                  <a:cubicBezTo>
                    <a:pt x="1354" y="961"/>
                    <a:pt x="1355" y="961"/>
                    <a:pt x="1357" y="961"/>
                  </a:cubicBezTo>
                  <a:cubicBezTo>
                    <a:pt x="1359" y="961"/>
                    <a:pt x="1361" y="961"/>
                    <a:pt x="1364" y="961"/>
                  </a:cubicBezTo>
                  <a:cubicBezTo>
                    <a:pt x="1364" y="953"/>
                    <a:pt x="1364" y="953"/>
                    <a:pt x="1364" y="953"/>
                  </a:cubicBezTo>
                  <a:cubicBezTo>
                    <a:pt x="1363" y="953"/>
                    <a:pt x="1363" y="953"/>
                    <a:pt x="1363" y="953"/>
                  </a:cubicBezTo>
                  <a:cubicBezTo>
                    <a:pt x="1361" y="953"/>
                    <a:pt x="1359" y="953"/>
                    <a:pt x="1356" y="953"/>
                  </a:cubicBezTo>
                  <a:cubicBezTo>
                    <a:pt x="1352" y="953"/>
                    <a:pt x="1347" y="954"/>
                    <a:pt x="1343" y="954"/>
                  </a:cubicBezTo>
                  <a:cubicBezTo>
                    <a:pt x="1342" y="954"/>
                    <a:pt x="1342" y="954"/>
                    <a:pt x="1342" y="954"/>
                  </a:cubicBezTo>
                  <a:cubicBezTo>
                    <a:pt x="1341" y="954"/>
                    <a:pt x="1341" y="954"/>
                    <a:pt x="1340" y="954"/>
                  </a:cubicBezTo>
                  <a:cubicBezTo>
                    <a:pt x="1353" y="948"/>
                    <a:pt x="1368" y="945"/>
                    <a:pt x="1386" y="946"/>
                  </a:cubicBezTo>
                  <a:cubicBezTo>
                    <a:pt x="1399" y="947"/>
                    <a:pt x="1411" y="950"/>
                    <a:pt x="1423" y="955"/>
                  </a:cubicBezTo>
                  <a:cubicBezTo>
                    <a:pt x="1436" y="960"/>
                    <a:pt x="1436" y="960"/>
                    <a:pt x="1436" y="960"/>
                  </a:cubicBezTo>
                  <a:cubicBezTo>
                    <a:pt x="1428" y="950"/>
                    <a:pt x="1428" y="950"/>
                    <a:pt x="1428" y="950"/>
                  </a:cubicBezTo>
                  <a:cubicBezTo>
                    <a:pt x="1421" y="941"/>
                    <a:pt x="1410" y="940"/>
                    <a:pt x="1401" y="939"/>
                  </a:cubicBezTo>
                  <a:cubicBezTo>
                    <a:pt x="1397" y="939"/>
                    <a:pt x="1394" y="938"/>
                    <a:pt x="1391" y="938"/>
                  </a:cubicBezTo>
                  <a:cubicBezTo>
                    <a:pt x="1350" y="929"/>
                    <a:pt x="1314" y="911"/>
                    <a:pt x="1296" y="889"/>
                  </a:cubicBezTo>
                  <a:cubicBezTo>
                    <a:pt x="1316" y="894"/>
                    <a:pt x="1338" y="896"/>
                    <a:pt x="1362" y="898"/>
                  </a:cubicBezTo>
                  <a:cubicBezTo>
                    <a:pt x="1368" y="898"/>
                    <a:pt x="1374" y="899"/>
                    <a:pt x="1380" y="899"/>
                  </a:cubicBezTo>
                  <a:cubicBezTo>
                    <a:pt x="1407" y="924"/>
                    <a:pt x="1462" y="932"/>
                    <a:pt x="1493" y="935"/>
                  </a:cubicBezTo>
                  <a:cubicBezTo>
                    <a:pt x="1494" y="928"/>
                    <a:pt x="1494" y="928"/>
                    <a:pt x="1494" y="928"/>
                  </a:cubicBezTo>
                  <a:cubicBezTo>
                    <a:pt x="1484" y="925"/>
                    <a:pt x="1473" y="923"/>
                    <a:pt x="1463" y="921"/>
                  </a:cubicBezTo>
                  <a:cubicBezTo>
                    <a:pt x="1439" y="916"/>
                    <a:pt x="1415" y="911"/>
                    <a:pt x="1399" y="900"/>
                  </a:cubicBezTo>
                  <a:cubicBezTo>
                    <a:pt x="1400" y="900"/>
                    <a:pt x="1400" y="900"/>
                    <a:pt x="1400" y="900"/>
                  </a:cubicBezTo>
                  <a:cubicBezTo>
                    <a:pt x="1410" y="901"/>
                    <a:pt x="1410" y="901"/>
                    <a:pt x="1410" y="901"/>
                  </a:cubicBezTo>
                  <a:cubicBezTo>
                    <a:pt x="1425" y="902"/>
                    <a:pt x="1441" y="903"/>
                    <a:pt x="1452" y="898"/>
                  </a:cubicBezTo>
                  <a:cubicBezTo>
                    <a:pt x="1463" y="893"/>
                    <a:pt x="1463" y="893"/>
                    <a:pt x="1463" y="893"/>
                  </a:cubicBezTo>
                  <a:cubicBezTo>
                    <a:pt x="1468" y="896"/>
                    <a:pt x="1474" y="897"/>
                    <a:pt x="1479" y="897"/>
                  </a:cubicBezTo>
                  <a:cubicBezTo>
                    <a:pt x="1493" y="896"/>
                    <a:pt x="1493" y="896"/>
                    <a:pt x="1493" y="896"/>
                  </a:cubicBezTo>
                  <a:cubicBezTo>
                    <a:pt x="1480" y="890"/>
                    <a:pt x="1480" y="890"/>
                    <a:pt x="1480" y="890"/>
                  </a:cubicBezTo>
                  <a:cubicBezTo>
                    <a:pt x="1478" y="889"/>
                    <a:pt x="1476" y="888"/>
                    <a:pt x="1474" y="887"/>
                  </a:cubicBezTo>
                  <a:cubicBezTo>
                    <a:pt x="1472" y="886"/>
                    <a:pt x="1470" y="885"/>
                    <a:pt x="1469" y="885"/>
                  </a:cubicBezTo>
                  <a:cubicBezTo>
                    <a:pt x="1476" y="886"/>
                    <a:pt x="1483" y="887"/>
                    <a:pt x="1488" y="885"/>
                  </a:cubicBezTo>
                  <a:cubicBezTo>
                    <a:pt x="1504" y="880"/>
                    <a:pt x="1504" y="880"/>
                    <a:pt x="1504" y="880"/>
                  </a:cubicBezTo>
                  <a:cubicBezTo>
                    <a:pt x="1487" y="878"/>
                    <a:pt x="1487" y="878"/>
                    <a:pt x="1487" y="878"/>
                  </a:cubicBezTo>
                  <a:cubicBezTo>
                    <a:pt x="1464" y="875"/>
                    <a:pt x="1443" y="869"/>
                    <a:pt x="1423" y="862"/>
                  </a:cubicBezTo>
                  <a:cubicBezTo>
                    <a:pt x="1426" y="858"/>
                    <a:pt x="1426" y="858"/>
                    <a:pt x="1426" y="858"/>
                  </a:cubicBezTo>
                  <a:cubicBezTo>
                    <a:pt x="1409" y="847"/>
                    <a:pt x="1398" y="830"/>
                    <a:pt x="1387" y="812"/>
                  </a:cubicBezTo>
                  <a:cubicBezTo>
                    <a:pt x="1383" y="807"/>
                    <a:pt x="1380" y="802"/>
                    <a:pt x="1376" y="797"/>
                  </a:cubicBezTo>
                  <a:cubicBezTo>
                    <a:pt x="1372" y="791"/>
                    <a:pt x="1367" y="785"/>
                    <a:pt x="1362" y="780"/>
                  </a:cubicBezTo>
                  <a:cubicBezTo>
                    <a:pt x="1354" y="771"/>
                    <a:pt x="1346" y="763"/>
                    <a:pt x="1343" y="754"/>
                  </a:cubicBezTo>
                  <a:cubicBezTo>
                    <a:pt x="1355" y="756"/>
                    <a:pt x="1367" y="759"/>
                    <a:pt x="1380" y="762"/>
                  </a:cubicBezTo>
                  <a:cubicBezTo>
                    <a:pt x="1396" y="766"/>
                    <a:pt x="1414" y="770"/>
                    <a:pt x="1431" y="773"/>
                  </a:cubicBezTo>
                  <a:cubicBezTo>
                    <a:pt x="1436" y="788"/>
                    <a:pt x="1451" y="801"/>
                    <a:pt x="1464" y="801"/>
                  </a:cubicBezTo>
                  <a:cubicBezTo>
                    <a:pt x="1472" y="801"/>
                    <a:pt x="1472" y="801"/>
                    <a:pt x="1472" y="801"/>
                  </a:cubicBezTo>
                  <a:cubicBezTo>
                    <a:pt x="1466" y="795"/>
                    <a:pt x="1466" y="795"/>
                    <a:pt x="1466" y="795"/>
                  </a:cubicBezTo>
                  <a:cubicBezTo>
                    <a:pt x="1463" y="792"/>
                    <a:pt x="1459" y="790"/>
                    <a:pt x="1456" y="788"/>
                  </a:cubicBezTo>
                  <a:cubicBezTo>
                    <a:pt x="1450" y="785"/>
                    <a:pt x="1445" y="782"/>
                    <a:pt x="1444" y="777"/>
                  </a:cubicBezTo>
                  <a:cubicBezTo>
                    <a:pt x="1451" y="779"/>
                    <a:pt x="1460" y="782"/>
                    <a:pt x="1469" y="782"/>
                  </a:cubicBezTo>
                  <a:cubicBezTo>
                    <a:pt x="1475" y="783"/>
                    <a:pt x="1480" y="782"/>
                    <a:pt x="1484" y="781"/>
                  </a:cubicBezTo>
                  <a:cubicBezTo>
                    <a:pt x="1496" y="777"/>
                    <a:pt x="1496" y="777"/>
                    <a:pt x="1496" y="777"/>
                  </a:cubicBezTo>
                  <a:cubicBezTo>
                    <a:pt x="1484" y="774"/>
                    <a:pt x="1484" y="774"/>
                    <a:pt x="1484" y="774"/>
                  </a:cubicBezTo>
                  <a:cubicBezTo>
                    <a:pt x="1457" y="768"/>
                    <a:pt x="1429" y="762"/>
                    <a:pt x="1401" y="756"/>
                  </a:cubicBezTo>
                  <a:cubicBezTo>
                    <a:pt x="1329" y="742"/>
                    <a:pt x="1254" y="727"/>
                    <a:pt x="1202" y="695"/>
                  </a:cubicBezTo>
                  <a:cubicBezTo>
                    <a:pt x="1239" y="685"/>
                    <a:pt x="1283" y="679"/>
                    <a:pt x="1340" y="679"/>
                  </a:cubicBezTo>
                  <a:cubicBezTo>
                    <a:pt x="1354" y="687"/>
                    <a:pt x="1380" y="698"/>
                    <a:pt x="1401" y="697"/>
                  </a:cubicBezTo>
                  <a:cubicBezTo>
                    <a:pt x="1420" y="696"/>
                    <a:pt x="1420" y="696"/>
                    <a:pt x="1420" y="696"/>
                  </a:cubicBezTo>
                  <a:cubicBezTo>
                    <a:pt x="1402" y="690"/>
                    <a:pt x="1402" y="690"/>
                    <a:pt x="1402" y="690"/>
                  </a:cubicBezTo>
                  <a:cubicBezTo>
                    <a:pt x="1396" y="687"/>
                    <a:pt x="1389" y="686"/>
                    <a:pt x="1383" y="685"/>
                  </a:cubicBezTo>
                  <a:cubicBezTo>
                    <a:pt x="1374" y="682"/>
                    <a:pt x="1365" y="680"/>
                    <a:pt x="1358" y="677"/>
                  </a:cubicBezTo>
                  <a:cubicBezTo>
                    <a:pt x="1362" y="677"/>
                    <a:pt x="1365" y="677"/>
                    <a:pt x="1368" y="677"/>
                  </a:cubicBezTo>
                  <a:cubicBezTo>
                    <a:pt x="1407" y="678"/>
                    <a:pt x="1437" y="696"/>
                    <a:pt x="1463" y="711"/>
                  </a:cubicBezTo>
                  <a:cubicBezTo>
                    <a:pt x="1473" y="717"/>
                    <a:pt x="1482" y="722"/>
                    <a:pt x="1491" y="727"/>
                  </a:cubicBezTo>
                  <a:cubicBezTo>
                    <a:pt x="1495" y="720"/>
                    <a:pt x="1495" y="720"/>
                    <a:pt x="1495" y="720"/>
                  </a:cubicBezTo>
                  <a:cubicBezTo>
                    <a:pt x="1469" y="702"/>
                    <a:pt x="1438" y="683"/>
                    <a:pt x="1397" y="670"/>
                  </a:cubicBezTo>
                  <a:cubicBezTo>
                    <a:pt x="1402" y="667"/>
                    <a:pt x="1406" y="665"/>
                    <a:pt x="1411" y="662"/>
                  </a:cubicBezTo>
                  <a:cubicBezTo>
                    <a:pt x="1423" y="655"/>
                    <a:pt x="1435" y="649"/>
                    <a:pt x="1451" y="646"/>
                  </a:cubicBezTo>
                  <a:cubicBezTo>
                    <a:pt x="1461" y="655"/>
                    <a:pt x="1475" y="662"/>
                    <a:pt x="1490" y="666"/>
                  </a:cubicBezTo>
                  <a:cubicBezTo>
                    <a:pt x="1503" y="669"/>
                    <a:pt x="1503" y="669"/>
                    <a:pt x="1503" y="669"/>
                  </a:cubicBezTo>
                  <a:cubicBezTo>
                    <a:pt x="1494" y="660"/>
                    <a:pt x="1494" y="660"/>
                    <a:pt x="1494" y="660"/>
                  </a:cubicBezTo>
                  <a:cubicBezTo>
                    <a:pt x="1489" y="655"/>
                    <a:pt x="1483" y="652"/>
                    <a:pt x="1476" y="650"/>
                  </a:cubicBezTo>
                  <a:cubicBezTo>
                    <a:pt x="1471" y="648"/>
                    <a:pt x="1467" y="646"/>
                    <a:pt x="1463" y="643"/>
                  </a:cubicBezTo>
                  <a:cubicBezTo>
                    <a:pt x="1466" y="643"/>
                    <a:pt x="1469" y="643"/>
                    <a:pt x="1471" y="643"/>
                  </a:cubicBezTo>
                  <a:cubicBezTo>
                    <a:pt x="1482" y="643"/>
                    <a:pt x="1493" y="643"/>
                    <a:pt x="1501" y="639"/>
                  </a:cubicBezTo>
                  <a:cubicBezTo>
                    <a:pt x="1513" y="632"/>
                    <a:pt x="1513" y="632"/>
                    <a:pt x="1513" y="632"/>
                  </a:cubicBezTo>
                  <a:cubicBezTo>
                    <a:pt x="1499" y="632"/>
                    <a:pt x="1499" y="632"/>
                    <a:pt x="1499" y="632"/>
                  </a:cubicBezTo>
                  <a:cubicBezTo>
                    <a:pt x="1464" y="632"/>
                    <a:pt x="1443" y="636"/>
                    <a:pt x="1418" y="648"/>
                  </a:cubicBezTo>
                  <a:cubicBezTo>
                    <a:pt x="1413" y="651"/>
                    <a:pt x="1407" y="654"/>
                    <a:pt x="1402" y="657"/>
                  </a:cubicBezTo>
                  <a:cubicBezTo>
                    <a:pt x="1393" y="662"/>
                    <a:pt x="1385" y="667"/>
                    <a:pt x="1378" y="668"/>
                  </a:cubicBezTo>
                  <a:cubicBezTo>
                    <a:pt x="1375" y="669"/>
                    <a:pt x="1371" y="669"/>
                    <a:pt x="1368" y="669"/>
                  </a:cubicBezTo>
                  <a:cubicBezTo>
                    <a:pt x="1362" y="669"/>
                    <a:pt x="1356" y="669"/>
                    <a:pt x="1350" y="670"/>
                  </a:cubicBezTo>
                  <a:cubicBezTo>
                    <a:pt x="1339" y="669"/>
                    <a:pt x="1328" y="668"/>
                    <a:pt x="1317" y="667"/>
                  </a:cubicBezTo>
                  <a:cubicBezTo>
                    <a:pt x="1310" y="666"/>
                    <a:pt x="1302" y="665"/>
                    <a:pt x="1295" y="664"/>
                  </a:cubicBezTo>
                  <a:cubicBezTo>
                    <a:pt x="1286" y="664"/>
                    <a:pt x="1275" y="663"/>
                    <a:pt x="1263" y="665"/>
                  </a:cubicBezTo>
                  <a:cubicBezTo>
                    <a:pt x="1285" y="649"/>
                    <a:pt x="1305" y="637"/>
                    <a:pt x="1325" y="628"/>
                  </a:cubicBezTo>
                  <a:cubicBezTo>
                    <a:pt x="1330" y="626"/>
                    <a:pt x="1336" y="622"/>
                    <a:pt x="1342" y="619"/>
                  </a:cubicBezTo>
                  <a:cubicBezTo>
                    <a:pt x="1363" y="608"/>
                    <a:pt x="1394" y="591"/>
                    <a:pt x="1409" y="591"/>
                  </a:cubicBezTo>
                  <a:cubicBezTo>
                    <a:pt x="1414" y="591"/>
                    <a:pt x="1419" y="593"/>
                    <a:pt x="1424" y="595"/>
                  </a:cubicBezTo>
                  <a:cubicBezTo>
                    <a:pt x="1428" y="596"/>
                    <a:pt x="1433" y="598"/>
                    <a:pt x="1438" y="598"/>
                  </a:cubicBezTo>
                  <a:cubicBezTo>
                    <a:pt x="1444" y="598"/>
                    <a:pt x="1450" y="596"/>
                    <a:pt x="1456" y="592"/>
                  </a:cubicBezTo>
                  <a:cubicBezTo>
                    <a:pt x="1464" y="585"/>
                    <a:pt x="1464" y="585"/>
                    <a:pt x="1464" y="585"/>
                  </a:cubicBezTo>
                  <a:cubicBezTo>
                    <a:pt x="1453" y="585"/>
                    <a:pt x="1453" y="585"/>
                    <a:pt x="1453" y="585"/>
                  </a:cubicBezTo>
                  <a:cubicBezTo>
                    <a:pt x="1450" y="586"/>
                    <a:pt x="1447" y="586"/>
                    <a:pt x="1443" y="586"/>
                  </a:cubicBezTo>
                  <a:cubicBezTo>
                    <a:pt x="1435" y="587"/>
                    <a:pt x="1426" y="588"/>
                    <a:pt x="1421" y="586"/>
                  </a:cubicBezTo>
                  <a:cubicBezTo>
                    <a:pt x="1430" y="583"/>
                    <a:pt x="1439" y="578"/>
                    <a:pt x="1447" y="574"/>
                  </a:cubicBezTo>
                  <a:cubicBezTo>
                    <a:pt x="1451" y="572"/>
                    <a:pt x="1451" y="572"/>
                    <a:pt x="1451" y="572"/>
                  </a:cubicBezTo>
                  <a:cubicBezTo>
                    <a:pt x="1453" y="571"/>
                    <a:pt x="1456" y="570"/>
                    <a:pt x="1459" y="569"/>
                  </a:cubicBezTo>
                  <a:cubicBezTo>
                    <a:pt x="1469" y="564"/>
                    <a:pt x="1479" y="560"/>
                    <a:pt x="1483" y="551"/>
                  </a:cubicBezTo>
                  <a:cubicBezTo>
                    <a:pt x="1488" y="541"/>
                    <a:pt x="1488" y="541"/>
                    <a:pt x="1488" y="541"/>
                  </a:cubicBezTo>
                  <a:cubicBezTo>
                    <a:pt x="1478" y="547"/>
                    <a:pt x="1478" y="547"/>
                    <a:pt x="1478" y="547"/>
                  </a:cubicBezTo>
                  <a:cubicBezTo>
                    <a:pt x="1443" y="566"/>
                    <a:pt x="1399" y="584"/>
                    <a:pt x="1362" y="599"/>
                  </a:cubicBezTo>
                  <a:cubicBezTo>
                    <a:pt x="1377" y="577"/>
                    <a:pt x="1395" y="553"/>
                    <a:pt x="1401" y="529"/>
                  </a:cubicBezTo>
                  <a:cubicBezTo>
                    <a:pt x="1394" y="526"/>
                    <a:pt x="1394" y="526"/>
                    <a:pt x="1394" y="526"/>
                  </a:cubicBezTo>
                  <a:cubicBezTo>
                    <a:pt x="1380" y="556"/>
                    <a:pt x="1362" y="582"/>
                    <a:pt x="1345" y="607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23" y="616"/>
                    <a:pt x="1305" y="627"/>
                    <a:pt x="1288" y="637"/>
                  </a:cubicBezTo>
                  <a:cubicBezTo>
                    <a:pt x="1273" y="646"/>
                    <a:pt x="1258" y="656"/>
                    <a:pt x="1241" y="662"/>
                  </a:cubicBezTo>
                  <a:cubicBezTo>
                    <a:pt x="1239" y="663"/>
                    <a:pt x="1239" y="663"/>
                    <a:pt x="1239" y="663"/>
                  </a:cubicBezTo>
                  <a:cubicBezTo>
                    <a:pt x="1239" y="665"/>
                    <a:pt x="1239" y="665"/>
                    <a:pt x="1239" y="665"/>
                  </a:cubicBezTo>
                  <a:cubicBezTo>
                    <a:pt x="1238" y="666"/>
                    <a:pt x="1238" y="667"/>
                    <a:pt x="1238" y="668"/>
                  </a:cubicBezTo>
                  <a:cubicBezTo>
                    <a:pt x="1200" y="676"/>
                    <a:pt x="1169" y="686"/>
                    <a:pt x="1143" y="699"/>
                  </a:cubicBezTo>
                  <a:cubicBezTo>
                    <a:pt x="1143" y="695"/>
                    <a:pt x="1142" y="691"/>
                    <a:pt x="1142" y="686"/>
                  </a:cubicBezTo>
                  <a:cubicBezTo>
                    <a:pt x="1142" y="677"/>
                    <a:pt x="1141" y="669"/>
                    <a:pt x="1142" y="658"/>
                  </a:cubicBezTo>
                  <a:cubicBezTo>
                    <a:pt x="1155" y="651"/>
                    <a:pt x="1173" y="651"/>
                    <a:pt x="1191" y="651"/>
                  </a:cubicBezTo>
                  <a:cubicBezTo>
                    <a:pt x="1211" y="651"/>
                    <a:pt x="1232" y="651"/>
                    <a:pt x="1250" y="642"/>
                  </a:cubicBezTo>
                  <a:cubicBezTo>
                    <a:pt x="1265" y="633"/>
                    <a:pt x="1265" y="633"/>
                    <a:pt x="1265" y="633"/>
                  </a:cubicBezTo>
                  <a:cubicBezTo>
                    <a:pt x="1248" y="635"/>
                    <a:pt x="1248" y="635"/>
                    <a:pt x="1248" y="635"/>
                  </a:cubicBezTo>
                  <a:cubicBezTo>
                    <a:pt x="1240" y="636"/>
                    <a:pt x="1233" y="637"/>
                    <a:pt x="1226" y="638"/>
                  </a:cubicBezTo>
                  <a:cubicBezTo>
                    <a:pt x="1214" y="640"/>
                    <a:pt x="1201" y="642"/>
                    <a:pt x="1189" y="642"/>
                  </a:cubicBezTo>
                  <a:cubicBezTo>
                    <a:pt x="1208" y="635"/>
                    <a:pt x="1236" y="623"/>
                    <a:pt x="1249" y="605"/>
                  </a:cubicBezTo>
                  <a:cubicBezTo>
                    <a:pt x="1265" y="584"/>
                    <a:pt x="1265" y="584"/>
                    <a:pt x="1265" y="584"/>
                  </a:cubicBezTo>
                  <a:cubicBezTo>
                    <a:pt x="1244" y="600"/>
                    <a:pt x="1244" y="600"/>
                    <a:pt x="1244" y="600"/>
                  </a:cubicBezTo>
                  <a:cubicBezTo>
                    <a:pt x="1217" y="621"/>
                    <a:pt x="1184" y="636"/>
                    <a:pt x="1145" y="646"/>
                  </a:cubicBezTo>
                  <a:cubicBezTo>
                    <a:pt x="1145" y="639"/>
                    <a:pt x="1146" y="633"/>
                    <a:pt x="1148" y="627"/>
                  </a:cubicBezTo>
                  <a:cubicBezTo>
                    <a:pt x="1149" y="623"/>
                    <a:pt x="1149" y="623"/>
                    <a:pt x="1149" y="623"/>
                  </a:cubicBezTo>
                  <a:cubicBezTo>
                    <a:pt x="1159" y="615"/>
                    <a:pt x="1175" y="604"/>
                    <a:pt x="1194" y="597"/>
                  </a:cubicBezTo>
                  <a:cubicBezTo>
                    <a:pt x="1198" y="595"/>
                    <a:pt x="1202" y="593"/>
                    <a:pt x="1207" y="591"/>
                  </a:cubicBezTo>
                  <a:cubicBezTo>
                    <a:pt x="1220" y="585"/>
                    <a:pt x="1236" y="578"/>
                    <a:pt x="1247" y="577"/>
                  </a:cubicBezTo>
                  <a:cubicBezTo>
                    <a:pt x="1254" y="577"/>
                    <a:pt x="1261" y="579"/>
                    <a:pt x="1269" y="581"/>
                  </a:cubicBezTo>
                  <a:cubicBezTo>
                    <a:pt x="1277" y="583"/>
                    <a:pt x="1285" y="585"/>
                    <a:pt x="1293" y="585"/>
                  </a:cubicBezTo>
                  <a:cubicBezTo>
                    <a:pt x="1301" y="585"/>
                    <a:pt x="1308" y="583"/>
                    <a:pt x="1315" y="581"/>
                  </a:cubicBezTo>
                  <a:cubicBezTo>
                    <a:pt x="1318" y="580"/>
                    <a:pt x="1321" y="580"/>
                    <a:pt x="1324" y="579"/>
                  </a:cubicBezTo>
                  <a:cubicBezTo>
                    <a:pt x="1326" y="579"/>
                    <a:pt x="1328" y="579"/>
                    <a:pt x="1330" y="578"/>
                  </a:cubicBezTo>
                  <a:cubicBezTo>
                    <a:pt x="1338" y="578"/>
                    <a:pt x="1347" y="577"/>
                    <a:pt x="1351" y="569"/>
                  </a:cubicBezTo>
                  <a:cubicBezTo>
                    <a:pt x="1354" y="562"/>
                    <a:pt x="1354" y="562"/>
                    <a:pt x="1354" y="562"/>
                  </a:cubicBezTo>
                  <a:cubicBezTo>
                    <a:pt x="1346" y="564"/>
                    <a:pt x="1346" y="564"/>
                    <a:pt x="1346" y="564"/>
                  </a:cubicBezTo>
                  <a:cubicBezTo>
                    <a:pt x="1330" y="569"/>
                    <a:pt x="1305" y="575"/>
                    <a:pt x="1281" y="573"/>
                  </a:cubicBezTo>
                  <a:cubicBezTo>
                    <a:pt x="1274" y="573"/>
                    <a:pt x="1267" y="571"/>
                    <a:pt x="1261" y="570"/>
                  </a:cubicBezTo>
                  <a:cubicBezTo>
                    <a:pt x="1281" y="559"/>
                    <a:pt x="1316" y="539"/>
                    <a:pt x="1333" y="513"/>
                  </a:cubicBezTo>
                  <a:cubicBezTo>
                    <a:pt x="1327" y="509"/>
                    <a:pt x="1327" y="509"/>
                    <a:pt x="1327" y="509"/>
                  </a:cubicBezTo>
                  <a:cubicBezTo>
                    <a:pt x="1298" y="544"/>
                    <a:pt x="1252" y="564"/>
                    <a:pt x="1207" y="582"/>
                  </a:cubicBezTo>
                  <a:cubicBezTo>
                    <a:pt x="1189" y="590"/>
                    <a:pt x="1172" y="597"/>
                    <a:pt x="1156" y="605"/>
                  </a:cubicBezTo>
                  <a:cubicBezTo>
                    <a:pt x="1159" y="598"/>
                    <a:pt x="1162" y="591"/>
                    <a:pt x="1165" y="585"/>
                  </a:cubicBezTo>
                  <a:cubicBezTo>
                    <a:pt x="1175" y="562"/>
                    <a:pt x="1184" y="542"/>
                    <a:pt x="1202" y="526"/>
                  </a:cubicBezTo>
                  <a:cubicBezTo>
                    <a:pt x="1220" y="509"/>
                    <a:pt x="1249" y="501"/>
                    <a:pt x="1276" y="494"/>
                  </a:cubicBezTo>
                  <a:cubicBezTo>
                    <a:pt x="1308" y="485"/>
                    <a:pt x="1342" y="475"/>
                    <a:pt x="1359" y="450"/>
                  </a:cubicBezTo>
                  <a:cubicBezTo>
                    <a:pt x="1375" y="428"/>
                    <a:pt x="1375" y="428"/>
                    <a:pt x="1375" y="428"/>
                  </a:cubicBezTo>
                  <a:cubicBezTo>
                    <a:pt x="1354" y="446"/>
                    <a:pt x="1354" y="446"/>
                    <a:pt x="1354" y="446"/>
                  </a:cubicBezTo>
                  <a:cubicBezTo>
                    <a:pt x="1343" y="455"/>
                    <a:pt x="1328" y="466"/>
                    <a:pt x="1314" y="470"/>
                  </a:cubicBezTo>
                  <a:cubicBezTo>
                    <a:pt x="1314" y="470"/>
                    <a:pt x="1315" y="469"/>
                    <a:pt x="1315" y="469"/>
                  </a:cubicBezTo>
                  <a:cubicBezTo>
                    <a:pt x="1322" y="460"/>
                    <a:pt x="1331" y="449"/>
                    <a:pt x="1331" y="439"/>
                  </a:cubicBezTo>
                  <a:cubicBezTo>
                    <a:pt x="1331" y="425"/>
                    <a:pt x="1331" y="425"/>
                    <a:pt x="1331" y="425"/>
                  </a:cubicBezTo>
                  <a:cubicBezTo>
                    <a:pt x="1324" y="437"/>
                    <a:pt x="1324" y="437"/>
                    <a:pt x="1324" y="437"/>
                  </a:cubicBezTo>
                  <a:cubicBezTo>
                    <a:pt x="1316" y="450"/>
                    <a:pt x="1308" y="465"/>
                    <a:pt x="1297" y="476"/>
                  </a:cubicBezTo>
                  <a:cubicBezTo>
                    <a:pt x="1269" y="486"/>
                    <a:pt x="1239" y="496"/>
                    <a:pt x="1212" y="508"/>
                  </a:cubicBezTo>
                  <a:cubicBezTo>
                    <a:pt x="1216" y="502"/>
                    <a:pt x="1220" y="496"/>
                    <a:pt x="1223" y="489"/>
                  </a:cubicBezTo>
                  <a:cubicBezTo>
                    <a:pt x="1228" y="481"/>
                    <a:pt x="1234" y="471"/>
                    <a:pt x="1239" y="463"/>
                  </a:cubicBezTo>
                  <a:cubicBezTo>
                    <a:pt x="1269" y="464"/>
                    <a:pt x="1289" y="455"/>
                    <a:pt x="1305" y="446"/>
                  </a:cubicBezTo>
                  <a:cubicBezTo>
                    <a:pt x="1325" y="435"/>
                    <a:pt x="1325" y="435"/>
                    <a:pt x="1325" y="435"/>
                  </a:cubicBezTo>
                  <a:cubicBezTo>
                    <a:pt x="1303" y="439"/>
                    <a:pt x="1303" y="439"/>
                    <a:pt x="1303" y="439"/>
                  </a:cubicBezTo>
                  <a:cubicBezTo>
                    <a:pt x="1295" y="441"/>
                    <a:pt x="1289" y="443"/>
                    <a:pt x="1282" y="445"/>
                  </a:cubicBezTo>
                  <a:cubicBezTo>
                    <a:pt x="1270" y="450"/>
                    <a:pt x="1258" y="455"/>
                    <a:pt x="1241" y="452"/>
                  </a:cubicBezTo>
                  <a:cubicBezTo>
                    <a:pt x="1248" y="432"/>
                    <a:pt x="1264" y="423"/>
                    <a:pt x="1282" y="413"/>
                  </a:cubicBezTo>
                  <a:cubicBezTo>
                    <a:pt x="1292" y="408"/>
                    <a:pt x="1303" y="401"/>
                    <a:pt x="1312" y="393"/>
                  </a:cubicBezTo>
                  <a:cubicBezTo>
                    <a:pt x="1325" y="380"/>
                    <a:pt x="1325" y="380"/>
                    <a:pt x="1325" y="380"/>
                  </a:cubicBezTo>
                  <a:cubicBezTo>
                    <a:pt x="1308" y="387"/>
                    <a:pt x="1308" y="387"/>
                    <a:pt x="1308" y="387"/>
                  </a:cubicBezTo>
                  <a:cubicBezTo>
                    <a:pt x="1296" y="392"/>
                    <a:pt x="1286" y="399"/>
                    <a:pt x="1276" y="406"/>
                  </a:cubicBezTo>
                  <a:cubicBezTo>
                    <a:pt x="1270" y="410"/>
                    <a:pt x="1264" y="414"/>
                    <a:pt x="1257" y="418"/>
                  </a:cubicBezTo>
                  <a:cubicBezTo>
                    <a:pt x="1260" y="413"/>
                    <a:pt x="1263" y="408"/>
                    <a:pt x="1266" y="403"/>
                  </a:cubicBezTo>
                  <a:cubicBezTo>
                    <a:pt x="1270" y="398"/>
                    <a:pt x="1274" y="392"/>
                    <a:pt x="1278" y="385"/>
                  </a:cubicBezTo>
                  <a:cubicBezTo>
                    <a:pt x="1283" y="376"/>
                    <a:pt x="1283" y="376"/>
                    <a:pt x="1283" y="376"/>
                  </a:cubicBezTo>
                  <a:cubicBezTo>
                    <a:pt x="1273" y="380"/>
                    <a:pt x="1273" y="380"/>
                    <a:pt x="1273" y="380"/>
                  </a:cubicBezTo>
                  <a:cubicBezTo>
                    <a:pt x="1269" y="382"/>
                    <a:pt x="1267" y="385"/>
                    <a:pt x="1265" y="388"/>
                  </a:cubicBezTo>
                  <a:cubicBezTo>
                    <a:pt x="1265" y="386"/>
                    <a:pt x="1266" y="385"/>
                    <a:pt x="1266" y="384"/>
                  </a:cubicBezTo>
                  <a:cubicBezTo>
                    <a:pt x="1275" y="366"/>
                    <a:pt x="1275" y="366"/>
                    <a:pt x="1275" y="366"/>
                  </a:cubicBezTo>
                  <a:cubicBezTo>
                    <a:pt x="1260" y="380"/>
                    <a:pt x="1260" y="380"/>
                    <a:pt x="1260" y="380"/>
                  </a:cubicBezTo>
                  <a:cubicBezTo>
                    <a:pt x="1253" y="387"/>
                    <a:pt x="1249" y="399"/>
                    <a:pt x="1246" y="410"/>
                  </a:cubicBezTo>
                  <a:cubicBezTo>
                    <a:pt x="1244" y="417"/>
                    <a:pt x="1242" y="424"/>
                    <a:pt x="1239" y="429"/>
                  </a:cubicBezTo>
                  <a:cubicBezTo>
                    <a:pt x="1209" y="443"/>
                    <a:pt x="1182" y="460"/>
                    <a:pt x="1156" y="476"/>
                  </a:cubicBezTo>
                  <a:cubicBezTo>
                    <a:pt x="1158" y="474"/>
                    <a:pt x="1159" y="471"/>
                    <a:pt x="1161" y="469"/>
                  </a:cubicBezTo>
                  <a:cubicBezTo>
                    <a:pt x="1171" y="453"/>
                    <a:pt x="1181" y="437"/>
                    <a:pt x="1181" y="422"/>
                  </a:cubicBezTo>
                  <a:cubicBezTo>
                    <a:pt x="1181" y="412"/>
                    <a:pt x="1181" y="412"/>
                    <a:pt x="1181" y="412"/>
                  </a:cubicBezTo>
                  <a:cubicBezTo>
                    <a:pt x="1175" y="419"/>
                    <a:pt x="1175" y="419"/>
                    <a:pt x="1175" y="419"/>
                  </a:cubicBezTo>
                  <a:cubicBezTo>
                    <a:pt x="1161" y="436"/>
                    <a:pt x="1151" y="456"/>
                    <a:pt x="1142" y="476"/>
                  </a:cubicBezTo>
                  <a:cubicBezTo>
                    <a:pt x="1139" y="481"/>
                    <a:pt x="1137" y="486"/>
                    <a:pt x="1134" y="490"/>
                  </a:cubicBezTo>
                  <a:cubicBezTo>
                    <a:pt x="1125" y="494"/>
                    <a:pt x="1117" y="501"/>
                    <a:pt x="1108" y="507"/>
                  </a:cubicBezTo>
                  <a:cubicBezTo>
                    <a:pt x="1102" y="511"/>
                    <a:pt x="1096" y="515"/>
                    <a:pt x="1091" y="519"/>
                  </a:cubicBezTo>
                  <a:cubicBezTo>
                    <a:pt x="1097" y="507"/>
                    <a:pt x="1102" y="493"/>
                    <a:pt x="1107" y="480"/>
                  </a:cubicBezTo>
                  <a:cubicBezTo>
                    <a:pt x="1114" y="460"/>
                    <a:pt x="1122" y="439"/>
                    <a:pt x="1134" y="425"/>
                  </a:cubicBezTo>
                  <a:cubicBezTo>
                    <a:pt x="1183" y="411"/>
                    <a:pt x="1219" y="394"/>
                    <a:pt x="1248" y="373"/>
                  </a:cubicBezTo>
                  <a:cubicBezTo>
                    <a:pt x="1245" y="366"/>
                    <a:pt x="1245" y="366"/>
                    <a:pt x="1245" y="366"/>
                  </a:cubicBezTo>
                  <a:cubicBezTo>
                    <a:pt x="1238" y="370"/>
                    <a:pt x="1231" y="373"/>
                    <a:pt x="1224" y="377"/>
                  </a:cubicBezTo>
                  <a:cubicBezTo>
                    <a:pt x="1197" y="391"/>
                    <a:pt x="1170" y="406"/>
                    <a:pt x="1142" y="412"/>
                  </a:cubicBezTo>
                  <a:cubicBezTo>
                    <a:pt x="1152" y="396"/>
                    <a:pt x="1168" y="387"/>
                    <a:pt x="1186" y="377"/>
                  </a:cubicBezTo>
                  <a:cubicBezTo>
                    <a:pt x="1195" y="372"/>
                    <a:pt x="1205" y="367"/>
                    <a:pt x="1214" y="360"/>
                  </a:cubicBezTo>
                  <a:cubicBezTo>
                    <a:pt x="1210" y="354"/>
                    <a:pt x="1210" y="354"/>
                    <a:pt x="1210" y="354"/>
                  </a:cubicBezTo>
                  <a:cubicBezTo>
                    <a:pt x="1163" y="380"/>
                    <a:pt x="1111" y="402"/>
                    <a:pt x="1062" y="423"/>
                  </a:cubicBezTo>
                  <a:cubicBezTo>
                    <a:pt x="1063" y="415"/>
                    <a:pt x="1064" y="408"/>
                    <a:pt x="1065" y="400"/>
                  </a:cubicBezTo>
                  <a:cubicBezTo>
                    <a:pt x="1068" y="385"/>
                    <a:pt x="1070" y="372"/>
                    <a:pt x="1070" y="360"/>
                  </a:cubicBezTo>
                  <a:cubicBezTo>
                    <a:pt x="1069" y="339"/>
                    <a:pt x="1069" y="339"/>
                    <a:pt x="1069" y="339"/>
                  </a:cubicBezTo>
                  <a:cubicBezTo>
                    <a:pt x="1063" y="359"/>
                    <a:pt x="1063" y="359"/>
                    <a:pt x="1063" y="359"/>
                  </a:cubicBezTo>
                  <a:cubicBezTo>
                    <a:pt x="1058" y="375"/>
                    <a:pt x="1056" y="394"/>
                    <a:pt x="1054" y="412"/>
                  </a:cubicBezTo>
                  <a:cubicBezTo>
                    <a:pt x="1053" y="417"/>
                    <a:pt x="1053" y="423"/>
                    <a:pt x="1052" y="428"/>
                  </a:cubicBezTo>
                  <a:cubicBezTo>
                    <a:pt x="1047" y="430"/>
                    <a:pt x="1043" y="432"/>
                    <a:pt x="1039" y="433"/>
                  </a:cubicBezTo>
                  <a:cubicBezTo>
                    <a:pt x="1035" y="435"/>
                    <a:pt x="1032" y="436"/>
                    <a:pt x="1028" y="438"/>
                  </a:cubicBezTo>
                  <a:cubicBezTo>
                    <a:pt x="1031" y="430"/>
                    <a:pt x="1035" y="422"/>
                    <a:pt x="1040" y="415"/>
                  </a:cubicBezTo>
                  <a:cubicBezTo>
                    <a:pt x="1046" y="403"/>
                    <a:pt x="1052" y="392"/>
                    <a:pt x="1055" y="382"/>
                  </a:cubicBezTo>
                  <a:cubicBezTo>
                    <a:pt x="1060" y="361"/>
                    <a:pt x="1060" y="361"/>
                    <a:pt x="1060" y="361"/>
                  </a:cubicBezTo>
                  <a:cubicBezTo>
                    <a:pt x="1048" y="379"/>
                    <a:pt x="1048" y="379"/>
                    <a:pt x="1048" y="379"/>
                  </a:cubicBezTo>
                  <a:cubicBezTo>
                    <a:pt x="1043" y="387"/>
                    <a:pt x="1037" y="397"/>
                    <a:pt x="1033" y="407"/>
                  </a:cubicBezTo>
                  <a:cubicBezTo>
                    <a:pt x="1019" y="434"/>
                    <a:pt x="1005" y="461"/>
                    <a:pt x="979" y="467"/>
                  </a:cubicBezTo>
                  <a:cubicBezTo>
                    <a:pt x="985" y="455"/>
                    <a:pt x="985" y="439"/>
                    <a:pt x="986" y="423"/>
                  </a:cubicBezTo>
                  <a:cubicBezTo>
                    <a:pt x="987" y="406"/>
                    <a:pt x="988" y="390"/>
                    <a:pt x="996" y="380"/>
                  </a:cubicBezTo>
                  <a:cubicBezTo>
                    <a:pt x="998" y="380"/>
                    <a:pt x="998" y="380"/>
                    <a:pt x="998" y="380"/>
                  </a:cubicBezTo>
                  <a:cubicBezTo>
                    <a:pt x="1013" y="381"/>
                    <a:pt x="1024" y="381"/>
                    <a:pt x="1029" y="376"/>
                  </a:cubicBezTo>
                  <a:cubicBezTo>
                    <a:pt x="1030" y="375"/>
                    <a:pt x="1030" y="373"/>
                    <a:pt x="1030" y="370"/>
                  </a:cubicBezTo>
                  <a:cubicBezTo>
                    <a:pt x="1029" y="365"/>
                    <a:pt x="1029" y="365"/>
                    <a:pt x="1029" y="365"/>
                  </a:cubicBezTo>
                  <a:cubicBezTo>
                    <a:pt x="1024" y="368"/>
                    <a:pt x="1024" y="368"/>
                    <a:pt x="1024" y="368"/>
                  </a:cubicBezTo>
                  <a:cubicBezTo>
                    <a:pt x="1022" y="370"/>
                    <a:pt x="1015" y="371"/>
                    <a:pt x="1007" y="370"/>
                  </a:cubicBezTo>
                  <a:cubicBezTo>
                    <a:pt x="1005" y="370"/>
                    <a:pt x="1002" y="370"/>
                    <a:pt x="1000" y="369"/>
                  </a:cubicBezTo>
                  <a:cubicBezTo>
                    <a:pt x="1019" y="340"/>
                    <a:pt x="1043" y="324"/>
                    <a:pt x="1071" y="321"/>
                  </a:cubicBezTo>
                  <a:cubicBezTo>
                    <a:pt x="1083" y="320"/>
                    <a:pt x="1083" y="320"/>
                    <a:pt x="1083" y="320"/>
                  </a:cubicBezTo>
                  <a:cubicBezTo>
                    <a:pt x="1088" y="320"/>
                    <a:pt x="1093" y="320"/>
                    <a:pt x="1098" y="321"/>
                  </a:cubicBezTo>
                  <a:cubicBezTo>
                    <a:pt x="1103" y="322"/>
                    <a:pt x="1107" y="324"/>
                    <a:pt x="1112" y="327"/>
                  </a:cubicBezTo>
                  <a:cubicBezTo>
                    <a:pt x="1116" y="329"/>
                    <a:pt x="1121" y="332"/>
                    <a:pt x="1127" y="333"/>
                  </a:cubicBezTo>
                  <a:cubicBezTo>
                    <a:pt x="1139" y="336"/>
                    <a:pt x="1154" y="335"/>
                    <a:pt x="1168" y="334"/>
                  </a:cubicBezTo>
                  <a:cubicBezTo>
                    <a:pt x="1177" y="334"/>
                    <a:pt x="1186" y="333"/>
                    <a:pt x="1194" y="334"/>
                  </a:cubicBezTo>
                  <a:cubicBezTo>
                    <a:pt x="1204" y="334"/>
                    <a:pt x="1211" y="337"/>
                    <a:pt x="1217" y="341"/>
                  </a:cubicBezTo>
                  <a:cubicBezTo>
                    <a:pt x="1219" y="343"/>
                    <a:pt x="1219" y="343"/>
                    <a:pt x="1219" y="343"/>
                  </a:cubicBezTo>
                  <a:cubicBezTo>
                    <a:pt x="1222" y="341"/>
                    <a:pt x="1222" y="341"/>
                    <a:pt x="1222" y="341"/>
                  </a:cubicBezTo>
                  <a:cubicBezTo>
                    <a:pt x="1223" y="340"/>
                    <a:pt x="1225" y="339"/>
                    <a:pt x="1228" y="339"/>
                  </a:cubicBezTo>
                  <a:cubicBezTo>
                    <a:pt x="1231" y="339"/>
                    <a:pt x="1234" y="338"/>
                    <a:pt x="1237" y="337"/>
                  </a:cubicBezTo>
                  <a:cubicBezTo>
                    <a:pt x="1243" y="333"/>
                    <a:pt x="1243" y="333"/>
                    <a:pt x="1243" y="333"/>
                  </a:cubicBezTo>
                  <a:cubicBezTo>
                    <a:pt x="1237" y="330"/>
                    <a:pt x="1237" y="330"/>
                    <a:pt x="1237" y="330"/>
                  </a:cubicBezTo>
                  <a:cubicBezTo>
                    <a:pt x="1234" y="329"/>
                    <a:pt x="1228" y="329"/>
                    <a:pt x="1222" y="329"/>
                  </a:cubicBezTo>
                  <a:cubicBezTo>
                    <a:pt x="1221" y="329"/>
                    <a:pt x="1220" y="329"/>
                    <a:pt x="1220" y="329"/>
                  </a:cubicBezTo>
                  <a:cubicBezTo>
                    <a:pt x="1221" y="328"/>
                    <a:pt x="1223" y="326"/>
                    <a:pt x="1224" y="324"/>
                  </a:cubicBezTo>
                  <a:cubicBezTo>
                    <a:pt x="1225" y="319"/>
                    <a:pt x="1225" y="319"/>
                    <a:pt x="1225" y="319"/>
                  </a:cubicBezTo>
                  <a:cubicBezTo>
                    <a:pt x="1220" y="319"/>
                    <a:pt x="1220" y="319"/>
                    <a:pt x="1220" y="319"/>
                  </a:cubicBezTo>
                  <a:cubicBezTo>
                    <a:pt x="1211" y="319"/>
                    <a:pt x="1201" y="321"/>
                    <a:pt x="1190" y="322"/>
                  </a:cubicBezTo>
                  <a:cubicBezTo>
                    <a:pt x="1174" y="324"/>
                    <a:pt x="1157" y="326"/>
                    <a:pt x="1142" y="325"/>
                  </a:cubicBezTo>
                  <a:cubicBezTo>
                    <a:pt x="1134" y="324"/>
                    <a:pt x="1128" y="323"/>
                    <a:pt x="1122" y="321"/>
                  </a:cubicBezTo>
                  <a:cubicBezTo>
                    <a:pt x="1132" y="320"/>
                    <a:pt x="1139" y="317"/>
                    <a:pt x="1147" y="315"/>
                  </a:cubicBezTo>
                  <a:cubicBezTo>
                    <a:pt x="1150" y="313"/>
                    <a:pt x="1152" y="312"/>
                    <a:pt x="1156" y="311"/>
                  </a:cubicBezTo>
                  <a:cubicBezTo>
                    <a:pt x="1159" y="311"/>
                    <a:pt x="1162" y="310"/>
                    <a:pt x="1165" y="309"/>
                  </a:cubicBezTo>
                  <a:cubicBezTo>
                    <a:pt x="1173" y="308"/>
                    <a:pt x="1183" y="306"/>
                    <a:pt x="1185" y="297"/>
                  </a:cubicBezTo>
                  <a:cubicBezTo>
                    <a:pt x="1186" y="289"/>
                    <a:pt x="1186" y="289"/>
                    <a:pt x="1186" y="289"/>
                  </a:cubicBezTo>
                  <a:cubicBezTo>
                    <a:pt x="1179" y="293"/>
                    <a:pt x="1179" y="293"/>
                    <a:pt x="1179" y="293"/>
                  </a:cubicBezTo>
                  <a:cubicBezTo>
                    <a:pt x="1160" y="305"/>
                    <a:pt x="1130" y="309"/>
                    <a:pt x="1100" y="312"/>
                  </a:cubicBezTo>
                  <a:cubicBezTo>
                    <a:pt x="1094" y="311"/>
                    <a:pt x="1094" y="311"/>
                    <a:pt x="1094" y="311"/>
                  </a:cubicBezTo>
                  <a:cubicBezTo>
                    <a:pt x="1095" y="312"/>
                    <a:pt x="1095" y="312"/>
                    <a:pt x="1095" y="312"/>
                  </a:cubicBezTo>
                  <a:cubicBezTo>
                    <a:pt x="1091" y="312"/>
                    <a:pt x="1087" y="312"/>
                    <a:pt x="1083" y="313"/>
                  </a:cubicBezTo>
                  <a:cubicBezTo>
                    <a:pt x="1078" y="313"/>
                    <a:pt x="1074" y="313"/>
                    <a:pt x="1070" y="313"/>
                  </a:cubicBezTo>
                  <a:cubicBezTo>
                    <a:pt x="1067" y="313"/>
                    <a:pt x="1067" y="313"/>
                    <a:pt x="1067" y="313"/>
                  </a:cubicBezTo>
                  <a:cubicBezTo>
                    <a:pt x="1066" y="313"/>
                    <a:pt x="1065" y="314"/>
                    <a:pt x="1064" y="314"/>
                  </a:cubicBezTo>
                  <a:cubicBezTo>
                    <a:pt x="1099" y="292"/>
                    <a:pt x="1142" y="261"/>
                    <a:pt x="1164" y="222"/>
                  </a:cubicBezTo>
                  <a:cubicBezTo>
                    <a:pt x="1178" y="197"/>
                    <a:pt x="1178" y="197"/>
                    <a:pt x="1178" y="197"/>
                  </a:cubicBezTo>
                  <a:cubicBezTo>
                    <a:pt x="1158" y="218"/>
                    <a:pt x="1158" y="218"/>
                    <a:pt x="1158" y="218"/>
                  </a:cubicBezTo>
                  <a:cubicBezTo>
                    <a:pt x="1153" y="223"/>
                    <a:pt x="1148" y="229"/>
                    <a:pt x="1143" y="236"/>
                  </a:cubicBezTo>
                  <a:cubicBezTo>
                    <a:pt x="1130" y="251"/>
                    <a:pt x="1117" y="266"/>
                    <a:pt x="1103" y="274"/>
                  </a:cubicBezTo>
                  <a:cubicBezTo>
                    <a:pt x="1105" y="265"/>
                    <a:pt x="1110" y="257"/>
                    <a:pt x="1115" y="249"/>
                  </a:cubicBezTo>
                  <a:cubicBezTo>
                    <a:pt x="1119" y="241"/>
                    <a:pt x="1124" y="233"/>
                    <a:pt x="1125" y="226"/>
                  </a:cubicBezTo>
                  <a:cubicBezTo>
                    <a:pt x="1130" y="200"/>
                    <a:pt x="1130" y="200"/>
                    <a:pt x="1130" y="200"/>
                  </a:cubicBezTo>
                  <a:cubicBezTo>
                    <a:pt x="1118" y="224"/>
                    <a:pt x="1118" y="224"/>
                    <a:pt x="1118" y="224"/>
                  </a:cubicBezTo>
                  <a:cubicBezTo>
                    <a:pt x="1116" y="228"/>
                    <a:pt x="1113" y="233"/>
                    <a:pt x="1110" y="238"/>
                  </a:cubicBezTo>
                  <a:cubicBezTo>
                    <a:pt x="1101" y="251"/>
                    <a:pt x="1092" y="265"/>
                    <a:pt x="1093" y="284"/>
                  </a:cubicBezTo>
                  <a:cubicBezTo>
                    <a:pt x="1089" y="287"/>
                    <a:pt x="1089" y="287"/>
                    <a:pt x="1089" y="287"/>
                  </a:cubicBezTo>
                  <a:cubicBezTo>
                    <a:pt x="1059" y="304"/>
                    <a:pt x="1028" y="322"/>
                    <a:pt x="1006" y="346"/>
                  </a:cubicBezTo>
                  <a:cubicBezTo>
                    <a:pt x="1003" y="349"/>
                    <a:pt x="1001" y="352"/>
                    <a:pt x="998" y="355"/>
                  </a:cubicBezTo>
                  <a:cubicBezTo>
                    <a:pt x="994" y="361"/>
                    <a:pt x="990" y="366"/>
                    <a:pt x="984" y="369"/>
                  </a:cubicBezTo>
                  <a:cubicBezTo>
                    <a:pt x="983" y="366"/>
                    <a:pt x="983" y="360"/>
                    <a:pt x="983" y="355"/>
                  </a:cubicBezTo>
                  <a:cubicBezTo>
                    <a:pt x="983" y="350"/>
                    <a:pt x="983" y="345"/>
                    <a:pt x="982" y="340"/>
                  </a:cubicBezTo>
                  <a:cubicBezTo>
                    <a:pt x="984" y="340"/>
                    <a:pt x="985" y="339"/>
                    <a:pt x="987" y="338"/>
                  </a:cubicBezTo>
                  <a:cubicBezTo>
                    <a:pt x="993" y="336"/>
                    <a:pt x="1000" y="334"/>
                    <a:pt x="1001" y="330"/>
                  </a:cubicBezTo>
                  <a:cubicBezTo>
                    <a:pt x="1002" y="328"/>
                    <a:pt x="1002" y="327"/>
                    <a:pt x="1002" y="325"/>
                  </a:cubicBezTo>
                  <a:cubicBezTo>
                    <a:pt x="1000" y="320"/>
                    <a:pt x="1000" y="320"/>
                    <a:pt x="1000" y="320"/>
                  </a:cubicBezTo>
                  <a:cubicBezTo>
                    <a:pt x="996" y="323"/>
                    <a:pt x="996" y="323"/>
                    <a:pt x="996" y="323"/>
                  </a:cubicBezTo>
                  <a:cubicBezTo>
                    <a:pt x="992" y="326"/>
                    <a:pt x="987" y="328"/>
                    <a:pt x="981" y="330"/>
                  </a:cubicBezTo>
                  <a:cubicBezTo>
                    <a:pt x="981" y="327"/>
                    <a:pt x="980" y="324"/>
                    <a:pt x="980" y="321"/>
                  </a:cubicBezTo>
                  <a:cubicBezTo>
                    <a:pt x="979" y="315"/>
                    <a:pt x="978" y="310"/>
                    <a:pt x="978" y="304"/>
                  </a:cubicBezTo>
                  <a:cubicBezTo>
                    <a:pt x="994" y="290"/>
                    <a:pt x="1012" y="276"/>
                    <a:pt x="1029" y="262"/>
                  </a:cubicBezTo>
                  <a:cubicBezTo>
                    <a:pt x="1054" y="242"/>
                    <a:pt x="1080" y="222"/>
                    <a:pt x="1099" y="200"/>
                  </a:cubicBezTo>
                  <a:cubicBezTo>
                    <a:pt x="1094" y="195"/>
                    <a:pt x="1094" y="195"/>
                    <a:pt x="1094" y="195"/>
                  </a:cubicBezTo>
                  <a:cubicBezTo>
                    <a:pt x="1065" y="220"/>
                    <a:pt x="1034" y="244"/>
                    <a:pt x="1003" y="268"/>
                  </a:cubicBezTo>
                  <a:cubicBezTo>
                    <a:pt x="994" y="275"/>
                    <a:pt x="984" y="282"/>
                    <a:pt x="975" y="289"/>
                  </a:cubicBezTo>
                  <a:cubicBezTo>
                    <a:pt x="977" y="279"/>
                    <a:pt x="978" y="268"/>
                    <a:pt x="979" y="258"/>
                  </a:cubicBezTo>
                  <a:cubicBezTo>
                    <a:pt x="982" y="222"/>
                    <a:pt x="986" y="185"/>
                    <a:pt x="999" y="158"/>
                  </a:cubicBezTo>
                  <a:cubicBezTo>
                    <a:pt x="999" y="155"/>
                    <a:pt x="1000" y="151"/>
                    <a:pt x="998" y="148"/>
                  </a:cubicBezTo>
                  <a:cubicBezTo>
                    <a:pt x="997" y="147"/>
                    <a:pt x="996" y="147"/>
                    <a:pt x="995" y="146"/>
                  </a:cubicBezTo>
                  <a:cubicBezTo>
                    <a:pt x="993" y="147"/>
                    <a:pt x="993" y="147"/>
                    <a:pt x="993" y="147"/>
                  </a:cubicBezTo>
                  <a:cubicBezTo>
                    <a:pt x="992" y="148"/>
                    <a:pt x="992" y="148"/>
                    <a:pt x="992" y="148"/>
                  </a:cubicBezTo>
                  <a:cubicBezTo>
                    <a:pt x="990" y="150"/>
                    <a:pt x="989" y="153"/>
                    <a:pt x="989" y="156"/>
                  </a:cubicBezTo>
                  <a:cubicBezTo>
                    <a:pt x="974" y="187"/>
                    <a:pt x="969" y="229"/>
                    <a:pt x="967" y="271"/>
                  </a:cubicBezTo>
                  <a:cubicBezTo>
                    <a:pt x="952" y="285"/>
                    <a:pt x="939" y="296"/>
                    <a:pt x="925" y="306"/>
                  </a:cubicBezTo>
                  <a:cubicBezTo>
                    <a:pt x="926" y="304"/>
                    <a:pt x="926" y="304"/>
                    <a:pt x="926" y="304"/>
                  </a:cubicBezTo>
                  <a:cubicBezTo>
                    <a:pt x="922" y="307"/>
                    <a:pt x="922" y="307"/>
                    <a:pt x="922" y="307"/>
                  </a:cubicBezTo>
                  <a:cubicBezTo>
                    <a:pt x="921" y="308"/>
                    <a:pt x="919" y="309"/>
                    <a:pt x="918" y="310"/>
                  </a:cubicBezTo>
                  <a:cubicBezTo>
                    <a:pt x="915" y="281"/>
                    <a:pt x="930" y="260"/>
                    <a:pt x="946" y="238"/>
                  </a:cubicBezTo>
                  <a:cubicBezTo>
                    <a:pt x="946" y="237"/>
                    <a:pt x="947" y="236"/>
                    <a:pt x="947" y="235"/>
                  </a:cubicBezTo>
                  <a:cubicBezTo>
                    <a:pt x="949" y="240"/>
                    <a:pt x="949" y="240"/>
                    <a:pt x="949" y="240"/>
                  </a:cubicBezTo>
                  <a:cubicBezTo>
                    <a:pt x="950" y="232"/>
                    <a:pt x="950" y="232"/>
                    <a:pt x="950" y="232"/>
                  </a:cubicBezTo>
                  <a:cubicBezTo>
                    <a:pt x="963" y="214"/>
                    <a:pt x="975" y="195"/>
                    <a:pt x="978" y="170"/>
                  </a:cubicBezTo>
                  <a:cubicBezTo>
                    <a:pt x="982" y="139"/>
                    <a:pt x="982" y="139"/>
                    <a:pt x="982" y="139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67" y="180"/>
                    <a:pt x="961" y="192"/>
                    <a:pt x="955" y="203"/>
                  </a:cubicBezTo>
                  <a:cubicBezTo>
                    <a:pt x="957" y="195"/>
                    <a:pt x="959" y="187"/>
                    <a:pt x="957" y="181"/>
                  </a:cubicBezTo>
                  <a:cubicBezTo>
                    <a:pt x="953" y="164"/>
                    <a:pt x="953" y="164"/>
                    <a:pt x="953" y="164"/>
                  </a:cubicBezTo>
                  <a:cubicBezTo>
                    <a:pt x="950" y="181"/>
                    <a:pt x="950" y="181"/>
                    <a:pt x="950" y="181"/>
                  </a:cubicBezTo>
                  <a:cubicBezTo>
                    <a:pt x="950" y="184"/>
                    <a:pt x="949" y="188"/>
                    <a:pt x="947" y="193"/>
                  </a:cubicBezTo>
                  <a:cubicBezTo>
                    <a:pt x="944" y="203"/>
                    <a:pt x="941" y="214"/>
                    <a:pt x="944" y="223"/>
                  </a:cubicBezTo>
                  <a:cubicBezTo>
                    <a:pt x="944" y="223"/>
                    <a:pt x="944" y="223"/>
                    <a:pt x="944" y="223"/>
                  </a:cubicBezTo>
                  <a:cubicBezTo>
                    <a:pt x="936" y="235"/>
                    <a:pt x="929" y="247"/>
                    <a:pt x="922" y="258"/>
                  </a:cubicBezTo>
                  <a:cubicBezTo>
                    <a:pt x="919" y="263"/>
                    <a:pt x="916" y="268"/>
                    <a:pt x="912" y="272"/>
                  </a:cubicBezTo>
                  <a:cubicBezTo>
                    <a:pt x="913" y="252"/>
                    <a:pt x="917" y="234"/>
                    <a:pt x="920" y="216"/>
                  </a:cubicBezTo>
                  <a:cubicBezTo>
                    <a:pt x="925" y="193"/>
                    <a:pt x="930" y="172"/>
                    <a:pt x="927" y="147"/>
                  </a:cubicBezTo>
                  <a:cubicBezTo>
                    <a:pt x="930" y="143"/>
                    <a:pt x="935" y="139"/>
                    <a:pt x="939" y="136"/>
                  </a:cubicBezTo>
                  <a:cubicBezTo>
                    <a:pt x="948" y="128"/>
                    <a:pt x="957" y="120"/>
                    <a:pt x="959" y="112"/>
                  </a:cubicBezTo>
                  <a:cubicBezTo>
                    <a:pt x="962" y="100"/>
                    <a:pt x="962" y="100"/>
                    <a:pt x="962" y="100"/>
                  </a:cubicBezTo>
                  <a:cubicBezTo>
                    <a:pt x="953" y="108"/>
                    <a:pt x="953" y="108"/>
                    <a:pt x="953" y="108"/>
                  </a:cubicBezTo>
                  <a:cubicBezTo>
                    <a:pt x="950" y="111"/>
                    <a:pt x="947" y="114"/>
                    <a:pt x="944" y="118"/>
                  </a:cubicBezTo>
                  <a:cubicBezTo>
                    <a:pt x="939" y="123"/>
                    <a:pt x="933" y="129"/>
                    <a:pt x="928" y="133"/>
                  </a:cubicBezTo>
                  <a:cubicBezTo>
                    <a:pt x="928" y="132"/>
                    <a:pt x="928" y="131"/>
                    <a:pt x="928" y="131"/>
                  </a:cubicBezTo>
                  <a:cubicBezTo>
                    <a:pt x="928" y="124"/>
                    <a:pt x="929" y="117"/>
                    <a:pt x="931" y="113"/>
                  </a:cubicBezTo>
                  <a:cubicBezTo>
                    <a:pt x="935" y="105"/>
                    <a:pt x="935" y="105"/>
                    <a:pt x="935" y="105"/>
                  </a:cubicBezTo>
                  <a:cubicBezTo>
                    <a:pt x="927" y="107"/>
                    <a:pt x="927" y="107"/>
                    <a:pt x="927" y="107"/>
                  </a:cubicBezTo>
                  <a:cubicBezTo>
                    <a:pt x="919" y="110"/>
                    <a:pt x="919" y="120"/>
                    <a:pt x="919" y="129"/>
                  </a:cubicBezTo>
                  <a:cubicBezTo>
                    <a:pt x="919" y="133"/>
                    <a:pt x="919" y="137"/>
                    <a:pt x="919" y="140"/>
                  </a:cubicBezTo>
                  <a:cubicBezTo>
                    <a:pt x="912" y="145"/>
                    <a:pt x="905" y="150"/>
                    <a:pt x="898" y="155"/>
                  </a:cubicBezTo>
                  <a:cubicBezTo>
                    <a:pt x="883" y="166"/>
                    <a:pt x="868" y="178"/>
                    <a:pt x="852" y="188"/>
                  </a:cubicBezTo>
                  <a:cubicBezTo>
                    <a:pt x="884" y="149"/>
                    <a:pt x="913" y="107"/>
                    <a:pt x="928" y="51"/>
                  </a:cubicBezTo>
                  <a:cubicBezTo>
                    <a:pt x="932" y="34"/>
                    <a:pt x="932" y="34"/>
                    <a:pt x="932" y="34"/>
                  </a:cubicBezTo>
                  <a:cubicBezTo>
                    <a:pt x="922" y="48"/>
                    <a:pt x="922" y="48"/>
                    <a:pt x="922" y="48"/>
                  </a:cubicBezTo>
                  <a:cubicBezTo>
                    <a:pt x="914" y="57"/>
                    <a:pt x="909" y="72"/>
                    <a:pt x="903" y="87"/>
                  </a:cubicBezTo>
                  <a:cubicBezTo>
                    <a:pt x="896" y="106"/>
                    <a:pt x="889" y="125"/>
                    <a:pt x="878" y="134"/>
                  </a:cubicBezTo>
                  <a:cubicBezTo>
                    <a:pt x="877" y="125"/>
                    <a:pt x="879" y="116"/>
                    <a:pt x="880" y="107"/>
                  </a:cubicBezTo>
                  <a:cubicBezTo>
                    <a:pt x="882" y="99"/>
                    <a:pt x="883" y="91"/>
                    <a:pt x="882" y="83"/>
                  </a:cubicBezTo>
                  <a:cubicBezTo>
                    <a:pt x="881" y="62"/>
                    <a:pt x="881" y="62"/>
                    <a:pt x="881" y="62"/>
                  </a:cubicBezTo>
                  <a:cubicBezTo>
                    <a:pt x="875" y="83"/>
                    <a:pt x="875" y="83"/>
                    <a:pt x="875" y="83"/>
                  </a:cubicBezTo>
                  <a:cubicBezTo>
                    <a:pt x="871" y="97"/>
                    <a:pt x="865" y="124"/>
                    <a:pt x="870" y="145"/>
                  </a:cubicBezTo>
                  <a:cubicBezTo>
                    <a:pt x="859" y="162"/>
                    <a:pt x="847" y="176"/>
                    <a:pt x="835" y="190"/>
                  </a:cubicBezTo>
                  <a:cubicBezTo>
                    <a:pt x="820" y="208"/>
                    <a:pt x="804" y="226"/>
                    <a:pt x="790" y="249"/>
                  </a:cubicBezTo>
                  <a:cubicBezTo>
                    <a:pt x="790" y="240"/>
                    <a:pt x="789" y="231"/>
                    <a:pt x="788" y="223"/>
                  </a:cubicBezTo>
                  <a:cubicBezTo>
                    <a:pt x="786" y="200"/>
                    <a:pt x="784" y="176"/>
                    <a:pt x="787" y="149"/>
                  </a:cubicBezTo>
                  <a:cubicBezTo>
                    <a:pt x="796" y="134"/>
                    <a:pt x="808" y="122"/>
                    <a:pt x="820" y="109"/>
                  </a:cubicBezTo>
                  <a:cubicBezTo>
                    <a:pt x="844" y="84"/>
                    <a:pt x="869" y="57"/>
                    <a:pt x="870" y="12"/>
                  </a:cubicBezTo>
                  <a:cubicBezTo>
                    <a:pt x="863" y="12"/>
                    <a:pt x="863" y="12"/>
                    <a:pt x="863" y="12"/>
                  </a:cubicBezTo>
                  <a:cubicBezTo>
                    <a:pt x="859" y="40"/>
                    <a:pt x="847" y="62"/>
                    <a:pt x="832" y="80"/>
                  </a:cubicBezTo>
                  <a:cubicBezTo>
                    <a:pt x="834" y="71"/>
                    <a:pt x="836" y="60"/>
                    <a:pt x="836" y="49"/>
                  </a:cubicBezTo>
                  <a:cubicBezTo>
                    <a:pt x="837" y="39"/>
                    <a:pt x="838" y="30"/>
                    <a:pt x="840" y="25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833" y="22"/>
                    <a:pt x="833" y="22"/>
                    <a:pt x="833" y="22"/>
                  </a:cubicBezTo>
                  <a:cubicBezTo>
                    <a:pt x="828" y="30"/>
                    <a:pt x="827" y="43"/>
                    <a:pt x="826" y="55"/>
                  </a:cubicBezTo>
                  <a:cubicBezTo>
                    <a:pt x="825" y="68"/>
                    <a:pt x="825" y="81"/>
                    <a:pt x="819" y="87"/>
                  </a:cubicBezTo>
                  <a:cubicBezTo>
                    <a:pt x="818" y="88"/>
                    <a:pt x="818" y="88"/>
                    <a:pt x="818" y="88"/>
                  </a:cubicBezTo>
                  <a:cubicBezTo>
                    <a:pt x="818" y="89"/>
                    <a:pt x="818" y="89"/>
                    <a:pt x="818" y="89"/>
                  </a:cubicBezTo>
                  <a:cubicBezTo>
                    <a:pt x="818" y="91"/>
                    <a:pt x="818" y="93"/>
                    <a:pt x="819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15" y="101"/>
                    <a:pt x="809" y="106"/>
                    <a:pt x="804" y="111"/>
                  </a:cubicBezTo>
                  <a:cubicBezTo>
                    <a:pt x="799" y="116"/>
                    <a:pt x="795" y="121"/>
                    <a:pt x="790" y="126"/>
                  </a:cubicBezTo>
                  <a:cubicBezTo>
                    <a:pt x="792" y="113"/>
                    <a:pt x="794" y="97"/>
                    <a:pt x="796" y="81"/>
                  </a:cubicBezTo>
                  <a:cubicBezTo>
                    <a:pt x="798" y="58"/>
                    <a:pt x="801" y="35"/>
                    <a:pt x="804" y="19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1" y="15"/>
                    <a:pt x="801" y="15"/>
                    <a:pt x="801" y="15"/>
                  </a:cubicBezTo>
                  <a:cubicBezTo>
                    <a:pt x="798" y="14"/>
                    <a:pt x="798" y="14"/>
                    <a:pt x="798" y="14"/>
                  </a:cubicBezTo>
                  <a:cubicBezTo>
                    <a:pt x="797" y="18"/>
                    <a:pt x="797" y="18"/>
                    <a:pt x="797" y="18"/>
                  </a:cubicBezTo>
                  <a:cubicBezTo>
                    <a:pt x="776" y="117"/>
                    <a:pt x="757" y="241"/>
                    <a:pt x="790" y="324"/>
                  </a:cubicBezTo>
                  <a:cubicBezTo>
                    <a:pt x="788" y="325"/>
                    <a:pt x="788" y="325"/>
                    <a:pt x="788" y="325"/>
                  </a:cubicBezTo>
                  <a:cubicBezTo>
                    <a:pt x="790" y="325"/>
                    <a:pt x="790" y="325"/>
                    <a:pt x="790" y="325"/>
                  </a:cubicBezTo>
                  <a:cubicBezTo>
                    <a:pt x="791" y="328"/>
                    <a:pt x="792" y="330"/>
                    <a:pt x="794" y="332"/>
                  </a:cubicBezTo>
                  <a:cubicBezTo>
                    <a:pt x="787" y="343"/>
                    <a:pt x="781" y="353"/>
                    <a:pt x="775" y="364"/>
                  </a:cubicBezTo>
                  <a:cubicBezTo>
                    <a:pt x="769" y="376"/>
                    <a:pt x="762" y="388"/>
                    <a:pt x="754" y="399"/>
                  </a:cubicBezTo>
                  <a:cubicBezTo>
                    <a:pt x="745" y="362"/>
                    <a:pt x="747" y="319"/>
                    <a:pt x="750" y="277"/>
                  </a:cubicBezTo>
                  <a:cubicBezTo>
                    <a:pt x="753" y="227"/>
                    <a:pt x="756" y="176"/>
                    <a:pt x="738" y="134"/>
                  </a:cubicBezTo>
                  <a:cubicBezTo>
                    <a:pt x="758" y="108"/>
                    <a:pt x="767" y="61"/>
                    <a:pt x="773" y="19"/>
                  </a:cubicBezTo>
                  <a:cubicBezTo>
                    <a:pt x="766" y="18"/>
                    <a:pt x="766" y="18"/>
                    <a:pt x="766" y="18"/>
                  </a:cubicBezTo>
                  <a:cubicBezTo>
                    <a:pt x="762" y="31"/>
                    <a:pt x="758" y="46"/>
                    <a:pt x="755" y="60"/>
                  </a:cubicBezTo>
                  <a:cubicBezTo>
                    <a:pt x="750" y="83"/>
                    <a:pt x="745" y="107"/>
                    <a:pt x="734" y="123"/>
                  </a:cubicBezTo>
                  <a:cubicBezTo>
                    <a:pt x="730" y="105"/>
                    <a:pt x="724" y="92"/>
                    <a:pt x="715" y="83"/>
                  </a:cubicBezTo>
                  <a:cubicBezTo>
                    <a:pt x="711" y="78"/>
                    <a:pt x="710" y="69"/>
                    <a:pt x="710" y="61"/>
                  </a:cubicBezTo>
                  <a:cubicBezTo>
                    <a:pt x="709" y="52"/>
                    <a:pt x="708" y="42"/>
                    <a:pt x="703" y="35"/>
                  </a:cubicBezTo>
                  <a:cubicBezTo>
                    <a:pt x="696" y="26"/>
                    <a:pt x="696" y="26"/>
                    <a:pt x="696" y="26"/>
                  </a:cubicBezTo>
                  <a:cubicBezTo>
                    <a:pt x="696" y="37"/>
                    <a:pt x="696" y="37"/>
                    <a:pt x="696" y="37"/>
                  </a:cubicBezTo>
                  <a:cubicBezTo>
                    <a:pt x="696" y="67"/>
                    <a:pt x="706" y="91"/>
                    <a:pt x="716" y="114"/>
                  </a:cubicBezTo>
                  <a:cubicBezTo>
                    <a:pt x="725" y="133"/>
                    <a:pt x="733" y="152"/>
                    <a:pt x="734" y="174"/>
                  </a:cubicBezTo>
                  <a:cubicBezTo>
                    <a:pt x="725" y="160"/>
                    <a:pt x="714" y="144"/>
                    <a:pt x="705" y="133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4" y="128"/>
                    <a:pt x="694" y="128"/>
                    <a:pt x="694" y="128"/>
                  </a:cubicBezTo>
                  <a:cubicBezTo>
                    <a:pt x="697" y="142"/>
                    <a:pt x="706" y="153"/>
                    <a:pt x="716" y="164"/>
                  </a:cubicBezTo>
                  <a:cubicBezTo>
                    <a:pt x="726" y="175"/>
                    <a:pt x="735" y="185"/>
                    <a:pt x="737" y="200"/>
                  </a:cubicBezTo>
                  <a:cubicBezTo>
                    <a:pt x="741" y="221"/>
                    <a:pt x="736" y="244"/>
                    <a:pt x="731" y="268"/>
                  </a:cubicBezTo>
                  <a:cubicBezTo>
                    <a:pt x="727" y="284"/>
                    <a:pt x="723" y="301"/>
                    <a:pt x="722" y="319"/>
                  </a:cubicBezTo>
                  <a:cubicBezTo>
                    <a:pt x="719" y="315"/>
                    <a:pt x="717" y="312"/>
                    <a:pt x="714" y="308"/>
                  </a:cubicBezTo>
                  <a:cubicBezTo>
                    <a:pt x="712" y="306"/>
                    <a:pt x="711" y="303"/>
                    <a:pt x="709" y="300"/>
                  </a:cubicBezTo>
                  <a:cubicBezTo>
                    <a:pt x="705" y="295"/>
                    <a:pt x="703" y="290"/>
                    <a:pt x="700" y="284"/>
                  </a:cubicBezTo>
                  <a:cubicBezTo>
                    <a:pt x="697" y="278"/>
                    <a:pt x="694" y="271"/>
                    <a:pt x="690" y="265"/>
                  </a:cubicBezTo>
                  <a:cubicBezTo>
                    <a:pt x="687" y="262"/>
                    <a:pt x="683" y="259"/>
                    <a:pt x="680" y="257"/>
                  </a:cubicBezTo>
                  <a:cubicBezTo>
                    <a:pt x="675" y="254"/>
                    <a:pt x="672" y="251"/>
                    <a:pt x="670" y="246"/>
                  </a:cubicBezTo>
                  <a:cubicBezTo>
                    <a:pt x="668" y="236"/>
                    <a:pt x="671" y="223"/>
                    <a:pt x="673" y="209"/>
                  </a:cubicBezTo>
                  <a:cubicBezTo>
                    <a:pt x="677" y="192"/>
                    <a:pt x="681" y="172"/>
                    <a:pt x="675" y="152"/>
                  </a:cubicBezTo>
                  <a:cubicBezTo>
                    <a:pt x="669" y="131"/>
                    <a:pt x="669" y="131"/>
                    <a:pt x="669" y="131"/>
                  </a:cubicBezTo>
                  <a:cubicBezTo>
                    <a:pt x="668" y="155"/>
                    <a:pt x="668" y="155"/>
                    <a:pt x="668" y="155"/>
                  </a:cubicBezTo>
                  <a:cubicBezTo>
                    <a:pt x="667" y="179"/>
                    <a:pt x="666" y="209"/>
                    <a:pt x="661" y="235"/>
                  </a:cubicBezTo>
                  <a:cubicBezTo>
                    <a:pt x="652" y="226"/>
                    <a:pt x="646" y="217"/>
                    <a:pt x="640" y="207"/>
                  </a:cubicBezTo>
                  <a:cubicBezTo>
                    <a:pt x="657" y="182"/>
                    <a:pt x="658" y="145"/>
                    <a:pt x="658" y="118"/>
                  </a:cubicBezTo>
                  <a:cubicBezTo>
                    <a:pt x="658" y="114"/>
                    <a:pt x="659" y="109"/>
                    <a:pt x="660" y="104"/>
                  </a:cubicBezTo>
                  <a:cubicBezTo>
                    <a:pt x="662" y="91"/>
                    <a:pt x="664" y="77"/>
                    <a:pt x="655" y="67"/>
                  </a:cubicBezTo>
                  <a:cubicBezTo>
                    <a:pt x="650" y="60"/>
                    <a:pt x="650" y="60"/>
                    <a:pt x="650" y="60"/>
                  </a:cubicBezTo>
                  <a:cubicBezTo>
                    <a:pt x="649" y="69"/>
                    <a:pt x="649" y="69"/>
                    <a:pt x="649" y="69"/>
                  </a:cubicBezTo>
                  <a:cubicBezTo>
                    <a:pt x="648" y="79"/>
                    <a:pt x="648" y="89"/>
                    <a:pt x="649" y="98"/>
                  </a:cubicBezTo>
                  <a:cubicBezTo>
                    <a:pt x="649" y="103"/>
                    <a:pt x="649" y="108"/>
                    <a:pt x="649" y="114"/>
                  </a:cubicBezTo>
                  <a:cubicBezTo>
                    <a:pt x="649" y="113"/>
                    <a:pt x="648" y="112"/>
                    <a:pt x="648" y="111"/>
                  </a:cubicBezTo>
                  <a:cubicBezTo>
                    <a:pt x="646" y="108"/>
                    <a:pt x="645" y="105"/>
                    <a:pt x="643" y="102"/>
                  </a:cubicBezTo>
                  <a:cubicBezTo>
                    <a:pt x="641" y="99"/>
                    <a:pt x="639" y="96"/>
                    <a:pt x="637" y="94"/>
                  </a:cubicBezTo>
                  <a:cubicBezTo>
                    <a:pt x="632" y="100"/>
                    <a:pt x="632" y="100"/>
                    <a:pt x="632" y="100"/>
                  </a:cubicBezTo>
                  <a:cubicBezTo>
                    <a:pt x="634" y="101"/>
                    <a:pt x="635" y="103"/>
                    <a:pt x="637" y="106"/>
                  </a:cubicBezTo>
                  <a:cubicBezTo>
                    <a:pt x="638" y="108"/>
                    <a:pt x="639" y="110"/>
                    <a:pt x="640" y="112"/>
                  </a:cubicBezTo>
                  <a:cubicBezTo>
                    <a:pt x="641" y="114"/>
                    <a:pt x="641" y="114"/>
                    <a:pt x="641" y="114"/>
                  </a:cubicBezTo>
                  <a:cubicBezTo>
                    <a:pt x="651" y="139"/>
                    <a:pt x="644" y="173"/>
                    <a:pt x="633" y="197"/>
                  </a:cubicBezTo>
                  <a:cubicBezTo>
                    <a:pt x="627" y="186"/>
                    <a:pt x="623" y="174"/>
                    <a:pt x="619" y="162"/>
                  </a:cubicBezTo>
                  <a:cubicBezTo>
                    <a:pt x="614" y="150"/>
                    <a:pt x="610" y="138"/>
                    <a:pt x="604" y="126"/>
                  </a:cubicBezTo>
                  <a:cubicBezTo>
                    <a:pt x="591" y="100"/>
                    <a:pt x="591" y="100"/>
                    <a:pt x="591" y="100"/>
                  </a:cubicBezTo>
                  <a:cubicBezTo>
                    <a:pt x="590" y="97"/>
                    <a:pt x="590" y="97"/>
                    <a:pt x="590" y="97"/>
                  </a:cubicBezTo>
                  <a:cubicBezTo>
                    <a:pt x="590" y="125"/>
                    <a:pt x="590" y="125"/>
                    <a:pt x="590" y="125"/>
                  </a:cubicBezTo>
                  <a:cubicBezTo>
                    <a:pt x="589" y="182"/>
                    <a:pt x="594" y="233"/>
                    <a:pt x="598" y="283"/>
                  </a:cubicBezTo>
                  <a:cubicBezTo>
                    <a:pt x="599" y="294"/>
                    <a:pt x="600" y="305"/>
                    <a:pt x="601" y="316"/>
                  </a:cubicBezTo>
                  <a:cubicBezTo>
                    <a:pt x="561" y="271"/>
                    <a:pt x="528" y="212"/>
                    <a:pt x="502" y="137"/>
                  </a:cubicBezTo>
                  <a:cubicBezTo>
                    <a:pt x="495" y="139"/>
                    <a:pt x="495" y="139"/>
                    <a:pt x="495" y="139"/>
                  </a:cubicBezTo>
                  <a:cubicBezTo>
                    <a:pt x="505" y="168"/>
                    <a:pt x="514" y="196"/>
                    <a:pt x="526" y="222"/>
                  </a:cubicBezTo>
                  <a:cubicBezTo>
                    <a:pt x="525" y="221"/>
                    <a:pt x="525" y="221"/>
                    <a:pt x="525" y="221"/>
                  </a:cubicBezTo>
                  <a:cubicBezTo>
                    <a:pt x="517" y="213"/>
                    <a:pt x="510" y="204"/>
                    <a:pt x="502" y="202"/>
                  </a:cubicBezTo>
                  <a:cubicBezTo>
                    <a:pt x="480" y="194"/>
                    <a:pt x="480" y="194"/>
                    <a:pt x="480" y="194"/>
                  </a:cubicBezTo>
                  <a:cubicBezTo>
                    <a:pt x="499" y="208"/>
                    <a:pt x="499" y="208"/>
                    <a:pt x="499" y="208"/>
                  </a:cubicBezTo>
                  <a:cubicBezTo>
                    <a:pt x="521" y="225"/>
                    <a:pt x="536" y="247"/>
                    <a:pt x="552" y="271"/>
                  </a:cubicBezTo>
                  <a:cubicBezTo>
                    <a:pt x="562" y="284"/>
                    <a:pt x="572" y="299"/>
                    <a:pt x="583" y="312"/>
                  </a:cubicBezTo>
                  <a:cubicBezTo>
                    <a:pt x="586" y="315"/>
                    <a:pt x="589" y="318"/>
                    <a:pt x="592" y="321"/>
                  </a:cubicBezTo>
                  <a:cubicBezTo>
                    <a:pt x="597" y="325"/>
                    <a:pt x="602" y="329"/>
                    <a:pt x="604" y="334"/>
                  </a:cubicBezTo>
                  <a:cubicBezTo>
                    <a:pt x="608" y="342"/>
                    <a:pt x="609" y="352"/>
                    <a:pt x="610" y="362"/>
                  </a:cubicBezTo>
                  <a:cubicBezTo>
                    <a:pt x="612" y="370"/>
                    <a:pt x="613" y="379"/>
                    <a:pt x="616" y="387"/>
                  </a:cubicBezTo>
                  <a:cubicBezTo>
                    <a:pt x="618" y="395"/>
                    <a:pt x="621" y="403"/>
                    <a:pt x="624" y="410"/>
                  </a:cubicBezTo>
                  <a:cubicBezTo>
                    <a:pt x="627" y="418"/>
                    <a:pt x="631" y="426"/>
                    <a:pt x="633" y="434"/>
                  </a:cubicBezTo>
                  <a:cubicBezTo>
                    <a:pt x="632" y="437"/>
                    <a:pt x="630" y="441"/>
                    <a:pt x="629" y="444"/>
                  </a:cubicBezTo>
                  <a:cubicBezTo>
                    <a:pt x="627" y="449"/>
                    <a:pt x="626" y="454"/>
                    <a:pt x="622" y="457"/>
                  </a:cubicBezTo>
                  <a:cubicBezTo>
                    <a:pt x="611" y="454"/>
                    <a:pt x="612" y="439"/>
                    <a:pt x="615" y="417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09" y="414"/>
                    <a:pt x="609" y="414"/>
                    <a:pt x="609" y="414"/>
                  </a:cubicBezTo>
                  <a:cubicBezTo>
                    <a:pt x="604" y="418"/>
                    <a:pt x="604" y="425"/>
                    <a:pt x="604" y="433"/>
                  </a:cubicBezTo>
                  <a:cubicBezTo>
                    <a:pt x="604" y="435"/>
                    <a:pt x="604" y="439"/>
                    <a:pt x="604" y="441"/>
                  </a:cubicBezTo>
                  <a:cubicBezTo>
                    <a:pt x="597" y="433"/>
                    <a:pt x="589" y="426"/>
                    <a:pt x="581" y="419"/>
                  </a:cubicBezTo>
                  <a:cubicBezTo>
                    <a:pt x="566" y="404"/>
                    <a:pt x="550" y="390"/>
                    <a:pt x="541" y="369"/>
                  </a:cubicBezTo>
                  <a:cubicBezTo>
                    <a:pt x="534" y="354"/>
                    <a:pt x="531" y="335"/>
                    <a:pt x="527" y="317"/>
                  </a:cubicBezTo>
                  <a:cubicBezTo>
                    <a:pt x="523" y="298"/>
                    <a:pt x="520" y="279"/>
                    <a:pt x="512" y="263"/>
                  </a:cubicBezTo>
                  <a:cubicBezTo>
                    <a:pt x="500" y="239"/>
                    <a:pt x="500" y="239"/>
                    <a:pt x="500" y="239"/>
                  </a:cubicBezTo>
                  <a:cubicBezTo>
                    <a:pt x="505" y="265"/>
                    <a:pt x="505" y="265"/>
                    <a:pt x="505" y="265"/>
                  </a:cubicBezTo>
                  <a:cubicBezTo>
                    <a:pt x="509" y="287"/>
                    <a:pt x="514" y="308"/>
                    <a:pt x="520" y="328"/>
                  </a:cubicBezTo>
                  <a:cubicBezTo>
                    <a:pt x="521" y="334"/>
                    <a:pt x="523" y="341"/>
                    <a:pt x="525" y="348"/>
                  </a:cubicBezTo>
                  <a:cubicBezTo>
                    <a:pt x="521" y="343"/>
                    <a:pt x="517" y="339"/>
                    <a:pt x="514" y="334"/>
                  </a:cubicBezTo>
                  <a:cubicBezTo>
                    <a:pt x="499" y="317"/>
                    <a:pt x="484" y="300"/>
                    <a:pt x="479" y="281"/>
                  </a:cubicBezTo>
                  <a:cubicBezTo>
                    <a:pt x="478" y="277"/>
                    <a:pt x="478" y="277"/>
                    <a:pt x="478" y="277"/>
                  </a:cubicBezTo>
                  <a:cubicBezTo>
                    <a:pt x="474" y="278"/>
                    <a:pt x="474" y="278"/>
                    <a:pt x="474" y="278"/>
                  </a:cubicBezTo>
                  <a:cubicBezTo>
                    <a:pt x="473" y="278"/>
                    <a:pt x="471" y="273"/>
                    <a:pt x="470" y="270"/>
                  </a:cubicBezTo>
                  <a:cubicBezTo>
                    <a:pt x="468" y="263"/>
                    <a:pt x="466" y="257"/>
                    <a:pt x="460" y="256"/>
                  </a:cubicBezTo>
                  <a:cubicBezTo>
                    <a:pt x="459" y="256"/>
                    <a:pt x="458" y="257"/>
                    <a:pt x="456" y="257"/>
                  </a:cubicBezTo>
                  <a:cubicBezTo>
                    <a:pt x="452" y="259"/>
                    <a:pt x="452" y="259"/>
                    <a:pt x="452" y="259"/>
                  </a:cubicBezTo>
                  <a:cubicBezTo>
                    <a:pt x="455" y="263"/>
                    <a:pt x="455" y="263"/>
                    <a:pt x="455" y="263"/>
                  </a:cubicBezTo>
                  <a:cubicBezTo>
                    <a:pt x="467" y="276"/>
                    <a:pt x="471" y="297"/>
                    <a:pt x="464" y="320"/>
                  </a:cubicBezTo>
                  <a:cubicBezTo>
                    <a:pt x="464" y="320"/>
                    <a:pt x="464" y="320"/>
                    <a:pt x="464" y="320"/>
                  </a:cubicBezTo>
                  <a:cubicBezTo>
                    <a:pt x="461" y="309"/>
                    <a:pt x="458" y="299"/>
                    <a:pt x="451" y="298"/>
                  </a:cubicBezTo>
                  <a:cubicBezTo>
                    <a:pt x="443" y="296"/>
                    <a:pt x="443" y="296"/>
                    <a:pt x="443" y="296"/>
                  </a:cubicBezTo>
                  <a:cubicBezTo>
                    <a:pt x="448" y="303"/>
                    <a:pt x="448" y="303"/>
                    <a:pt x="448" y="303"/>
                  </a:cubicBezTo>
                  <a:cubicBezTo>
                    <a:pt x="465" y="328"/>
                    <a:pt x="456" y="351"/>
                    <a:pt x="443" y="375"/>
                  </a:cubicBezTo>
                  <a:cubicBezTo>
                    <a:pt x="439" y="368"/>
                    <a:pt x="435" y="361"/>
                    <a:pt x="432" y="355"/>
                  </a:cubicBezTo>
                  <a:cubicBezTo>
                    <a:pt x="420" y="334"/>
                    <a:pt x="409" y="313"/>
                    <a:pt x="402" y="289"/>
                  </a:cubicBezTo>
                  <a:cubicBezTo>
                    <a:pt x="395" y="290"/>
                    <a:pt x="395" y="290"/>
                    <a:pt x="395" y="290"/>
                  </a:cubicBezTo>
                  <a:cubicBezTo>
                    <a:pt x="397" y="306"/>
                    <a:pt x="402" y="319"/>
                    <a:pt x="407" y="332"/>
                  </a:cubicBezTo>
                  <a:cubicBezTo>
                    <a:pt x="409" y="335"/>
                    <a:pt x="410" y="338"/>
                    <a:pt x="411" y="341"/>
                  </a:cubicBezTo>
                  <a:cubicBezTo>
                    <a:pt x="393" y="345"/>
                    <a:pt x="366" y="340"/>
                    <a:pt x="352" y="330"/>
                  </a:cubicBezTo>
                  <a:cubicBezTo>
                    <a:pt x="332" y="315"/>
                    <a:pt x="332" y="315"/>
                    <a:pt x="332" y="315"/>
                  </a:cubicBezTo>
                  <a:cubicBezTo>
                    <a:pt x="348" y="335"/>
                    <a:pt x="348" y="335"/>
                    <a:pt x="348" y="335"/>
                  </a:cubicBezTo>
                  <a:cubicBezTo>
                    <a:pt x="358" y="348"/>
                    <a:pt x="377" y="351"/>
                    <a:pt x="388" y="352"/>
                  </a:cubicBezTo>
                  <a:cubicBezTo>
                    <a:pt x="397" y="353"/>
                    <a:pt x="407" y="352"/>
                    <a:pt x="416" y="350"/>
                  </a:cubicBezTo>
                  <a:cubicBezTo>
                    <a:pt x="423" y="364"/>
                    <a:pt x="431" y="377"/>
                    <a:pt x="439" y="391"/>
                  </a:cubicBezTo>
                  <a:cubicBezTo>
                    <a:pt x="472" y="448"/>
                    <a:pt x="506" y="506"/>
                    <a:pt x="497" y="585"/>
                  </a:cubicBezTo>
                  <a:cubicBezTo>
                    <a:pt x="483" y="564"/>
                    <a:pt x="463" y="539"/>
                    <a:pt x="441" y="516"/>
                  </a:cubicBezTo>
                  <a:cubicBezTo>
                    <a:pt x="440" y="514"/>
                    <a:pt x="439" y="513"/>
                    <a:pt x="437" y="511"/>
                  </a:cubicBezTo>
                  <a:cubicBezTo>
                    <a:pt x="428" y="500"/>
                    <a:pt x="424" y="496"/>
                    <a:pt x="421" y="496"/>
                  </a:cubicBezTo>
                  <a:cubicBezTo>
                    <a:pt x="419" y="496"/>
                    <a:pt x="419" y="496"/>
                    <a:pt x="419" y="496"/>
                  </a:cubicBezTo>
                  <a:cubicBezTo>
                    <a:pt x="419" y="497"/>
                    <a:pt x="419" y="497"/>
                    <a:pt x="419" y="497"/>
                  </a:cubicBezTo>
                  <a:cubicBezTo>
                    <a:pt x="416" y="494"/>
                    <a:pt x="413" y="492"/>
                    <a:pt x="410" y="490"/>
                  </a:cubicBezTo>
                  <a:cubicBezTo>
                    <a:pt x="407" y="487"/>
                    <a:pt x="404" y="484"/>
                    <a:pt x="401" y="482"/>
                  </a:cubicBezTo>
                  <a:cubicBezTo>
                    <a:pt x="401" y="479"/>
                    <a:pt x="401" y="479"/>
                    <a:pt x="401" y="479"/>
                  </a:cubicBezTo>
                  <a:cubicBezTo>
                    <a:pt x="395" y="452"/>
                    <a:pt x="389" y="425"/>
                    <a:pt x="375" y="405"/>
                  </a:cubicBezTo>
                  <a:cubicBezTo>
                    <a:pt x="378" y="394"/>
                    <a:pt x="374" y="378"/>
                    <a:pt x="370" y="370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71"/>
                    <a:pt x="364" y="371"/>
                    <a:pt x="364" y="371"/>
                  </a:cubicBezTo>
                  <a:cubicBezTo>
                    <a:pt x="363" y="377"/>
                    <a:pt x="364" y="381"/>
                    <a:pt x="365" y="386"/>
                  </a:cubicBezTo>
                  <a:cubicBezTo>
                    <a:pt x="365" y="389"/>
                    <a:pt x="366" y="391"/>
                    <a:pt x="366" y="395"/>
                  </a:cubicBezTo>
                  <a:cubicBezTo>
                    <a:pt x="365" y="393"/>
                    <a:pt x="364" y="391"/>
                    <a:pt x="363" y="390"/>
                  </a:cubicBezTo>
                  <a:cubicBezTo>
                    <a:pt x="358" y="383"/>
                    <a:pt x="354" y="376"/>
                    <a:pt x="347" y="376"/>
                  </a:cubicBezTo>
                  <a:cubicBezTo>
                    <a:pt x="339" y="377"/>
                    <a:pt x="339" y="377"/>
                    <a:pt x="339" y="377"/>
                  </a:cubicBezTo>
                  <a:cubicBezTo>
                    <a:pt x="344" y="382"/>
                    <a:pt x="344" y="382"/>
                    <a:pt x="344" y="382"/>
                  </a:cubicBezTo>
                  <a:cubicBezTo>
                    <a:pt x="369" y="409"/>
                    <a:pt x="384" y="439"/>
                    <a:pt x="390" y="473"/>
                  </a:cubicBezTo>
                  <a:cubicBezTo>
                    <a:pt x="378" y="465"/>
                    <a:pt x="365" y="457"/>
                    <a:pt x="353" y="450"/>
                  </a:cubicBezTo>
                  <a:cubicBezTo>
                    <a:pt x="332" y="437"/>
                    <a:pt x="310" y="424"/>
                    <a:pt x="294" y="406"/>
                  </a:cubicBezTo>
                  <a:cubicBezTo>
                    <a:pt x="303" y="386"/>
                    <a:pt x="294" y="361"/>
                    <a:pt x="286" y="342"/>
                  </a:cubicBezTo>
                  <a:cubicBezTo>
                    <a:pt x="279" y="325"/>
                    <a:pt x="279" y="325"/>
                    <a:pt x="279" y="325"/>
                  </a:cubicBezTo>
                  <a:cubicBezTo>
                    <a:pt x="279" y="344"/>
                    <a:pt x="279" y="344"/>
                    <a:pt x="279" y="344"/>
                  </a:cubicBezTo>
                  <a:cubicBezTo>
                    <a:pt x="279" y="351"/>
                    <a:pt x="282" y="359"/>
                    <a:pt x="284" y="366"/>
                  </a:cubicBezTo>
                  <a:cubicBezTo>
                    <a:pt x="287" y="378"/>
                    <a:pt x="291" y="390"/>
                    <a:pt x="285" y="401"/>
                  </a:cubicBezTo>
                  <a:cubicBezTo>
                    <a:pt x="273" y="391"/>
                    <a:pt x="268" y="375"/>
                    <a:pt x="262" y="358"/>
                  </a:cubicBezTo>
                  <a:cubicBezTo>
                    <a:pt x="259" y="349"/>
                    <a:pt x="256" y="340"/>
                    <a:pt x="252" y="332"/>
                  </a:cubicBezTo>
                  <a:cubicBezTo>
                    <a:pt x="243" y="313"/>
                    <a:pt x="243" y="313"/>
                    <a:pt x="243" y="313"/>
                  </a:cubicBezTo>
                  <a:cubicBezTo>
                    <a:pt x="245" y="334"/>
                    <a:pt x="245" y="334"/>
                    <a:pt x="245" y="334"/>
                  </a:cubicBezTo>
                  <a:cubicBezTo>
                    <a:pt x="246" y="342"/>
                    <a:pt x="249" y="350"/>
                    <a:pt x="251" y="357"/>
                  </a:cubicBezTo>
                  <a:cubicBezTo>
                    <a:pt x="254" y="365"/>
                    <a:pt x="257" y="372"/>
                    <a:pt x="257" y="378"/>
                  </a:cubicBezTo>
                  <a:cubicBezTo>
                    <a:pt x="247" y="378"/>
                    <a:pt x="240" y="372"/>
                    <a:pt x="233" y="368"/>
                  </a:cubicBezTo>
                  <a:cubicBezTo>
                    <a:pt x="228" y="365"/>
                    <a:pt x="224" y="362"/>
                    <a:pt x="219" y="361"/>
                  </a:cubicBezTo>
                  <a:cubicBezTo>
                    <a:pt x="208" y="360"/>
                    <a:pt x="208" y="360"/>
                    <a:pt x="208" y="360"/>
                  </a:cubicBezTo>
                  <a:cubicBezTo>
                    <a:pt x="216" y="367"/>
                    <a:pt x="216" y="367"/>
                    <a:pt x="216" y="367"/>
                  </a:cubicBezTo>
                  <a:cubicBezTo>
                    <a:pt x="229" y="380"/>
                    <a:pt x="244" y="387"/>
                    <a:pt x="264" y="389"/>
                  </a:cubicBezTo>
                  <a:cubicBezTo>
                    <a:pt x="270" y="403"/>
                    <a:pt x="281" y="412"/>
                    <a:pt x="292" y="421"/>
                  </a:cubicBezTo>
                  <a:cubicBezTo>
                    <a:pt x="297" y="425"/>
                    <a:pt x="302" y="430"/>
                    <a:pt x="307" y="435"/>
                  </a:cubicBezTo>
                  <a:cubicBezTo>
                    <a:pt x="275" y="447"/>
                    <a:pt x="224" y="458"/>
                    <a:pt x="190" y="457"/>
                  </a:cubicBezTo>
                  <a:cubicBezTo>
                    <a:pt x="190" y="464"/>
                    <a:pt x="190" y="464"/>
                    <a:pt x="190" y="464"/>
                  </a:cubicBezTo>
                  <a:cubicBezTo>
                    <a:pt x="204" y="466"/>
                    <a:pt x="216" y="465"/>
                    <a:pt x="228" y="464"/>
                  </a:cubicBezTo>
                  <a:cubicBezTo>
                    <a:pt x="226" y="466"/>
                    <a:pt x="224" y="467"/>
                    <a:pt x="222" y="469"/>
                  </a:cubicBezTo>
                  <a:cubicBezTo>
                    <a:pt x="219" y="471"/>
                    <a:pt x="216" y="473"/>
                    <a:pt x="214" y="476"/>
                  </a:cubicBezTo>
                  <a:cubicBezTo>
                    <a:pt x="218" y="481"/>
                    <a:pt x="218" y="481"/>
                    <a:pt x="218" y="481"/>
                  </a:cubicBezTo>
                  <a:cubicBezTo>
                    <a:pt x="237" y="466"/>
                    <a:pt x="262" y="458"/>
                    <a:pt x="287" y="451"/>
                  </a:cubicBezTo>
                  <a:cubicBezTo>
                    <a:pt x="298" y="448"/>
                    <a:pt x="308" y="445"/>
                    <a:pt x="319" y="441"/>
                  </a:cubicBezTo>
                  <a:cubicBezTo>
                    <a:pt x="326" y="446"/>
                    <a:pt x="335" y="451"/>
                    <a:pt x="343" y="456"/>
                  </a:cubicBezTo>
                  <a:cubicBezTo>
                    <a:pt x="349" y="461"/>
                    <a:pt x="357" y="465"/>
                    <a:pt x="363" y="470"/>
                  </a:cubicBezTo>
                  <a:cubicBezTo>
                    <a:pt x="345" y="481"/>
                    <a:pt x="322" y="489"/>
                    <a:pt x="299" y="496"/>
                  </a:cubicBezTo>
                  <a:cubicBezTo>
                    <a:pt x="289" y="499"/>
                    <a:pt x="278" y="502"/>
                    <a:pt x="267" y="506"/>
                  </a:cubicBezTo>
                  <a:cubicBezTo>
                    <a:pt x="245" y="515"/>
                    <a:pt x="245" y="515"/>
                    <a:pt x="245" y="515"/>
                  </a:cubicBezTo>
                  <a:cubicBezTo>
                    <a:pt x="269" y="513"/>
                    <a:pt x="269" y="513"/>
                    <a:pt x="269" y="513"/>
                  </a:cubicBezTo>
                  <a:cubicBezTo>
                    <a:pt x="277" y="513"/>
                    <a:pt x="283" y="511"/>
                    <a:pt x="289" y="509"/>
                  </a:cubicBezTo>
                  <a:cubicBezTo>
                    <a:pt x="292" y="508"/>
                    <a:pt x="295" y="507"/>
                    <a:pt x="298" y="506"/>
                  </a:cubicBezTo>
                  <a:cubicBezTo>
                    <a:pt x="297" y="506"/>
                    <a:pt x="296" y="507"/>
                    <a:pt x="295" y="508"/>
                  </a:cubicBezTo>
                  <a:cubicBezTo>
                    <a:pt x="289" y="511"/>
                    <a:pt x="283" y="515"/>
                    <a:pt x="284" y="521"/>
                  </a:cubicBezTo>
                  <a:cubicBezTo>
                    <a:pt x="285" y="528"/>
                    <a:pt x="285" y="528"/>
                    <a:pt x="285" y="528"/>
                  </a:cubicBezTo>
                  <a:cubicBezTo>
                    <a:pt x="290" y="523"/>
                    <a:pt x="290" y="523"/>
                    <a:pt x="290" y="523"/>
                  </a:cubicBezTo>
                  <a:cubicBezTo>
                    <a:pt x="308" y="506"/>
                    <a:pt x="332" y="495"/>
                    <a:pt x="355" y="485"/>
                  </a:cubicBezTo>
                  <a:cubicBezTo>
                    <a:pt x="361" y="482"/>
                    <a:pt x="367" y="479"/>
                    <a:pt x="373" y="476"/>
                  </a:cubicBezTo>
                  <a:cubicBezTo>
                    <a:pt x="406" y="499"/>
                    <a:pt x="434" y="521"/>
                    <a:pt x="454" y="550"/>
                  </a:cubicBezTo>
                  <a:cubicBezTo>
                    <a:pt x="449" y="549"/>
                    <a:pt x="444" y="549"/>
                    <a:pt x="439" y="548"/>
                  </a:cubicBezTo>
                  <a:cubicBezTo>
                    <a:pt x="413" y="546"/>
                    <a:pt x="386" y="549"/>
                    <a:pt x="360" y="552"/>
                  </a:cubicBezTo>
                  <a:cubicBezTo>
                    <a:pt x="334" y="555"/>
                    <a:pt x="308" y="558"/>
                    <a:pt x="283" y="556"/>
                  </a:cubicBezTo>
                  <a:cubicBezTo>
                    <a:pt x="264" y="555"/>
                    <a:pt x="247" y="550"/>
                    <a:pt x="232" y="543"/>
                  </a:cubicBezTo>
                  <a:cubicBezTo>
                    <a:pt x="229" y="549"/>
                    <a:pt x="229" y="549"/>
                    <a:pt x="229" y="549"/>
                  </a:cubicBezTo>
                  <a:cubicBezTo>
                    <a:pt x="233" y="552"/>
                    <a:pt x="239" y="554"/>
                    <a:pt x="244" y="556"/>
                  </a:cubicBezTo>
                  <a:cubicBezTo>
                    <a:pt x="249" y="558"/>
                    <a:pt x="254" y="560"/>
                    <a:pt x="258" y="563"/>
                  </a:cubicBezTo>
                  <a:cubicBezTo>
                    <a:pt x="241" y="581"/>
                    <a:pt x="218" y="593"/>
                    <a:pt x="188" y="600"/>
                  </a:cubicBezTo>
                  <a:cubicBezTo>
                    <a:pt x="189" y="607"/>
                    <a:pt x="189" y="607"/>
                    <a:pt x="189" y="607"/>
                  </a:cubicBezTo>
                  <a:cubicBezTo>
                    <a:pt x="224" y="606"/>
                    <a:pt x="244" y="588"/>
                    <a:pt x="263" y="570"/>
                  </a:cubicBezTo>
                  <a:cubicBezTo>
                    <a:pt x="265" y="569"/>
                    <a:pt x="267" y="567"/>
                    <a:pt x="269" y="565"/>
                  </a:cubicBezTo>
                  <a:cubicBezTo>
                    <a:pt x="274" y="567"/>
                    <a:pt x="278" y="567"/>
                    <a:pt x="283" y="567"/>
                  </a:cubicBezTo>
                  <a:cubicBezTo>
                    <a:pt x="285" y="567"/>
                    <a:pt x="286" y="567"/>
                    <a:pt x="288" y="567"/>
                  </a:cubicBezTo>
                  <a:cubicBezTo>
                    <a:pt x="289" y="567"/>
                    <a:pt x="292" y="568"/>
                    <a:pt x="294" y="568"/>
                  </a:cubicBezTo>
                  <a:cubicBezTo>
                    <a:pt x="290" y="584"/>
                    <a:pt x="280" y="596"/>
                    <a:pt x="271" y="607"/>
                  </a:cubicBezTo>
                  <a:cubicBezTo>
                    <a:pt x="264" y="614"/>
                    <a:pt x="258" y="621"/>
                    <a:pt x="255" y="629"/>
                  </a:cubicBezTo>
                  <a:cubicBezTo>
                    <a:pt x="247" y="645"/>
                    <a:pt x="247" y="645"/>
                    <a:pt x="247" y="645"/>
                  </a:cubicBezTo>
                  <a:cubicBezTo>
                    <a:pt x="260" y="633"/>
                    <a:pt x="260" y="633"/>
                    <a:pt x="260" y="633"/>
                  </a:cubicBezTo>
                  <a:cubicBezTo>
                    <a:pt x="280" y="614"/>
                    <a:pt x="296" y="589"/>
                    <a:pt x="308" y="567"/>
                  </a:cubicBezTo>
                  <a:cubicBezTo>
                    <a:pt x="325" y="566"/>
                    <a:pt x="342" y="564"/>
                    <a:pt x="358" y="562"/>
                  </a:cubicBezTo>
                  <a:cubicBezTo>
                    <a:pt x="383" y="560"/>
                    <a:pt x="409" y="557"/>
                    <a:pt x="436" y="559"/>
                  </a:cubicBezTo>
                  <a:cubicBezTo>
                    <a:pt x="445" y="559"/>
                    <a:pt x="454" y="561"/>
                    <a:pt x="463" y="563"/>
                  </a:cubicBezTo>
                  <a:cubicBezTo>
                    <a:pt x="480" y="584"/>
                    <a:pt x="495" y="607"/>
                    <a:pt x="509" y="630"/>
                  </a:cubicBezTo>
                  <a:cubicBezTo>
                    <a:pt x="463" y="633"/>
                    <a:pt x="422" y="646"/>
                    <a:pt x="383" y="658"/>
                  </a:cubicBezTo>
                  <a:cubicBezTo>
                    <a:pt x="343" y="671"/>
                    <a:pt x="303" y="683"/>
                    <a:pt x="257" y="686"/>
                  </a:cubicBezTo>
                  <a:cubicBezTo>
                    <a:pt x="252" y="686"/>
                    <a:pt x="246" y="686"/>
                    <a:pt x="241" y="685"/>
                  </a:cubicBezTo>
                  <a:cubicBezTo>
                    <a:pt x="228" y="685"/>
                    <a:pt x="215" y="684"/>
                    <a:pt x="203" y="690"/>
                  </a:cubicBezTo>
                  <a:cubicBezTo>
                    <a:pt x="192" y="695"/>
                    <a:pt x="192" y="695"/>
                    <a:pt x="192" y="695"/>
                  </a:cubicBezTo>
                  <a:cubicBezTo>
                    <a:pt x="204" y="697"/>
                    <a:pt x="204" y="697"/>
                    <a:pt x="204" y="697"/>
                  </a:cubicBezTo>
                  <a:cubicBezTo>
                    <a:pt x="209" y="697"/>
                    <a:pt x="214" y="698"/>
                    <a:pt x="220" y="698"/>
                  </a:cubicBezTo>
                  <a:cubicBezTo>
                    <a:pt x="249" y="701"/>
                    <a:pt x="281" y="698"/>
                    <a:pt x="313" y="690"/>
                  </a:cubicBezTo>
                  <a:cubicBezTo>
                    <a:pt x="266" y="720"/>
                    <a:pt x="207" y="738"/>
                    <a:pt x="181" y="745"/>
                  </a:cubicBezTo>
                  <a:cubicBezTo>
                    <a:pt x="181" y="745"/>
                    <a:pt x="179" y="745"/>
                    <a:pt x="178" y="745"/>
                  </a:cubicBezTo>
                  <a:cubicBezTo>
                    <a:pt x="173" y="745"/>
                    <a:pt x="164" y="746"/>
                    <a:pt x="163" y="755"/>
                  </a:cubicBezTo>
                  <a:cubicBezTo>
                    <a:pt x="162" y="760"/>
                    <a:pt x="162" y="760"/>
                    <a:pt x="162" y="760"/>
                  </a:cubicBezTo>
                  <a:cubicBezTo>
                    <a:pt x="167" y="759"/>
                    <a:pt x="167" y="759"/>
                    <a:pt x="167" y="759"/>
                  </a:cubicBezTo>
                  <a:cubicBezTo>
                    <a:pt x="189" y="753"/>
                    <a:pt x="212" y="746"/>
                    <a:pt x="236" y="738"/>
                  </a:cubicBezTo>
                  <a:cubicBezTo>
                    <a:pt x="226" y="755"/>
                    <a:pt x="209" y="765"/>
                    <a:pt x="192" y="776"/>
                  </a:cubicBezTo>
                  <a:cubicBezTo>
                    <a:pt x="180" y="783"/>
                    <a:pt x="168" y="790"/>
                    <a:pt x="160" y="799"/>
                  </a:cubicBezTo>
                  <a:cubicBezTo>
                    <a:pt x="138" y="825"/>
                    <a:pt x="138" y="825"/>
                    <a:pt x="138" y="825"/>
                  </a:cubicBezTo>
                  <a:cubicBezTo>
                    <a:pt x="165" y="805"/>
                    <a:pt x="165" y="805"/>
                    <a:pt x="165" y="805"/>
                  </a:cubicBezTo>
                  <a:cubicBezTo>
                    <a:pt x="173" y="799"/>
                    <a:pt x="182" y="793"/>
                    <a:pt x="191" y="788"/>
                  </a:cubicBezTo>
                  <a:cubicBezTo>
                    <a:pt x="214" y="774"/>
                    <a:pt x="238" y="760"/>
                    <a:pt x="249" y="731"/>
                  </a:cubicBezTo>
                  <a:cubicBezTo>
                    <a:pt x="264" y="728"/>
                    <a:pt x="276" y="721"/>
                    <a:pt x="288" y="715"/>
                  </a:cubicBezTo>
                  <a:cubicBezTo>
                    <a:pt x="292" y="713"/>
                    <a:pt x="295" y="711"/>
                    <a:pt x="299" y="709"/>
                  </a:cubicBezTo>
                  <a:cubicBezTo>
                    <a:pt x="307" y="705"/>
                    <a:pt x="313" y="700"/>
                    <a:pt x="320" y="696"/>
                  </a:cubicBezTo>
                  <a:cubicBezTo>
                    <a:pt x="328" y="690"/>
                    <a:pt x="336" y="684"/>
                    <a:pt x="344" y="681"/>
                  </a:cubicBezTo>
                  <a:cubicBezTo>
                    <a:pt x="356" y="676"/>
                    <a:pt x="369" y="674"/>
                    <a:pt x="383" y="672"/>
                  </a:cubicBezTo>
                  <a:cubicBezTo>
                    <a:pt x="394" y="670"/>
                    <a:pt x="405" y="668"/>
                    <a:pt x="416" y="665"/>
                  </a:cubicBezTo>
                  <a:cubicBezTo>
                    <a:pt x="412" y="671"/>
                    <a:pt x="409" y="675"/>
                    <a:pt x="401" y="675"/>
                  </a:cubicBezTo>
                  <a:cubicBezTo>
                    <a:pt x="396" y="674"/>
                    <a:pt x="396" y="674"/>
                    <a:pt x="396" y="674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396" y="679"/>
                    <a:pt x="396" y="682"/>
                    <a:pt x="397" y="683"/>
                  </a:cubicBezTo>
                  <a:cubicBezTo>
                    <a:pt x="398" y="684"/>
                    <a:pt x="398" y="685"/>
                    <a:pt x="400" y="685"/>
                  </a:cubicBezTo>
                  <a:cubicBezTo>
                    <a:pt x="397" y="688"/>
                    <a:pt x="394" y="692"/>
                    <a:pt x="391" y="695"/>
                  </a:cubicBezTo>
                  <a:cubicBezTo>
                    <a:pt x="381" y="707"/>
                    <a:pt x="371" y="720"/>
                    <a:pt x="357" y="725"/>
                  </a:cubicBezTo>
                  <a:cubicBezTo>
                    <a:pt x="349" y="728"/>
                    <a:pt x="341" y="729"/>
                    <a:pt x="332" y="731"/>
                  </a:cubicBezTo>
                  <a:cubicBezTo>
                    <a:pt x="322" y="733"/>
                    <a:pt x="311" y="736"/>
                    <a:pt x="301" y="740"/>
                  </a:cubicBezTo>
                  <a:cubicBezTo>
                    <a:pt x="276" y="751"/>
                    <a:pt x="253" y="763"/>
                    <a:pt x="230" y="775"/>
                  </a:cubicBezTo>
                  <a:cubicBezTo>
                    <a:pt x="213" y="784"/>
                    <a:pt x="197" y="793"/>
                    <a:pt x="181" y="800"/>
                  </a:cubicBezTo>
                  <a:cubicBezTo>
                    <a:pt x="184" y="807"/>
                    <a:pt x="184" y="807"/>
                    <a:pt x="184" y="807"/>
                  </a:cubicBezTo>
                  <a:cubicBezTo>
                    <a:pt x="186" y="806"/>
                    <a:pt x="189" y="805"/>
                    <a:pt x="191" y="803"/>
                  </a:cubicBezTo>
                  <a:cubicBezTo>
                    <a:pt x="193" y="803"/>
                    <a:pt x="195" y="802"/>
                    <a:pt x="197" y="801"/>
                  </a:cubicBezTo>
                  <a:cubicBezTo>
                    <a:pt x="193" y="805"/>
                    <a:pt x="189" y="810"/>
                    <a:pt x="185" y="814"/>
                  </a:cubicBezTo>
                  <a:cubicBezTo>
                    <a:pt x="182" y="817"/>
                    <a:pt x="180" y="818"/>
                    <a:pt x="180" y="821"/>
                  </a:cubicBezTo>
                  <a:cubicBezTo>
                    <a:pt x="181" y="823"/>
                    <a:pt x="181" y="823"/>
                    <a:pt x="181" y="823"/>
                  </a:cubicBezTo>
                  <a:cubicBezTo>
                    <a:pt x="184" y="824"/>
                    <a:pt x="184" y="824"/>
                    <a:pt x="184" y="824"/>
                  </a:cubicBezTo>
                  <a:cubicBezTo>
                    <a:pt x="187" y="824"/>
                    <a:pt x="193" y="819"/>
                    <a:pt x="194" y="818"/>
                  </a:cubicBezTo>
                  <a:cubicBezTo>
                    <a:pt x="196" y="815"/>
                    <a:pt x="199" y="813"/>
                    <a:pt x="201" y="811"/>
                  </a:cubicBezTo>
                  <a:cubicBezTo>
                    <a:pt x="207" y="806"/>
                    <a:pt x="212" y="801"/>
                    <a:pt x="215" y="793"/>
                  </a:cubicBezTo>
                  <a:cubicBezTo>
                    <a:pt x="235" y="787"/>
                    <a:pt x="253" y="777"/>
                    <a:pt x="271" y="769"/>
                  </a:cubicBezTo>
                  <a:cubicBezTo>
                    <a:pt x="284" y="762"/>
                    <a:pt x="297" y="755"/>
                    <a:pt x="310" y="750"/>
                  </a:cubicBezTo>
                  <a:cubicBezTo>
                    <a:pt x="295" y="783"/>
                    <a:pt x="267" y="802"/>
                    <a:pt x="237" y="821"/>
                  </a:cubicBezTo>
                  <a:cubicBezTo>
                    <a:pt x="233" y="824"/>
                    <a:pt x="229" y="826"/>
                    <a:pt x="225" y="829"/>
                  </a:cubicBezTo>
                  <a:cubicBezTo>
                    <a:pt x="229" y="835"/>
                    <a:pt x="229" y="835"/>
                    <a:pt x="229" y="835"/>
                  </a:cubicBezTo>
                  <a:cubicBezTo>
                    <a:pt x="261" y="819"/>
                    <a:pt x="297" y="797"/>
                    <a:pt x="318" y="757"/>
                  </a:cubicBezTo>
                  <a:cubicBezTo>
                    <a:pt x="328" y="755"/>
                    <a:pt x="336" y="750"/>
                    <a:pt x="345" y="745"/>
                  </a:cubicBezTo>
                  <a:cubicBezTo>
                    <a:pt x="351" y="741"/>
                    <a:pt x="358" y="736"/>
                    <a:pt x="365" y="734"/>
                  </a:cubicBezTo>
                  <a:cubicBezTo>
                    <a:pt x="362" y="753"/>
                    <a:pt x="362" y="753"/>
                    <a:pt x="362" y="753"/>
                  </a:cubicBezTo>
                  <a:cubicBezTo>
                    <a:pt x="372" y="733"/>
                    <a:pt x="372" y="733"/>
                    <a:pt x="372" y="733"/>
                  </a:cubicBezTo>
                  <a:cubicBezTo>
                    <a:pt x="375" y="732"/>
                    <a:pt x="379" y="732"/>
                    <a:pt x="383" y="733"/>
                  </a:cubicBezTo>
                  <a:cubicBezTo>
                    <a:pt x="380" y="738"/>
                    <a:pt x="372" y="746"/>
                    <a:pt x="367" y="751"/>
                  </a:cubicBezTo>
                  <a:cubicBezTo>
                    <a:pt x="359" y="758"/>
                    <a:pt x="356" y="761"/>
                    <a:pt x="358" y="764"/>
                  </a:cubicBezTo>
                  <a:cubicBezTo>
                    <a:pt x="358" y="766"/>
                    <a:pt x="360" y="767"/>
                    <a:pt x="361" y="767"/>
                  </a:cubicBezTo>
                  <a:cubicBezTo>
                    <a:pt x="363" y="767"/>
                    <a:pt x="363" y="767"/>
                    <a:pt x="363" y="767"/>
                  </a:cubicBezTo>
                  <a:cubicBezTo>
                    <a:pt x="364" y="766"/>
                    <a:pt x="364" y="766"/>
                    <a:pt x="364" y="766"/>
                  </a:cubicBezTo>
                  <a:cubicBezTo>
                    <a:pt x="375" y="756"/>
                    <a:pt x="386" y="745"/>
                    <a:pt x="398" y="731"/>
                  </a:cubicBezTo>
                  <a:cubicBezTo>
                    <a:pt x="412" y="731"/>
                    <a:pt x="426" y="730"/>
                    <a:pt x="439" y="730"/>
                  </a:cubicBezTo>
                  <a:cubicBezTo>
                    <a:pt x="451" y="729"/>
                    <a:pt x="463" y="728"/>
                    <a:pt x="475" y="729"/>
                  </a:cubicBezTo>
                  <a:cubicBezTo>
                    <a:pt x="449" y="764"/>
                    <a:pt x="409" y="783"/>
                    <a:pt x="361" y="803"/>
                  </a:cubicBezTo>
                  <a:cubicBezTo>
                    <a:pt x="353" y="807"/>
                    <a:pt x="353" y="807"/>
                    <a:pt x="353" y="807"/>
                  </a:cubicBezTo>
                  <a:cubicBezTo>
                    <a:pt x="361" y="810"/>
                    <a:pt x="361" y="810"/>
                    <a:pt x="361" y="810"/>
                  </a:cubicBezTo>
                  <a:cubicBezTo>
                    <a:pt x="363" y="811"/>
                    <a:pt x="366" y="811"/>
                    <a:pt x="368" y="810"/>
                  </a:cubicBezTo>
                  <a:cubicBezTo>
                    <a:pt x="362" y="818"/>
                    <a:pt x="353" y="823"/>
                    <a:pt x="344" y="828"/>
                  </a:cubicBezTo>
                  <a:cubicBezTo>
                    <a:pt x="339" y="831"/>
                    <a:pt x="333" y="835"/>
                    <a:pt x="328" y="839"/>
                  </a:cubicBezTo>
                  <a:cubicBezTo>
                    <a:pt x="310" y="853"/>
                    <a:pt x="310" y="853"/>
                    <a:pt x="310" y="853"/>
                  </a:cubicBezTo>
                  <a:cubicBezTo>
                    <a:pt x="332" y="845"/>
                    <a:pt x="332" y="845"/>
                    <a:pt x="332" y="845"/>
                  </a:cubicBezTo>
                  <a:cubicBezTo>
                    <a:pt x="356" y="836"/>
                    <a:pt x="372" y="822"/>
                    <a:pt x="383" y="803"/>
                  </a:cubicBezTo>
                  <a:cubicBezTo>
                    <a:pt x="430" y="791"/>
                    <a:pt x="461" y="760"/>
                    <a:pt x="491" y="730"/>
                  </a:cubicBezTo>
                  <a:cubicBezTo>
                    <a:pt x="491" y="730"/>
                    <a:pt x="491" y="730"/>
                    <a:pt x="491" y="730"/>
                  </a:cubicBezTo>
                  <a:cubicBezTo>
                    <a:pt x="529" y="734"/>
                    <a:pt x="558" y="745"/>
                    <a:pt x="586" y="757"/>
                  </a:cubicBezTo>
                  <a:cubicBezTo>
                    <a:pt x="550" y="770"/>
                    <a:pt x="518" y="787"/>
                    <a:pt x="487" y="803"/>
                  </a:cubicBezTo>
                  <a:cubicBezTo>
                    <a:pt x="449" y="823"/>
                    <a:pt x="411" y="843"/>
                    <a:pt x="367" y="857"/>
                  </a:cubicBezTo>
                  <a:cubicBezTo>
                    <a:pt x="365" y="858"/>
                    <a:pt x="363" y="859"/>
                    <a:pt x="363" y="863"/>
                  </a:cubicBezTo>
                  <a:cubicBezTo>
                    <a:pt x="354" y="865"/>
                    <a:pt x="345" y="867"/>
                    <a:pt x="335" y="869"/>
                  </a:cubicBezTo>
                  <a:cubicBezTo>
                    <a:pt x="338" y="867"/>
                    <a:pt x="338" y="867"/>
                    <a:pt x="338" y="867"/>
                  </a:cubicBezTo>
                  <a:cubicBezTo>
                    <a:pt x="333" y="870"/>
                    <a:pt x="333" y="870"/>
                    <a:pt x="333" y="870"/>
                  </a:cubicBezTo>
                  <a:cubicBezTo>
                    <a:pt x="326" y="871"/>
                    <a:pt x="319" y="873"/>
                    <a:pt x="312" y="875"/>
                  </a:cubicBezTo>
                  <a:cubicBezTo>
                    <a:pt x="287" y="881"/>
                    <a:pt x="261" y="887"/>
                    <a:pt x="238" y="892"/>
                  </a:cubicBezTo>
                  <a:cubicBezTo>
                    <a:pt x="238" y="899"/>
                    <a:pt x="238" y="899"/>
                    <a:pt x="238" y="899"/>
                  </a:cubicBezTo>
                  <a:cubicBezTo>
                    <a:pt x="253" y="898"/>
                    <a:pt x="269" y="895"/>
                    <a:pt x="283" y="893"/>
                  </a:cubicBezTo>
                  <a:cubicBezTo>
                    <a:pt x="292" y="891"/>
                    <a:pt x="300" y="889"/>
                    <a:pt x="308" y="888"/>
                  </a:cubicBezTo>
                  <a:cubicBezTo>
                    <a:pt x="303" y="892"/>
                    <a:pt x="299" y="896"/>
                    <a:pt x="294" y="901"/>
                  </a:cubicBezTo>
                  <a:cubicBezTo>
                    <a:pt x="285" y="908"/>
                    <a:pt x="275" y="914"/>
                    <a:pt x="265" y="920"/>
                  </a:cubicBezTo>
                  <a:cubicBezTo>
                    <a:pt x="254" y="926"/>
                    <a:pt x="244" y="932"/>
                    <a:pt x="237" y="938"/>
                  </a:cubicBezTo>
                  <a:cubicBezTo>
                    <a:pt x="241" y="944"/>
                    <a:pt x="241" y="944"/>
                    <a:pt x="241" y="944"/>
                  </a:cubicBezTo>
                  <a:cubicBezTo>
                    <a:pt x="249" y="939"/>
                    <a:pt x="261" y="933"/>
                    <a:pt x="269" y="930"/>
                  </a:cubicBezTo>
                  <a:cubicBezTo>
                    <a:pt x="267" y="933"/>
                    <a:pt x="264" y="936"/>
                    <a:pt x="261" y="938"/>
                  </a:cubicBezTo>
                  <a:cubicBezTo>
                    <a:pt x="257" y="943"/>
                    <a:pt x="252" y="948"/>
                    <a:pt x="252" y="954"/>
                  </a:cubicBezTo>
                  <a:cubicBezTo>
                    <a:pt x="252" y="963"/>
                    <a:pt x="252" y="963"/>
                    <a:pt x="252" y="963"/>
                  </a:cubicBezTo>
                  <a:cubicBezTo>
                    <a:pt x="258" y="956"/>
                    <a:pt x="258" y="956"/>
                    <a:pt x="258" y="956"/>
                  </a:cubicBezTo>
                  <a:cubicBezTo>
                    <a:pt x="267" y="948"/>
                    <a:pt x="274" y="938"/>
                    <a:pt x="281" y="929"/>
                  </a:cubicBezTo>
                  <a:cubicBezTo>
                    <a:pt x="287" y="921"/>
                    <a:pt x="293" y="913"/>
                    <a:pt x="299" y="906"/>
                  </a:cubicBezTo>
                  <a:cubicBezTo>
                    <a:pt x="307" y="901"/>
                    <a:pt x="313" y="895"/>
                    <a:pt x="317" y="890"/>
                  </a:cubicBezTo>
                  <a:cubicBezTo>
                    <a:pt x="321" y="888"/>
                    <a:pt x="324" y="886"/>
                    <a:pt x="327" y="884"/>
                  </a:cubicBezTo>
                  <a:cubicBezTo>
                    <a:pt x="339" y="878"/>
                    <a:pt x="353" y="874"/>
                    <a:pt x="368" y="871"/>
                  </a:cubicBezTo>
                  <a:cubicBezTo>
                    <a:pt x="379" y="869"/>
                    <a:pt x="391" y="866"/>
                    <a:pt x="401" y="862"/>
                  </a:cubicBezTo>
                  <a:cubicBezTo>
                    <a:pt x="412" y="858"/>
                    <a:pt x="422" y="853"/>
                    <a:pt x="431" y="848"/>
                  </a:cubicBezTo>
                  <a:cubicBezTo>
                    <a:pt x="439" y="843"/>
                    <a:pt x="448" y="839"/>
                    <a:pt x="456" y="836"/>
                  </a:cubicBezTo>
                  <a:cubicBezTo>
                    <a:pt x="438" y="856"/>
                    <a:pt x="414" y="872"/>
                    <a:pt x="388" y="888"/>
                  </a:cubicBezTo>
                  <a:cubicBezTo>
                    <a:pt x="367" y="901"/>
                    <a:pt x="367" y="901"/>
                    <a:pt x="367" y="901"/>
                  </a:cubicBezTo>
                  <a:cubicBezTo>
                    <a:pt x="391" y="895"/>
                    <a:pt x="391" y="895"/>
                    <a:pt x="391" y="895"/>
                  </a:cubicBezTo>
                  <a:cubicBezTo>
                    <a:pt x="391" y="895"/>
                    <a:pt x="391" y="894"/>
                    <a:pt x="392" y="894"/>
                  </a:cubicBezTo>
                  <a:cubicBezTo>
                    <a:pt x="389" y="897"/>
                    <a:pt x="386" y="899"/>
                    <a:pt x="383" y="901"/>
                  </a:cubicBezTo>
                  <a:cubicBezTo>
                    <a:pt x="383" y="902"/>
                    <a:pt x="383" y="902"/>
                    <a:pt x="383" y="902"/>
                  </a:cubicBezTo>
                  <a:cubicBezTo>
                    <a:pt x="387" y="908"/>
                    <a:pt x="387" y="908"/>
                    <a:pt x="387" y="908"/>
                  </a:cubicBezTo>
                  <a:cubicBezTo>
                    <a:pt x="390" y="906"/>
                    <a:pt x="393" y="904"/>
                    <a:pt x="396" y="902"/>
                  </a:cubicBezTo>
                  <a:cubicBezTo>
                    <a:pt x="398" y="900"/>
                    <a:pt x="401" y="898"/>
                    <a:pt x="404" y="897"/>
                  </a:cubicBezTo>
                  <a:cubicBezTo>
                    <a:pt x="401" y="901"/>
                    <a:pt x="397" y="906"/>
                    <a:pt x="393" y="910"/>
                  </a:cubicBezTo>
                  <a:cubicBezTo>
                    <a:pt x="388" y="915"/>
                    <a:pt x="383" y="920"/>
                    <a:pt x="382" y="925"/>
                  </a:cubicBezTo>
                  <a:cubicBezTo>
                    <a:pt x="377" y="942"/>
                    <a:pt x="377" y="942"/>
                    <a:pt x="377" y="942"/>
                  </a:cubicBezTo>
                  <a:cubicBezTo>
                    <a:pt x="388" y="928"/>
                    <a:pt x="388" y="928"/>
                    <a:pt x="388" y="928"/>
                  </a:cubicBezTo>
                  <a:cubicBezTo>
                    <a:pt x="391" y="925"/>
                    <a:pt x="394" y="922"/>
                    <a:pt x="397" y="919"/>
                  </a:cubicBezTo>
                  <a:cubicBezTo>
                    <a:pt x="406" y="911"/>
                    <a:pt x="415" y="903"/>
                    <a:pt x="417" y="887"/>
                  </a:cubicBezTo>
                  <a:cubicBezTo>
                    <a:pt x="435" y="875"/>
                    <a:pt x="463" y="869"/>
                    <a:pt x="490" y="871"/>
                  </a:cubicBezTo>
                  <a:cubicBezTo>
                    <a:pt x="504" y="872"/>
                    <a:pt x="523" y="875"/>
                    <a:pt x="537" y="886"/>
                  </a:cubicBezTo>
                  <a:cubicBezTo>
                    <a:pt x="524" y="895"/>
                    <a:pt x="508" y="900"/>
                    <a:pt x="493" y="905"/>
                  </a:cubicBezTo>
                  <a:cubicBezTo>
                    <a:pt x="480" y="909"/>
                    <a:pt x="466" y="914"/>
                    <a:pt x="454" y="920"/>
                  </a:cubicBezTo>
                  <a:cubicBezTo>
                    <a:pt x="433" y="932"/>
                    <a:pt x="433" y="932"/>
                    <a:pt x="433" y="932"/>
                  </a:cubicBezTo>
                  <a:cubicBezTo>
                    <a:pt x="457" y="927"/>
                    <a:pt x="457" y="927"/>
                    <a:pt x="457" y="927"/>
                  </a:cubicBezTo>
                  <a:cubicBezTo>
                    <a:pt x="464" y="926"/>
                    <a:pt x="470" y="923"/>
                    <a:pt x="476" y="921"/>
                  </a:cubicBezTo>
                  <a:cubicBezTo>
                    <a:pt x="482" y="919"/>
                    <a:pt x="487" y="917"/>
                    <a:pt x="493" y="916"/>
                  </a:cubicBezTo>
                  <a:cubicBezTo>
                    <a:pt x="493" y="916"/>
                    <a:pt x="492" y="917"/>
                    <a:pt x="492" y="917"/>
                  </a:cubicBezTo>
                  <a:cubicBezTo>
                    <a:pt x="489" y="921"/>
                    <a:pt x="484" y="927"/>
                    <a:pt x="488" y="932"/>
                  </a:cubicBezTo>
                  <a:cubicBezTo>
                    <a:pt x="492" y="938"/>
                    <a:pt x="492" y="938"/>
                    <a:pt x="492" y="938"/>
                  </a:cubicBezTo>
                  <a:cubicBezTo>
                    <a:pt x="494" y="931"/>
                    <a:pt x="494" y="931"/>
                    <a:pt x="494" y="931"/>
                  </a:cubicBezTo>
                  <a:cubicBezTo>
                    <a:pt x="501" y="912"/>
                    <a:pt x="519" y="905"/>
                    <a:pt x="538" y="898"/>
                  </a:cubicBezTo>
                  <a:cubicBezTo>
                    <a:pt x="541" y="896"/>
                    <a:pt x="545" y="895"/>
                    <a:pt x="548" y="893"/>
                  </a:cubicBezTo>
                  <a:cubicBezTo>
                    <a:pt x="554" y="899"/>
                    <a:pt x="561" y="902"/>
                    <a:pt x="567" y="906"/>
                  </a:cubicBezTo>
                  <a:cubicBezTo>
                    <a:pt x="575" y="910"/>
                    <a:pt x="583" y="914"/>
                    <a:pt x="588" y="920"/>
                  </a:cubicBezTo>
                  <a:cubicBezTo>
                    <a:pt x="565" y="931"/>
                    <a:pt x="536" y="934"/>
                    <a:pt x="508" y="938"/>
                  </a:cubicBezTo>
                  <a:cubicBezTo>
                    <a:pt x="490" y="940"/>
                    <a:pt x="470" y="943"/>
                    <a:pt x="453" y="947"/>
                  </a:cubicBezTo>
                  <a:cubicBezTo>
                    <a:pt x="454" y="954"/>
                    <a:pt x="454" y="954"/>
                    <a:pt x="454" y="954"/>
                  </a:cubicBezTo>
                  <a:cubicBezTo>
                    <a:pt x="470" y="953"/>
                    <a:pt x="486" y="951"/>
                    <a:pt x="501" y="949"/>
                  </a:cubicBezTo>
                  <a:cubicBezTo>
                    <a:pt x="511" y="948"/>
                    <a:pt x="521" y="947"/>
                    <a:pt x="531" y="946"/>
                  </a:cubicBezTo>
                  <a:cubicBezTo>
                    <a:pt x="529" y="948"/>
                    <a:pt x="527" y="950"/>
                    <a:pt x="524" y="951"/>
                  </a:cubicBezTo>
                  <a:cubicBezTo>
                    <a:pt x="522" y="952"/>
                    <a:pt x="522" y="952"/>
                    <a:pt x="522" y="952"/>
                  </a:cubicBezTo>
                  <a:cubicBezTo>
                    <a:pt x="466" y="952"/>
                    <a:pt x="415" y="960"/>
                    <a:pt x="380" y="977"/>
                  </a:cubicBezTo>
                  <a:cubicBezTo>
                    <a:pt x="375" y="980"/>
                    <a:pt x="370" y="983"/>
                    <a:pt x="365" y="987"/>
                  </a:cubicBezTo>
                  <a:cubicBezTo>
                    <a:pt x="358" y="992"/>
                    <a:pt x="352" y="997"/>
                    <a:pt x="345" y="998"/>
                  </a:cubicBezTo>
                  <a:cubicBezTo>
                    <a:pt x="325" y="988"/>
                    <a:pt x="304" y="982"/>
                    <a:pt x="281" y="980"/>
                  </a:cubicBezTo>
                  <a:cubicBezTo>
                    <a:pt x="231" y="977"/>
                    <a:pt x="182" y="993"/>
                    <a:pt x="134" y="1009"/>
                  </a:cubicBezTo>
                  <a:cubicBezTo>
                    <a:pt x="112" y="1017"/>
                    <a:pt x="91" y="1024"/>
                    <a:pt x="70" y="1029"/>
                  </a:cubicBezTo>
                  <a:cubicBezTo>
                    <a:pt x="72" y="1036"/>
                    <a:pt x="72" y="1036"/>
                    <a:pt x="72" y="1036"/>
                  </a:cubicBezTo>
                  <a:cubicBezTo>
                    <a:pt x="85" y="1034"/>
                    <a:pt x="97" y="1030"/>
                    <a:pt x="108" y="1027"/>
                  </a:cubicBezTo>
                  <a:cubicBezTo>
                    <a:pt x="122" y="1022"/>
                    <a:pt x="137" y="1018"/>
                    <a:pt x="153" y="1016"/>
                  </a:cubicBezTo>
                  <a:cubicBezTo>
                    <a:pt x="141" y="1038"/>
                    <a:pt x="118" y="1047"/>
                    <a:pt x="94" y="1057"/>
                  </a:cubicBezTo>
                  <a:cubicBezTo>
                    <a:pt x="87" y="1060"/>
                    <a:pt x="81" y="1062"/>
                    <a:pt x="75" y="1065"/>
                  </a:cubicBezTo>
                  <a:cubicBezTo>
                    <a:pt x="59" y="1072"/>
                    <a:pt x="59" y="1072"/>
                    <a:pt x="59" y="1072"/>
                  </a:cubicBezTo>
                  <a:cubicBezTo>
                    <a:pt x="77" y="1072"/>
                    <a:pt x="77" y="1072"/>
                    <a:pt x="77" y="1072"/>
                  </a:cubicBezTo>
                  <a:cubicBezTo>
                    <a:pt x="87" y="1072"/>
                    <a:pt x="96" y="1067"/>
                    <a:pt x="104" y="1063"/>
                  </a:cubicBezTo>
                  <a:cubicBezTo>
                    <a:pt x="109" y="1061"/>
                    <a:pt x="114" y="1059"/>
                    <a:pt x="118" y="1058"/>
                  </a:cubicBezTo>
                  <a:cubicBezTo>
                    <a:pt x="116" y="1065"/>
                    <a:pt x="113" y="1071"/>
                    <a:pt x="108" y="1076"/>
                  </a:cubicBezTo>
                  <a:cubicBezTo>
                    <a:pt x="100" y="1085"/>
                    <a:pt x="100" y="1085"/>
                    <a:pt x="100" y="1085"/>
                  </a:cubicBezTo>
                  <a:cubicBezTo>
                    <a:pt x="112" y="1082"/>
                    <a:pt x="112" y="1082"/>
                    <a:pt x="112" y="1082"/>
                  </a:cubicBezTo>
                  <a:cubicBezTo>
                    <a:pt x="124" y="1079"/>
                    <a:pt x="127" y="1066"/>
                    <a:pt x="128" y="1053"/>
                  </a:cubicBezTo>
                  <a:cubicBezTo>
                    <a:pt x="145" y="1046"/>
                    <a:pt x="157" y="1032"/>
                    <a:pt x="166" y="1011"/>
                  </a:cubicBezTo>
                  <a:cubicBezTo>
                    <a:pt x="170" y="1010"/>
                    <a:pt x="170" y="1010"/>
                    <a:pt x="170" y="1010"/>
                  </a:cubicBezTo>
                  <a:cubicBezTo>
                    <a:pt x="193" y="1001"/>
                    <a:pt x="222" y="991"/>
                    <a:pt x="250" y="991"/>
                  </a:cubicBezTo>
                  <a:cubicBezTo>
                    <a:pt x="241" y="998"/>
                    <a:pt x="234" y="1006"/>
                    <a:pt x="226" y="1015"/>
                  </a:cubicBezTo>
                  <a:cubicBezTo>
                    <a:pt x="215" y="1028"/>
                    <a:pt x="205" y="1040"/>
                    <a:pt x="189" y="1046"/>
                  </a:cubicBezTo>
                  <a:cubicBezTo>
                    <a:pt x="190" y="1053"/>
                    <a:pt x="190" y="1053"/>
                    <a:pt x="190" y="1053"/>
                  </a:cubicBezTo>
                  <a:cubicBezTo>
                    <a:pt x="211" y="1049"/>
                    <a:pt x="224" y="1034"/>
                    <a:pt x="236" y="1019"/>
                  </a:cubicBezTo>
                  <a:cubicBezTo>
                    <a:pt x="247" y="1007"/>
                    <a:pt x="257" y="995"/>
                    <a:pt x="271" y="992"/>
                  </a:cubicBezTo>
                  <a:cubicBezTo>
                    <a:pt x="284" y="989"/>
                    <a:pt x="284" y="989"/>
                    <a:pt x="284" y="989"/>
                  </a:cubicBezTo>
                  <a:cubicBezTo>
                    <a:pt x="302" y="992"/>
                    <a:pt x="316" y="997"/>
                    <a:pt x="332" y="1004"/>
                  </a:cubicBezTo>
                  <a:cubicBezTo>
                    <a:pt x="325" y="1008"/>
                    <a:pt x="317" y="1013"/>
                    <a:pt x="309" y="1018"/>
                  </a:cubicBezTo>
                  <a:cubicBezTo>
                    <a:pt x="284" y="1033"/>
                    <a:pt x="259" y="1049"/>
                    <a:pt x="233" y="1063"/>
                  </a:cubicBezTo>
                  <a:cubicBezTo>
                    <a:pt x="233" y="1061"/>
                    <a:pt x="233" y="1061"/>
                    <a:pt x="233" y="1061"/>
                  </a:cubicBezTo>
                  <a:cubicBezTo>
                    <a:pt x="232" y="1064"/>
                    <a:pt x="232" y="1064"/>
                    <a:pt x="232" y="1064"/>
                  </a:cubicBezTo>
                  <a:cubicBezTo>
                    <a:pt x="187" y="1089"/>
                    <a:pt x="140" y="1112"/>
                    <a:pt x="86" y="1130"/>
                  </a:cubicBezTo>
                  <a:cubicBezTo>
                    <a:pt x="88" y="1137"/>
                    <a:pt x="88" y="1137"/>
                    <a:pt x="88" y="1137"/>
                  </a:cubicBezTo>
                  <a:cubicBezTo>
                    <a:pt x="139" y="1127"/>
                    <a:pt x="182" y="1107"/>
                    <a:pt x="222" y="1084"/>
                  </a:cubicBezTo>
                  <a:cubicBezTo>
                    <a:pt x="217" y="1095"/>
                    <a:pt x="212" y="1106"/>
                    <a:pt x="208" y="1118"/>
                  </a:cubicBezTo>
                  <a:cubicBezTo>
                    <a:pt x="205" y="1127"/>
                    <a:pt x="202" y="1136"/>
                    <a:pt x="198" y="1145"/>
                  </a:cubicBezTo>
                  <a:cubicBezTo>
                    <a:pt x="198" y="1142"/>
                    <a:pt x="198" y="1142"/>
                    <a:pt x="198" y="1142"/>
                  </a:cubicBezTo>
                  <a:cubicBezTo>
                    <a:pt x="197" y="1147"/>
                    <a:pt x="197" y="1147"/>
                    <a:pt x="197" y="1147"/>
                  </a:cubicBezTo>
                  <a:cubicBezTo>
                    <a:pt x="196" y="1149"/>
                    <a:pt x="195" y="1151"/>
                    <a:pt x="194" y="1153"/>
                  </a:cubicBezTo>
                  <a:cubicBezTo>
                    <a:pt x="191" y="1145"/>
                    <a:pt x="191" y="1145"/>
                    <a:pt x="191" y="1145"/>
                  </a:cubicBezTo>
                  <a:cubicBezTo>
                    <a:pt x="192" y="1157"/>
                    <a:pt x="192" y="1157"/>
                    <a:pt x="192" y="1157"/>
                  </a:cubicBezTo>
                  <a:cubicBezTo>
                    <a:pt x="188" y="1165"/>
                    <a:pt x="183" y="1173"/>
                    <a:pt x="177" y="1179"/>
                  </a:cubicBezTo>
                  <a:cubicBezTo>
                    <a:pt x="171" y="1186"/>
                    <a:pt x="163" y="1191"/>
                    <a:pt x="156" y="1196"/>
                  </a:cubicBezTo>
                  <a:cubicBezTo>
                    <a:pt x="146" y="1202"/>
                    <a:pt x="137" y="1208"/>
                    <a:pt x="131" y="1218"/>
                  </a:cubicBezTo>
                  <a:cubicBezTo>
                    <a:pt x="119" y="1238"/>
                    <a:pt x="119" y="1238"/>
                    <a:pt x="119" y="1238"/>
                  </a:cubicBezTo>
                  <a:cubicBezTo>
                    <a:pt x="136" y="1222"/>
                    <a:pt x="136" y="1222"/>
                    <a:pt x="136" y="1222"/>
                  </a:cubicBezTo>
                  <a:cubicBezTo>
                    <a:pt x="142" y="1217"/>
                    <a:pt x="150" y="1212"/>
                    <a:pt x="157" y="1208"/>
                  </a:cubicBezTo>
                  <a:cubicBezTo>
                    <a:pt x="165" y="1202"/>
                    <a:pt x="173" y="1197"/>
                    <a:pt x="180" y="1190"/>
                  </a:cubicBezTo>
                  <a:cubicBezTo>
                    <a:pt x="182" y="1188"/>
                    <a:pt x="184" y="1185"/>
                    <a:pt x="186" y="1182"/>
                  </a:cubicBezTo>
                  <a:cubicBezTo>
                    <a:pt x="189" y="1178"/>
                    <a:pt x="191" y="1175"/>
                    <a:pt x="194" y="1174"/>
                  </a:cubicBezTo>
                  <a:cubicBezTo>
                    <a:pt x="194" y="1175"/>
                    <a:pt x="194" y="1175"/>
                    <a:pt x="194" y="1175"/>
                  </a:cubicBezTo>
                  <a:cubicBezTo>
                    <a:pt x="193" y="1178"/>
                    <a:pt x="192" y="1182"/>
                    <a:pt x="190" y="1185"/>
                  </a:cubicBezTo>
                  <a:cubicBezTo>
                    <a:pt x="188" y="1191"/>
                    <a:pt x="185" y="1196"/>
                    <a:pt x="187" y="1200"/>
                  </a:cubicBezTo>
                  <a:cubicBezTo>
                    <a:pt x="189" y="1204"/>
                    <a:pt x="189" y="1204"/>
                    <a:pt x="189" y="1204"/>
                  </a:cubicBezTo>
                  <a:cubicBezTo>
                    <a:pt x="193" y="1201"/>
                    <a:pt x="193" y="1201"/>
                    <a:pt x="193" y="1201"/>
                  </a:cubicBezTo>
                  <a:cubicBezTo>
                    <a:pt x="194" y="1200"/>
                    <a:pt x="195" y="1199"/>
                    <a:pt x="196" y="1198"/>
                  </a:cubicBezTo>
                  <a:cubicBezTo>
                    <a:pt x="197" y="1208"/>
                    <a:pt x="197" y="1208"/>
                    <a:pt x="197" y="1208"/>
                  </a:cubicBezTo>
                  <a:cubicBezTo>
                    <a:pt x="199" y="1193"/>
                    <a:pt x="199" y="1193"/>
                    <a:pt x="199" y="1193"/>
                  </a:cubicBezTo>
                  <a:cubicBezTo>
                    <a:pt x="200" y="1192"/>
                    <a:pt x="200" y="1190"/>
                    <a:pt x="201" y="1189"/>
                  </a:cubicBezTo>
                  <a:cubicBezTo>
                    <a:pt x="203" y="1195"/>
                    <a:pt x="203" y="1195"/>
                    <a:pt x="203" y="1195"/>
                  </a:cubicBezTo>
                  <a:cubicBezTo>
                    <a:pt x="202" y="1178"/>
                    <a:pt x="202" y="1178"/>
                    <a:pt x="202" y="1178"/>
                  </a:cubicBezTo>
                  <a:cubicBezTo>
                    <a:pt x="201" y="1177"/>
                    <a:pt x="201" y="1176"/>
                    <a:pt x="201" y="1175"/>
                  </a:cubicBezTo>
                  <a:cubicBezTo>
                    <a:pt x="201" y="1173"/>
                    <a:pt x="201" y="1171"/>
                    <a:pt x="201" y="1169"/>
                  </a:cubicBezTo>
                  <a:cubicBezTo>
                    <a:pt x="200" y="1168"/>
                    <a:pt x="200" y="1168"/>
                    <a:pt x="200" y="1168"/>
                  </a:cubicBezTo>
                  <a:cubicBezTo>
                    <a:pt x="200" y="1167"/>
                    <a:pt x="200" y="1166"/>
                    <a:pt x="200" y="1166"/>
                  </a:cubicBezTo>
                  <a:cubicBezTo>
                    <a:pt x="201" y="1159"/>
                    <a:pt x="206" y="1149"/>
                    <a:pt x="210" y="1139"/>
                  </a:cubicBezTo>
                  <a:cubicBezTo>
                    <a:pt x="213" y="1133"/>
                    <a:pt x="215" y="1128"/>
                    <a:pt x="217" y="1123"/>
                  </a:cubicBezTo>
                  <a:cubicBezTo>
                    <a:pt x="219" y="1118"/>
                    <a:pt x="221" y="1113"/>
                    <a:pt x="223" y="1108"/>
                  </a:cubicBezTo>
                  <a:cubicBezTo>
                    <a:pt x="228" y="1098"/>
                    <a:pt x="232" y="1089"/>
                    <a:pt x="232" y="1078"/>
                  </a:cubicBezTo>
                  <a:cubicBezTo>
                    <a:pt x="244" y="1072"/>
                    <a:pt x="255" y="1065"/>
                    <a:pt x="267" y="1058"/>
                  </a:cubicBezTo>
                  <a:cubicBezTo>
                    <a:pt x="296" y="1040"/>
                    <a:pt x="326" y="1022"/>
                    <a:pt x="359" y="1007"/>
                  </a:cubicBezTo>
                  <a:cubicBezTo>
                    <a:pt x="343" y="1027"/>
                    <a:pt x="330" y="1050"/>
                    <a:pt x="317" y="1072"/>
                  </a:cubicBezTo>
                  <a:cubicBezTo>
                    <a:pt x="301" y="1100"/>
                    <a:pt x="285" y="1129"/>
                    <a:pt x="264" y="1150"/>
                  </a:cubicBezTo>
                  <a:cubicBezTo>
                    <a:pt x="257" y="1157"/>
                    <a:pt x="257" y="1157"/>
                    <a:pt x="257" y="1157"/>
                  </a:cubicBezTo>
                  <a:cubicBezTo>
                    <a:pt x="267" y="1156"/>
                    <a:pt x="267" y="1156"/>
                    <a:pt x="267" y="1156"/>
                  </a:cubicBezTo>
                  <a:cubicBezTo>
                    <a:pt x="273" y="1156"/>
                    <a:pt x="277" y="1150"/>
                    <a:pt x="281" y="1145"/>
                  </a:cubicBezTo>
                  <a:cubicBezTo>
                    <a:pt x="281" y="1144"/>
                    <a:pt x="282" y="1143"/>
                    <a:pt x="283" y="1142"/>
                  </a:cubicBezTo>
                  <a:cubicBezTo>
                    <a:pt x="282" y="1155"/>
                    <a:pt x="278" y="1168"/>
                    <a:pt x="274" y="1179"/>
                  </a:cubicBezTo>
                  <a:cubicBezTo>
                    <a:pt x="271" y="1188"/>
                    <a:pt x="268" y="1197"/>
                    <a:pt x="267" y="1206"/>
                  </a:cubicBezTo>
                  <a:cubicBezTo>
                    <a:pt x="266" y="1209"/>
                    <a:pt x="266" y="1209"/>
                    <a:pt x="266" y="1209"/>
                  </a:cubicBezTo>
                  <a:cubicBezTo>
                    <a:pt x="251" y="1220"/>
                    <a:pt x="235" y="1230"/>
                    <a:pt x="220" y="1240"/>
                  </a:cubicBezTo>
                  <a:cubicBezTo>
                    <a:pt x="211" y="1245"/>
                    <a:pt x="211" y="1245"/>
                    <a:pt x="211" y="1245"/>
                  </a:cubicBezTo>
                  <a:cubicBezTo>
                    <a:pt x="170" y="1245"/>
                    <a:pt x="148" y="1265"/>
                    <a:pt x="126" y="1285"/>
                  </a:cubicBezTo>
                  <a:cubicBezTo>
                    <a:pt x="121" y="1289"/>
                    <a:pt x="117" y="1294"/>
                    <a:pt x="112" y="1297"/>
                  </a:cubicBezTo>
                  <a:cubicBezTo>
                    <a:pt x="110" y="1299"/>
                    <a:pt x="110" y="1299"/>
                    <a:pt x="110" y="1299"/>
                  </a:cubicBezTo>
                  <a:cubicBezTo>
                    <a:pt x="109" y="1300"/>
                    <a:pt x="106" y="1301"/>
                    <a:pt x="105" y="1303"/>
                  </a:cubicBezTo>
                  <a:cubicBezTo>
                    <a:pt x="86" y="1320"/>
                    <a:pt x="86" y="1320"/>
                    <a:pt x="86" y="1320"/>
                  </a:cubicBezTo>
                  <a:cubicBezTo>
                    <a:pt x="107" y="1308"/>
                    <a:pt x="107" y="1308"/>
                    <a:pt x="107" y="1308"/>
                  </a:cubicBezTo>
                  <a:cubicBezTo>
                    <a:pt x="108" y="1308"/>
                    <a:pt x="108" y="1308"/>
                    <a:pt x="108" y="1308"/>
                  </a:cubicBezTo>
                  <a:cubicBezTo>
                    <a:pt x="108" y="1311"/>
                    <a:pt x="108" y="1311"/>
                    <a:pt x="108" y="1311"/>
                  </a:cubicBezTo>
                  <a:cubicBezTo>
                    <a:pt x="111" y="1308"/>
                    <a:pt x="111" y="1308"/>
                    <a:pt x="111" y="1308"/>
                  </a:cubicBezTo>
                  <a:cubicBezTo>
                    <a:pt x="113" y="1308"/>
                    <a:pt x="116" y="1306"/>
                    <a:pt x="117" y="1303"/>
                  </a:cubicBezTo>
                  <a:cubicBezTo>
                    <a:pt x="126" y="1298"/>
                    <a:pt x="135" y="1291"/>
                    <a:pt x="143" y="1284"/>
                  </a:cubicBezTo>
                  <a:cubicBezTo>
                    <a:pt x="159" y="1270"/>
                    <a:pt x="174" y="1258"/>
                    <a:pt x="195" y="1257"/>
                  </a:cubicBezTo>
                  <a:cubicBezTo>
                    <a:pt x="196" y="1261"/>
                    <a:pt x="199" y="1261"/>
                    <a:pt x="200" y="1262"/>
                  </a:cubicBezTo>
                  <a:cubicBezTo>
                    <a:pt x="203" y="1262"/>
                    <a:pt x="205" y="1260"/>
                    <a:pt x="208" y="1258"/>
                  </a:cubicBezTo>
                  <a:cubicBezTo>
                    <a:pt x="210" y="1257"/>
                    <a:pt x="212" y="1255"/>
                    <a:pt x="215" y="1254"/>
                  </a:cubicBezTo>
                  <a:cubicBezTo>
                    <a:pt x="219" y="1254"/>
                    <a:pt x="224" y="1254"/>
                    <a:pt x="230" y="1254"/>
                  </a:cubicBezTo>
                  <a:cubicBezTo>
                    <a:pt x="242" y="1255"/>
                    <a:pt x="255" y="1258"/>
                    <a:pt x="265" y="1261"/>
                  </a:cubicBezTo>
                  <a:cubicBezTo>
                    <a:pt x="221" y="1274"/>
                    <a:pt x="178" y="1289"/>
                    <a:pt x="144" y="1318"/>
                  </a:cubicBezTo>
                  <a:cubicBezTo>
                    <a:pt x="123" y="1335"/>
                    <a:pt x="102" y="1345"/>
                    <a:pt x="75" y="1357"/>
                  </a:cubicBezTo>
                  <a:cubicBezTo>
                    <a:pt x="68" y="1360"/>
                    <a:pt x="60" y="1363"/>
                    <a:pt x="53" y="1365"/>
                  </a:cubicBezTo>
                  <a:cubicBezTo>
                    <a:pt x="38" y="1370"/>
                    <a:pt x="23" y="1374"/>
                    <a:pt x="15" y="1385"/>
                  </a:cubicBezTo>
                  <a:cubicBezTo>
                    <a:pt x="0" y="1405"/>
                    <a:pt x="0" y="1405"/>
                    <a:pt x="0" y="1405"/>
                  </a:cubicBezTo>
                  <a:cubicBezTo>
                    <a:pt x="20" y="1390"/>
                    <a:pt x="20" y="1390"/>
                    <a:pt x="20" y="1390"/>
                  </a:cubicBezTo>
                  <a:cubicBezTo>
                    <a:pt x="31" y="1382"/>
                    <a:pt x="47" y="1378"/>
                    <a:pt x="62" y="1374"/>
                  </a:cubicBezTo>
                  <a:cubicBezTo>
                    <a:pt x="67" y="1373"/>
                    <a:pt x="73" y="1371"/>
                    <a:pt x="79" y="1369"/>
                  </a:cubicBezTo>
                  <a:cubicBezTo>
                    <a:pt x="75" y="1373"/>
                    <a:pt x="71" y="1376"/>
                    <a:pt x="67" y="1379"/>
                  </a:cubicBezTo>
                  <a:cubicBezTo>
                    <a:pt x="58" y="1386"/>
                    <a:pt x="50" y="1393"/>
                    <a:pt x="47" y="1400"/>
                  </a:cubicBezTo>
                  <a:cubicBezTo>
                    <a:pt x="40" y="1415"/>
                    <a:pt x="40" y="1415"/>
                    <a:pt x="40" y="1415"/>
                  </a:cubicBezTo>
                  <a:cubicBezTo>
                    <a:pt x="52" y="1404"/>
                    <a:pt x="52" y="1404"/>
                    <a:pt x="52" y="1404"/>
                  </a:cubicBezTo>
                  <a:cubicBezTo>
                    <a:pt x="57" y="1400"/>
                    <a:pt x="62" y="1396"/>
                    <a:pt x="67" y="1392"/>
                  </a:cubicBezTo>
                  <a:cubicBezTo>
                    <a:pt x="80" y="1381"/>
                    <a:pt x="93" y="1370"/>
                    <a:pt x="104" y="1358"/>
                  </a:cubicBezTo>
                  <a:cubicBezTo>
                    <a:pt x="127" y="1351"/>
                    <a:pt x="145" y="1338"/>
                    <a:pt x="163" y="1325"/>
                  </a:cubicBezTo>
                  <a:cubicBezTo>
                    <a:pt x="180" y="1312"/>
                    <a:pt x="197" y="1300"/>
                    <a:pt x="217" y="1295"/>
                  </a:cubicBezTo>
                  <a:cubicBezTo>
                    <a:pt x="201" y="1315"/>
                    <a:pt x="182" y="1332"/>
                    <a:pt x="163" y="1349"/>
                  </a:cubicBezTo>
                  <a:cubicBezTo>
                    <a:pt x="156" y="1356"/>
                    <a:pt x="149" y="1362"/>
                    <a:pt x="142" y="1369"/>
                  </a:cubicBezTo>
                  <a:cubicBezTo>
                    <a:pt x="147" y="1374"/>
                    <a:pt x="147" y="1374"/>
                    <a:pt x="147" y="1374"/>
                  </a:cubicBezTo>
                  <a:cubicBezTo>
                    <a:pt x="153" y="1368"/>
                    <a:pt x="160" y="1364"/>
                    <a:pt x="167" y="1359"/>
                  </a:cubicBezTo>
                  <a:cubicBezTo>
                    <a:pt x="177" y="1352"/>
                    <a:pt x="187" y="1344"/>
                    <a:pt x="197" y="1334"/>
                  </a:cubicBezTo>
                  <a:cubicBezTo>
                    <a:pt x="203" y="1328"/>
                    <a:pt x="208" y="1321"/>
                    <a:pt x="213" y="1313"/>
                  </a:cubicBezTo>
                  <a:cubicBezTo>
                    <a:pt x="221" y="1303"/>
                    <a:pt x="228" y="1293"/>
                    <a:pt x="237" y="1287"/>
                  </a:cubicBezTo>
                  <a:cubicBezTo>
                    <a:pt x="258" y="1274"/>
                    <a:pt x="282" y="1271"/>
                    <a:pt x="313" y="1268"/>
                  </a:cubicBezTo>
                  <a:cubicBezTo>
                    <a:pt x="314" y="1268"/>
                    <a:pt x="315" y="1268"/>
                    <a:pt x="316" y="1268"/>
                  </a:cubicBezTo>
                  <a:cubicBezTo>
                    <a:pt x="314" y="1269"/>
                    <a:pt x="312" y="1270"/>
                    <a:pt x="309" y="1271"/>
                  </a:cubicBezTo>
                  <a:cubicBezTo>
                    <a:pt x="302" y="1274"/>
                    <a:pt x="295" y="1278"/>
                    <a:pt x="294" y="1284"/>
                  </a:cubicBezTo>
                  <a:cubicBezTo>
                    <a:pt x="294" y="1293"/>
                    <a:pt x="294" y="1293"/>
                    <a:pt x="294" y="1293"/>
                  </a:cubicBezTo>
                  <a:cubicBezTo>
                    <a:pt x="300" y="1287"/>
                    <a:pt x="300" y="1287"/>
                    <a:pt x="300" y="1287"/>
                  </a:cubicBezTo>
                  <a:cubicBezTo>
                    <a:pt x="323" y="1268"/>
                    <a:pt x="361" y="1262"/>
                    <a:pt x="394" y="1272"/>
                  </a:cubicBezTo>
                  <a:cubicBezTo>
                    <a:pt x="378" y="1281"/>
                    <a:pt x="363" y="1291"/>
                    <a:pt x="349" y="1300"/>
                  </a:cubicBezTo>
                  <a:cubicBezTo>
                    <a:pt x="326" y="1315"/>
                    <a:pt x="303" y="1331"/>
                    <a:pt x="278" y="1343"/>
                  </a:cubicBezTo>
                  <a:cubicBezTo>
                    <a:pt x="266" y="1348"/>
                    <a:pt x="253" y="1352"/>
                    <a:pt x="240" y="1356"/>
                  </a:cubicBezTo>
                  <a:cubicBezTo>
                    <a:pt x="222" y="1360"/>
                    <a:pt x="204" y="1365"/>
                    <a:pt x="189" y="1376"/>
                  </a:cubicBezTo>
                  <a:cubicBezTo>
                    <a:pt x="164" y="1392"/>
                    <a:pt x="164" y="1392"/>
                    <a:pt x="164" y="1392"/>
                  </a:cubicBezTo>
                  <a:cubicBezTo>
                    <a:pt x="192" y="1382"/>
                    <a:pt x="192" y="1382"/>
                    <a:pt x="192" y="1382"/>
                  </a:cubicBezTo>
                  <a:cubicBezTo>
                    <a:pt x="205" y="1377"/>
                    <a:pt x="220" y="1373"/>
                    <a:pt x="234" y="1369"/>
                  </a:cubicBezTo>
                  <a:cubicBezTo>
                    <a:pt x="257" y="1362"/>
                    <a:pt x="281" y="1355"/>
                    <a:pt x="300" y="1345"/>
                  </a:cubicBezTo>
                  <a:cubicBezTo>
                    <a:pt x="299" y="1347"/>
                    <a:pt x="298" y="1349"/>
                    <a:pt x="297" y="1351"/>
                  </a:cubicBezTo>
                  <a:cubicBezTo>
                    <a:pt x="284" y="1371"/>
                    <a:pt x="271" y="1390"/>
                    <a:pt x="252" y="1402"/>
                  </a:cubicBezTo>
                  <a:cubicBezTo>
                    <a:pt x="255" y="1408"/>
                    <a:pt x="255" y="1408"/>
                    <a:pt x="255" y="1408"/>
                  </a:cubicBezTo>
                  <a:cubicBezTo>
                    <a:pt x="269" y="1403"/>
                    <a:pt x="280" y="1395"/>
                    <a:pt x="289" y="1386"/>
                  </a:cubicBezTo>
                  <a:cubicBezTo>
                    <a:pt x="298" y="1378"/>
                    <a:pt x="303" y="1367"/>
                    <a:pt x="308" y="1356"/>
                  </a:cubicBezTo>
                  <a:cubicBezTo>
                    <a:pt x="313" y="1345"/>
                    <a:pt x="318" y="1335"/>
                    <a:pt x="325" y="1328"/>
                  </a:cubicBezTo>
                  <a:cubicBezTo>
                    <a:pt x="335" y="1318"/>
                    <a:pt x="353" y="1311"/>
                    <a:pt x="370" y="1304"/>
                  </a:cubicBezTo>
                  <a:cubicBezTo>
                    <a:pt x="376" y="1301"/>
                    <a:pt x="381" y="1299"/>
                    <a:pt x="387" y="1296"/>
                  </a:cubicBezTo>
                  <a:cubicBezTo>
                    <a:pt x="417" y="1283"/>
                    <a:pt x="462" y="1267"/>
                    <a:pt x="510" y="1265"/>
                  </a:cubicBezTo>
                  <a:cubicBezTo>
                    <a:pt x="468" y="1321"/>
                    <a:pt x="424" y="1365"/>
                    <a:pt x="375" y="1399"/>
                  </a:cubicBezTo>
                  <a:cubicBezTo>
                    <a:pt x="348" y="1419"/>
                    <a:pt x="348" y="1419"/>
                    <a:pt x="348" y="1419"/>
                  </a:cubicBezTo>
                  <a:cubicBezTo>
                    <a:pt x="379" y="1406"/>
                    <a:pt x="379" y="1406"/>
                    <a:pt x="379" y="1406"/>
                  </a:cubicBezTo>
                  <a:cubicBezTo>
                    <a:pt x="393" y="1399"/>
                    <a:pt x="406" y="1389"/>
                    <a:pt x="419" y="1379"/>
                  </a:cubicBezTo>
                  <a:cubicBezTo>
                    <a:pt x="428" y="1372"/>
                    <a:pt x="436" y="1366"/>
                    <a:pt x="445" y="1361"/>
                  </a:cubicBezTo>
                  <a:cubicBezTo>
                    <a:pt x="444" y="1362"/>
                    <a:pt x="444" y="1362"/>
                    <a:pt x="444" y="1362"/>
                  </a:cubicBezTo>
                  <a:cubicBezTo>
                    <a:pt x="443" y="1367"/>
                    <a:pt x="443" y="1367"/>
                    <a:pt x="443" y="1367"/>
                  </a:cubicBezTo>
                  <a:cubicBezTo>
                    <a:pt x="440" y="1374"/>
                    <a:pt x="435" y="1380"/>
                    <a:pt x="430" y="1386"/>
                  </a:cubicBezTo>
                  <a:cubicBezTo>
                    <a:pt x="425" y="1393"/>
                    <a:pt x="421" y="1398"/>
                    <a:pt x="419" y="1404"/>
                  </a:cubicBezTo>
                  <a:cubicBezTo>
                    <a:pt x="416" y="1414"/>
                    <a:pt x="416" y="1414"/>
                    <a:pt x="416" y="1414"/>
                  </a:cubicBezTo>
                  <a:cubicBezTo>
                    <a:pt x="424" y="1409"/>
                    <a:pt x="424" y="1409"/>
                    <a:pt x="424" y="1409"/>
                  </a:cubicBezTo>
                  <a:cubicBezTo>
                    <a:pt x="438" y="1399"/>
                    <a:pt x="444" y="1384"/>
                    <a:pt x="449" y="1369"/>
                  </a:cubicBezTo>
                  <a:cubicBezTo>
                    <a:pt x="450" y="1368"/>
                    <a:pt x="451" y="1366"/>
                    <a:pt x="451" y="1364"/>
                  </a:cubicBezTo>
                  <a:cubicBezTo>
                    <a:pt x="453" y="1360"/>
                    <a:pt x="455" y="1355"/>
                    <a:pt x="457" y="1351"/>
                  </a:cubicBezTo>
                  <a:cubicBezTo>
                    <a:pt x="460" y="1346"/>
                    <a:pt x="465" y="1341"/>
                    <a:pt x="470" y="1337"/>
                  </a:cubicBezTo>
                  <a:cubicBezTo>
                    <a:pt x="474" y="1333"/>
                    <a:pt x="478" y="1330"/>
                    <a:pt x="482" y="1326"/>
                  </a:cubicBezTo>
                  <a:cubicBezTo>
                    <a:pt x="489" y="1318"/>
                    <a:pt x="495" y="1309"/>
                    <a:pt x="501" y="1301"/>
                  </a:cubicBezTo>
                  <a:cubicBezTo>
                    <a:pt x="509" y="1289"/>
                    <a:pt x="516" y="1277"/>
                    <a:pt x="526" y="1271"/>
                  </a:cubicBezTo>
                  <a:cubicBezTo>
                    <a:pt x="522" y="1283"/>
                    <a:pt x="514" y="1295"/>
                    <a:pt x="508" y="1305"/>
                  </a:cubicBezTo>
                  <a:cubicBezTo>
                    <a:pt x="503" y="1313"/>
                    <a:pt x="498" y="1321"/>
                    <a:pt x="495" y="1327"/>
                  </a:cubicBezTo>
                  <a:cubicBezTo>
                    <a:pt x="483" y="1354"/>
                    <a:pt x="483" y="1354"/>
                    <a:pt x="483" y="1354"/>
                  </a:cubicBezTo>
                  <a:cubicBezTo>
                    <a:pt x="504" y="1328"/>
                    <a:pt x="504" y="1328"/>
                    <a:pt x="504" y="1328"/>
                  </a:cubicBezTo>
                  <a:cubicBezTo>
                    <a:pt x="506" y="1326"/>
                    <a:pt x="507" y="1324"/>
                    <a:pt x="509" y="1321"/>
                  </a:cubicBezTo>
                  <a:cubicBezTo>
                    <a:pt x="507" y="1327"/>
                    <a:pt x="504" y="1332"/>
                    <a:pt x="501" y="1337"/>
                  </a:cubicBezTo>
                  <a:cubicBezTo>
                    <a:pt x="498" y="1342"/>
                    <a:pt x="496" y="1346"/>
                    <a:pt x="494" y="1351"/>
                  </a:cubicBezTo>
                  <a:cubicBezTo>
                    <a:pt x="484" y="1371"/>
                    <a:pt x="484" y="1371"/>
                    <a:pt x="484" y="1371"/>
                  </a:cubicBezTo>
                  <a:cubicBezTo>
                    <a:pt x="500" y="1355"/>
                    <a:pt x="500" y="1355"/>
                    <a:pt x="500" y="1355"/>
                  </a:cubicBezTo>
                  <a:cubicBezTo>
                    <a:pt x="514" y="1340"/>
                    <a:pt x="522" y="1317"/>
                    <a:pt x="529" y="1295"/>
                  </a:cubicBezTo>
                  <a:cubicBezTo>
                    <a:pt x="534" y="1283"/>
                    <a:pt x="538" y="1269"/>
                    <a:pt x="544" y="1258"/>
                  </a:cubicBezTo>
                  <a:cubicBezTo>
                    <a:pt x="563" y="1249"/>
                    <a:pt x="585" y="1243"/>
                    <a:pt x="611" y="1240"/>
                  </a:cubicBezTo>
                  <a:cubicBezTo>
                    <a:pt x="596" y="1258"/>
                    <a:pt x="583" y="1279"/>
                    <a:pt x="571" y="1300"/>
                  </a:cubicBezTo>
                  <a:cubicBezTo>
                    <a:pt x="551" y="1334"/>
                    <a:pt x="530" y="1369"/>
                    <a:pt x="498" y="1391"/>
                  </a:cubicBezTo>
                  <a:cubicBezTo>
                    <a:pt x="501" y="1397"/>
                    <a:pt x="501" y="1397"/>
                    <a:pt x="501" y="1397"/>
                  </a:cubicBezTo>
                  <a:cubicBezTo>
                    <a:pt x="531" y="1382"/>
                    <a:pt x="550" y="1355"/>
                    <a:pt x="568" y="1328"/>
                  </a:cubicBezTo>
                  <a:cubicBezTo>
                    <a:pt x="570" y="1326"/>
                    <a:pt x="571" y="1325"/>
                    <a:pt x="572" y="1323"/>
                  </a:cubicBezTo>
                  <a:cubicBezTo>
                    <a:pt x="567" y="1348"/>
                    <a:pt x="561" y="1369"/>
                    <a:pt x="547" y="1381"/>
                  </a:cubicBezTo>
                  <a:cubicBezTo>
                    <a:pt x="538" y="1389"/>
                    <a:pt x="538" y="1389"/>
                    <a:pt x="538" y="1389"/>
                  </a:cubicBezTo>
                  <a:cubicBezTo>
                    <a:pt x="550" y="1387"/>
                    <a:pt x="550" y="1387"/>
                    <a:pt x="550" y="1387"/>
                  </a:cubicBezTo>
                  <a:cubicBezTo>
                    <a:pt x="560" y="1386"/>
                    <a:pt x="563" y="1378"/>
                    <a:pt x="567" y="1372"/>
                  </a:cubicBezTo>
                  <a:cubicBezTo>
                    <a:pt x="567" y="1371"/>
                    <a:pt x="568" y="1370"/>
                    <a:pt x="568" y="1370"/>
                  </a:cubicBezTo>
                  <a:cubicBezTo>
                    <a:pt x="568" y="1373"/>
                    <a:pt x="568" y="1377"/>
                    <a:pt x="567" y="1381"/>
                  </a:cubicBezTo>
                  <a:cubicBezTo>
                    <a:pt x="567" y="1385"/>
                    <a:pt x="567" y="1389"/>
                    <a:pt x="567" y="1391"/>
                  </a:cubicBezTo>
                  <a:cubicBezTo>
                    <a:pt x="574" y="1391"/>
                    <a:pt x="574" y="1391"/>
                    <a:pt x="574" y="1391"/>
                  </a:cubicBezTo>
                  <a:cubicBezTo>
                    <a:pt x="575" y="1386"/>
                    <a:pt x="575" y="1380"/>
                    <a:pt x="576" y="1375"/>
                  </a:cubicBezTo>
                  <a:cubicBezTo>
                    <a:pt x="579" y="1349"/>
                    <a:pt x="581" y="1322"/>
                    <a:pt x="589" y="1292"/>
                  </a:cubicBezTo>
                  <a:cubicBezTo>
                    <a:pt x="593" y="1287"/>
                    <a:pt x="596" y="1282"/>
                    <a:pt x="600" y="1277"/>
                  </a:cubicBezTo>
                  <a:cubicBezTo>
                    <a:pt x="614" y="1256"/>
                    <a:pt x="626" y="1239"/>
                    <a:pt x="657" y="1236"/>
                  </a:cubicBezTo>
                  <a:cubicBezTo>
                    <a:pt x="704" y="1232"/>
                    <a:pt x="744" y="1237"/>
                    <a:pt x="771" y="1250"/>
                  </a:cubicBezTo>
                  <a:cubicBezTo>
                    <a:pt x="775" y="1253"/>
                    <a:pt x="775" y="1254"/>
                    <a:pt x="775" y="1256"/>
                  </a:cubicBezTo>
                  <a:cubicBezTo>
                    <a:pt x="775" y="1259"/>
                    <a:pt x="775" y="1262"/>
                    <a:pt x="778" y="1265"/>
                  </a:cubicBezTo>
                  <a:cubicBezTo>
                    <a:pt x="777" y="1280"/>
                    <a:pt x="777" y="1292"/>
                    <a:pt x="776" y="1303"/>
                  </a:cubicBezTo>
                  <a:cubicBezTo>
                    <a:pt x="776" y="1312"/>
                    <a:pt x="776" y="1321"/>
                    <a:pt x="775" y="1333"/>
                  </a:cubicBezTo>
                  <a:cubicBezTo>
                    <a:pt x="755" y="1329"/>
                    <a:pt x="733" y="1331"/>
                    <a:pt x="712" y="1339"/>
                  </a:cubicBezTo>
                  <a:cubicBezTo>
                    <a:pt x="674" y="1354"/>
                    <a:pt x="642" y="1380"/>
                    <a:pt x="611" y="1405"/>
                  </a:cubicBezTo>
                  <a:cubicBezTo>
                    <a:pt x="571" y="1437"/>
                    <a:pt x="529" y="1471"/>
                    <a:pt x="474" y="1481"/>
                  </a:cubicBezTo>
                  <a:cubicBezTo>
                    <a:pt x="470" y="1483"/>
                    <a:pt x="470" y="1483"/>
                    <a:pt x="470" y="1483"/>
                  </a:cubicBezTo>
                  <a:cubicBezTo>
                    <a:pt x="451" y="1491"/>
                    <a:pt x="407" y="1510"/>
                    <a:pt x="389" y="1509"/>
                  </a:cubicBezTo>
                  <a:cubicBezTo>
                    <a:pt x="379" y="1509"/>
                    <a:pt x="367" y="1504"/>
                    <a:pt x="354" y="1499"/>
                  </a:cubicBezTo>
                  <a:cubicBezTo>
                    <a:pt x="342" y="1495"/>
                    <a:pt x="331" y="1491"/>
                    <a:pt x="319" y="1488"/>
                  </a:cubicBezTo>
                  <a:cubicBezTo>
                    <a:pt x="303" y="1485"/>
                    <a:pt x="287" y="1483"/>
                    <a:pt x="269" y="1482"/>
                  </a:cubicBezTo>
                  <a:cubicBezTo>
                    <a:pt x="256" y="1481"/>
                    <a:pt x="244" y="1480"/>
                    <a:pt x="234" y="1480"/>
                  </a:cubicBezTo>
                  <a:cubicBezTo>
                    <a:pt x="215" y="1480"/>
                    <a:pt x="215" y="1480"/>
                    <a:pt x="215" y="1480"/>
                  </a:cubicBezTo>
                  <a:cubicBezTo>
                    <a:pt x="233" y="1487"/>
                    <a:pt x="233" y="1487"/>
                    <a:pt x="233" y="1487"/>
                  </a:cubicBezTo>
                  <a:cubicBezTo>
                    <a:pt x="239" y="1490"/>
                    <a:pt x="247" y="1491"/>
                    <a:pt x="257" y="1492"/>
                  </a:cubicBezTo>
                  <a:cubicBezTo>
                    <a:pt x="252" y="1492"/>
                    <a:pt x="247" y="1493"/>
                    <a:pt x="242" y="1495"/>
                  </a:cubicBezTo>
                  <a:cubicBezTo>
                    <a:pt x="219" y="1502"/>
                    <a:pt x="219" y="1502"/>
                    <a:pt x="219" y="1502"/>
                  </a:cubicBezTo>
                  <a:cubicBezTo>
                    <a:pt x="243" y="1502"/>
                    <a:pt x="243" y="1502"/>
                    <a:pt x="243" y="1502"/>
                  </a:cubicBezTo>
                  <a:cubicBezTo>
                    <a:pt x="250" y="1502"/>
                    <a:pt x="257" y="1501"/>
                    <a:pt x="263" y="1501"/>
                  </a:cubicBezTo>
                  <a:cubicBezTo>
                    <a:pt x="283" y="1501"/>
                    <a:pt x="301" y="1500"/>
                    <a:pt x="318" y="1501"/>
                  </a:cubicBezTo>
                  <a:cubicBezTo>
                    <a:pt x="340" y="1503"/>
                    <a:pt x="357" y="1507"/>
                    <a:pt x="372" y="1515"/>
                  </a:cubicBezTo>
                  <a:cubicBezTo>
                    <a:pt x="319" y="1525"/>
                    <a:pt x="256" y="1527"/>
                    <a:pt x="194" y="1528"/>
                  </a:cubicBezTo>
                  <a:cubicBezTo>
                    <a:pt x="149" y="1529"/>
                    <a:pt x="106" y="1530"/>
                    <a:pt x="67" y="1535"/>
                  </a:cubicBezTo>
                  <a:cubicBezTo>
                    <a:pt x="34" y="1538"/>
                    <a:pt x="34" y="1538"/>
                    <a:pt x="34" y="1538"/>
                  </a:cubicBezTo>
                  <a:cubicBezTo>
                    <a:pt x="67" y="1542"/>
                    <a:pt x="67" y="1542"/>
                    <a:pt x="67" y="1542"/>
                  </a:cubicBezTo>
                  <a:cubicBezTo>
                    <a:pt x="81" y="1543"/>
                    <a:pt x="97" y="1543"/>
                    <a:pt x="113" y="1542"/>
                  </a:cubicBezTo>
                  <a:cubicBezTo>
                    <a:pt x="132" y="1541"/>
                    <a:pt x="150" y="1540"/>
                    <a:pt x="161" y="1543"/>
                  </a:cubicBezTo>
                  <a:cubicBezTo>
                    <a:pt x="150" y="1548"/>
                    <a:pt x="139" y="1553"/>
                    <a:pt x="128" y="1557"/>
                  </a:cubicBezTo>
                  <a:cubicBezTo>
                    <a:pt x="114" y="1563"/>
                    <a:pt x="100" y="1569"/>
                    <a:pt x="86" y="1576"/>
                  </a:cubicBezTo>
                  <a:cubicBezTo>
                    <a:pt x="63" y="1587"/>
                    <a:pt x="63" y="1587"/>
                    <a:pt x="63" y="1587"/>
                  </a:cubicBezTo>
                  <a:cubicBezTo>
                    <a:pt x="89" y="1583"/>
                    <a:pt x="89" y="1583"/>
                    <a:pt x="89" y="1583"/>
                  </a:cubicBezTo>
                  <a:cubicBezTo>
                    <a:pt x="110" y="1579"/>
                    <a:pt x="128" y="1570"/>
                    <a:pt x="146" y="1562"/>
                  </a:cubicBezTo>
                  <a:cubicBezTo>
                    <a:pt x="173" y="1549"/>
                    <a:pt x="199" y="1537"/>
                    <a:pt x="234" y="1539"/>
                  </a:cubicBezTo>
                  <a:cubicBezTo>
                    <a:pt x="236" y="1540"/>
                    <a:pt x="238" y="1540"/>
                    <a:pt x="240" y="1540"/>
                  </a:cubicBezTo>
                  <a:cubicBezTo>
                    <a:pt x="240" y="1541"/>
                    <a:pt x="241" y="1543"/>
                    <a:pt x="244" y="1545"/>
                  </a:cubicBezTo>
                  <a:cubicBezTo>
                    <a:pt x="245" y="1545"/>
                    <a:pt x="245" y="1545"/>
                    <a:pt x="245" y="1545"/>
                  </a:cubicBezTo>
                  <a:cubicBezTo>
                    <a:pt x="246" y="1545"/>
                    <a:pt x="246" y="1545"/>
                    <a:pt x="246" y="1545"/>
                  </a:cubicBezTo>
                  <a:cubicBezTo>
                    <a:pt x="251" y="1544"/>
                    <a:pt x="255" y="1544"/>
                    <a:pt x="260" y="1544"/>
                  </a:cubicBezTo>
                  <a:cubicBezTo>
                    <a:pt x="276" y="1547"/>
                    <a:pt x="276" y="1547"/>
                    <a:pt x="276" y="1547"/>
                  </a:cubicBezTo>
                  <a:cubicBezTo>
                    <a:pt x="269" y="1543"/>
                    <a:pt x="269" y="1543"/>
                    <a:pt x="269" y="1543"/>
                  </a:cubicBezTo>
                  <a:cubicBezTo>
                    <a:pt x="272" y="1543"/>
                    <a:pt x="275" y="1542"/>
                    <a:pt x="278" y="1542"/>
                  </a:cubicBezTo>
                  <a:cubicBezTo>
                    <a:pt x="283" y="1542"/>
                    <a:pt x="288" y="1541"/>
                    <a:pt x="293" y="1541"/>
                  </a:cubicBezTo>
                  <a:cubicBezTo>
                    <a:pt x="289" y="1545"/>
                    <a:pt x="285" y="1549"/>
                    <a:pt x="281" y="1553"/>
                  </a:cubicBezTo>
                  <a:cubicBezTo>
                    <a:pt x="277" y="1557"/>
                    <a:pt x="274" y="1561"/>
                    <a:pt x="270" y="1564"/>
                  </a:cubicBezTo>
                  <a:cubicBezTo>
                    <a:pt x="265" y="1569"/>
                    <a:pt x="265" y="1569"/>
                    <a:pt x="265" y="1569"/>
                  </a:cubicBezTo>
                  <a:cubicBezTo>
                    <a:pt x="260" y="1573"/>
                    <a:pt x="255" y="1576"/>
                    <a:pt x="249" y="1578"/>
                  </a:cubicBezTo>
                  <a:cubicBezTo>
                    <a:pt x="241" y="1581"/>
                    <a:pt x="232" y="1581"/>
                    <a:pt x="222" y="1582"/>
                  </a:cubicBezTo>
                  <a:cubicBezTo>
                    <a:pt x="210" y="1583"/>
                    <a:pt x="198" y="1584"/>
                    <a:pt x="186" y="1589"/>
                  </a:cubicBezTo>
                  <a:cubicBezTo>
                    <a:pt x="172" y="1595"/>
                    <a:pt x="172" y="1595"/>
                    <a:pt x="172" y="1595"/>
                  </a:cubicBezTo>
                  <a:cubicBezTo>
                    <a:pt x="187" y="1596"/>
                    <a:pt x="187" y="1596"/>
                    <a:pt x="187" y="1596"/>
                  </a:cubicBezTo>
                  <a:cubicBezTo>
                    <a:pt x="197" y="1596"/>
                    <a:pt x="208" y="1595"/>
                    <a:pt x="218" y="1594"/>
                  </a:cubicBezTo>
                  <a:cubicBezTo>
                    <a:pt x="220" y="1593"/>
                    <a:pt x="221" y="1593"/>
                    <a:pt x="222" y="1593"/>
                  </a:cubicBezTo>
                  <a:cubicBezTo>
                    <a:pt x="213" y="1596"/>
                    <a:pt x="205" y="1600"/>
                    <a:pt x="204" y="1607"/>
                  </a:cubicBezTo>
                  <a:cubicBezTo>
                    <a:pt x="203" y="1610"/>
                    <a:pt x="203" y="1610"/>
                    <a:pt x="203" y="1610"/>
                  </a:cubicBezTo>
                  <a:cubicBezTo>
                    <a:pt x="194" y="1618"/>
                    <a:pt x="194" y="1618"/>
                    <a:pt x="194" y="1618"/>
                  </a:cubicBezTo>
                  <a:cubicBezTo>
                    <a:pt x="202" y="1616"/>
                    <a:pt x="202" y="1616"/>
                    <a:pt x="202" y="1616"/>
                  </a:cubicBezTo>
                  <a:cubicBezTo>
                    <a:pt x="201" y="1619"/>
                    <a:pt x="201" y="1619"/>
                    <a:pt x="201" y="1619"/>
                  </a:cubicBezTo>
                  <a:cubicBezTo>
                    <a:pt x="205" y="1614"/>
                    <a:pt x="205" y="1614"/>
                    <a:pt x="205" y="1614"/>
                  </a:cubicBezTo>
                  <a:cubicBezTo>
                    <a:pt x="210" y="1613"/>
                    <a:pt x="210" y="1613"/>
                    <a:pt x="210" y="1613"/>
                  </a:cubicBezTo>
                  <a:cubicBezTo>
                    <a:pt x="234" y="1606"/>
                    <a:pt x="251" y="1591"/>
                    <a:pt x="270" y="1574"/>
                  </a:cubicBezTo>
                  <a:cubicBezTo>
                    <a:pt x="271" y="1573"/>
                    <a:pt x="273" y="1571"/>
                    <a:pt x="275" y="1569"/>
                  </a:cubicBezTo>
                  <a:cubicBezTo>
                    <a:pt x="284" y="1562"/>
                    <a:pt x="294" y="1554"/>
                    <a:pt x="304" y="1547"/>
                  </a:cubicBezTo>
                  <a:cubicBezTo>
                    <a:pt x="313" y="1541"/>
                    <a:pt x="322" y="1538"/>
                    <a:pt x="331" y="1536"/>
                  </a:cubicBezTo>
                  <a:cubicBezTo>
                    <a:pt x="388" y="1524"/>
                    <a:pt x="447" y="1512"/>
                    <a:pt x="498" y="1500"/>
                  </a:cubicBezTo>
                  <a:cubicBezTo>
                    <a:pt x="458" y="1542"/>
                    <a:pt x="398" y="1562"/>
                    <a:pt x="340" y="1581"/>
                  </a:cubicBezTo>
                  <a:cubicBezTo>
                    <a:pt x="330" y="1585"/>
                    <a:pt x="319" y="1588"/>
                    <a:pt x="309" y="1592"/>
                  </a:cubicBezTo>
                  <a:cubicBezTo>
                    <a:pt x="287" y="1600"/>
                    <a:pt x="287" y="1600"/>
                    <a:pt x="287" y="1600"/>
                  </a:cubicBezTo>
                  <a:cubicBezTo>
                    <a:pt x="310" y="1599"/>
                    <a:pt x="310" y="1599"/>
                    <a:pt x="310" y="1599"/>
                  </a:cubicBezTo>
                  <a:cubicBezTo>
                    <a:pt x="320" y="1599"/>
                    <a:pt x="332" y="1595"/>
                    <a:pt x="345" y="1592"/>
                  </a:cubicBezTo>
                  <a:cubicBezTo>
                    <a:pt x="350" y="1591"/>
                    <a:pt x="356" y="1589"/>
                    <a:pt x="361" y="1588"/>
                  </a:cubicBezTo>
                  <a:cubicBezTo>
                    <a:pt x="356" y="1593"/>
                    <a:pt x="350" y="1598"/>
                    <a:pt x="344" y="1603"/>
                  </a:cubicBezTo>
                  <a:cubicBezTo>
                    <a:pt x="339" y="1607"/>
                    <a:pt x="334" y="1611"/>
                    <a:pt x="330" y="1616"/>
                  </a:cubicBezTo>
                  <a:cubicBezTo>
                    <a:pt x="323" y="1623"/>
                    <a:pt x="323" y="1623"/>
                    <a:pt x="323" y="1623"/>
                  </a:cubicBezTo>
                  <a:cubicBezTo>
                    <a:pt x="332" y="1622"/>
                    <a:pt x="332" y="1622"/>
                    <a:pt x="332" y="1622"/>
                  </a:cubicBezTo>
                  <a:cubicBezTo>
                    <a:pt x="337" y="1622"/>
                    <a:pt x="341" y="1619"/>
                    <a:pt x="344" y="1616"/>
                  </a:cubicBezTo>
                  <a:cubicBezTo>
                    <a:pt x="342" y="1619"/>
                    <a:pt x="341" y="1621"/>
                    <a:pt x="340" y="1624"/>
                  </a:cubicBezTo>
                  <a:cubicBezTo>
                    <a:pt x="337" y="1635"/>
                    <a:pt x="337" y="1635"/>
                    <a:pt x="337" y="1635"/>
                  </a:cubicBezTo>
                  <a:cubicBezTo>
                    <a:pt x="346" y="1628"/>
                    <a:pt x="346" y="1628"/>
                    <a:pt x="346" y="1628"/>
                  </a:cubicBezTo>
                  <a:cubicBezTo>
                    <a:pt x="353" y="1622"/>
                    <a:pt x="358" y="1614"/>
                    <a:pt x="363" y="1606"/>
                  </a:cubicBezTo>
                  <a:cubicBezTo>
                    <a:pt x="368" y="1596"/>
                    <a:pt x="374" y="1587"/>
                    <a:pt x="381" y="1582"/>
                  </a:cubicBezTo>
                  <a:cubicBezTo>
                    <a:pt x="397" y="1576"/>
                    <a:pt x="414" y="1569"/>
                    <a:pt x="431" y="1561"/>
                  </a:cubicBezTo>
                  <a:cubicBezTo>
                    <a:pt x="438" y="1558"/>
                    <a:pt x="445" y="1555"/>
                    <a:pt x="451" y="1552"/>
                  </a:cubicBezTo>
                  <a:cubicBezTo>
                    <a:pt x="438" y="1565"/>
                    <a:pt x="422" y="1576"/>
                    <a:pt x="406" y="1587"/>
                  </a:cubicBezTo>
                  <a:cubicBezTo>
                    <a:pt x="397" y="1594"/>
                    <a:pt x="387" y="1600"/>
                    <a:pt x="378" y="1608"/>
                  </a:cubicBezTo>
                  <a:cubicBezTo>
                    <a:pt x="363" y="1619"/>
                    <a:pt x="363" y="1619"/>
                    <a:pt x="363" y="1619"/>
                  </a:cubicBezTo>
                  <a:cubicBezTo>
                    <a:pt x="381" y="1614"/>
                    <a:pt x="381" y="1614"/>
                    <a:pt x="381" y="1614"/>
                  </a:cubicBezTo>
                  <a:cubicBezTo>
                    <a:pt x="395" y="1609"/>
                    <a:pt x="408" y="1600"/>
                    <a:pt x="419" y="1591"/>
                  </a:cubicBezTo>
                  <a:cubicBezTo>
                    <a:pt x="425" y="1587"/>
                    <a:pt x="430" y="1583"/>
                    <a:pt x="434" y="1580"/>
                  </a:cubicBezTo>
                  <a:cubicBezTo>
                    <a:pt x="429" y="1600"/>
                    <a:pt x="420" y="1615"/>
                    <a:pt x="408" y="1625"/>
                  </a:cubicBezTo>
                  <a:cubicBezTo>
                    <a:pt x="412" y="1631"/>
                    <a:pt x="412" y="1631"/>
                    <a:pt x="412" y="1631"/>
                  </a:cubicBezTo>
                  <a:cubicBezTo>
                    <a:pt x="431" y="1620"/>
                    <a:pt x="442" y="1600"/>
                    <a:pt x="445" y="1571"/>
                  </a:cubicBezTo>
                  <a:cubicBezTo>
                    <a:pt x="489" y="1521"/>
                    <a:pt x="560" y="1471"/>
                    <a:pt x="618" y="1431"/>
                  </a:cubicBezTo>
                  <a:cubicBezTo>
                    <a:pt x="621" y="1429"/>
                    <a:pt x="621" y="1429"/>
                    <a:pt x="621" y="1429"/>
                  </a:cubicBezTo>
                  <a:cubicBezTo>
                    <a:pt x="633" y="1421"/>
                    <a:pt x="645" y="1414"/>
                    <a:pt x="657" y="1407"/>
                  </a:cubicBezTo>
                  <a:cubicBezTo>
                    <a:pt x="667" y="1401"/>
                    <a:pt x="677" y="1395"/>
                    <a:pt x="687" y="1389"/>
                  </a:cubicBezTo>
                  <a:cubicBezTo>
                    <a:pt x="689" y="1387"/>
                    <a:pt x="691" y="1386"/>
                    <a:pt x="694" y="1384"/>
                  </a:cubicBezTo>
                  <a:cubicBezTo>
                    <a:pt x="711" y="1372"/>
                    <a:pt x="730" y="1358"/>
                    <a:pt x="753" y="1360"/>
                  </a:cubicBezTo>
                  <a:cubicBezTo>
                    <a:pt x="761" y="1360"/>
                    <a:pt x="769" y="1363"/>
                    <a:pt x="777" y="1367"/>
                  </a:cubicBezTo>
                  <a:cubicBezTo>
                    <a:pt x="775" y="1413"/>
                    <a:pt x="778" y="1458"/>
                    <a:pt x="781" y="1502"/>
                  </a:cubicBezTo>
                  <a:cubicBezTo>
                    <a:pt x="783" y="1528"/>
                    <a:pt x="784" y="1554"/>
                    <a:pt x="785" y="1580"/>
                  </a:cubicBezTo>
                  <a:cubicBezTo>
                    <a:pt x="785" y="1586"/>
                    <a:pt x="784" y="1593"/>
                    <a:pt x="783" y="1600"/>
                  </a:cubicBezTo>
                  <a:cubicBezTo>
                    <a:pt x="782" y="1608"/>
                    <a:pt x="780" y="1617"/>
                    <a:pt x="780" y="1625"/>
                  </a:cubicBezTo>
                  <a:cubicBezTo>
                    <a:pt x="780" y="1631"/>
                    <a:pt x="781" y="1639"/>
                    <a:pt x="783" y="1648"/>
                  </a:cubicBezTo>
                  <a:cubicBezTo>
                    <a:pt x="784" y="1662"/>
                    <a:pt x="787" y="1677"/>
                    <a:pt x="785" y="1690"/>
                  </a:cubicBezTo>
                  <a:cubicBezTo>
                    <a:pt x="784" y="1711"/>
                    <a:pt x="784" y="1711"/>
                    <a:pt x="784" y="1711"/>
                  </a:cubicBezTo>
                  <a:cubicBezTo>
                    <a:pt x="777" y="1787"/>
                    <a:pt x="771" y="1866"/>
                    <a:pt x="768" y="1940"/>
                  </a:cubicBezTo>
                  <a:cubicBezTo>
                    <a:pt x="768" y="1949"/>
                    <a:pt x="768" y="1959"/>
                    <a:pt x="769" y="1967"/>
                  </a:cubicBezTo>
                  <a:cubicBezTo>
                    <a:pt x="769" y="1986"/>
                    <a:pt x="769" y="2003"/>
                    <a:pt x="766" y="2020"/>
                  </a:cubicBezTo>
                  <a:cubicBezTo>
                    <a:pt x="765" y="2018"/>
                    <a:pt x="765" y="2018"/>
                    <a:pt x="765" y="2018"/>
                  </a:cubicBezTo>
                  <a:cubicBezTo>
                    <a:pt x="763" y="2018"/>
                    <a:pt x="763" y="2018"/>
                    <a:pt x="763" y="2018"/>
                  </a:cubicBezTo>
                  <a:cubicBezTo>
                    <a:pt x="761" y="2018"/>
                    <a:pt x="760" y="2020"/>
                    <a:pt x="759" y="2021"/>
                  </a:cubicBezTo>
                  <a:cubicBezTo>
                    <a:pt x="758" y="2022"/>
                    <a:pt x="758" y="2022"/>
                    <a:pt x="758" y="2022"/>
                  </a:cubicBezTo>
                  <a:cubicBezTo>
                    <a:pt x="758" y="2023"/>
                    <a:pt x="758" y="2023"/>
                    <a:pt x="758" y="2023"/>
                  </a:cubicBezTo>
                  <a:cubicBezTo>
                    <a:pt x="759" y="2032"/>
                    <a:pt x="756" y="2038"/>
                    <a:pt x="753" y="2044"/>
                  </a:cubicBezTo>
                  <a:cubicBezTo>
                    <a:pt x="750" y="2049"/>
                    <a:pt x="747" y="2054"/>
                    <a:pt x="747" y="2063"/>
                  </a:cubicBezTo>
                  <a:cubicBezTo>
                    <a:pt x="744" y="2062"/>
                    <a:pt x="742" y="2063"/>
                    <a:pt x="739" y="2063"/>
                  </a:cubicBezTo>
                  <a:cubicBezTo>
                    <a:pt x="738" y="2063"/>
                    <a:pt x="738" y="2063"/>
                    <a:pt x="738" y="2063"/>
                  </a:cubicBezTo>
                  <a:cubicBezTo>
                    <a:pt x="738" y="2061"/>
                    <a:pt x="737" y="2059"/>
                    <a:pt x="736" y="2057"/>
                  </a:cubicBezTo>
                  <a:cubicBezTo>
                    <a:pt x="734" y="2055"/>
                    <a:pt x="730" y="2053"/>
                    <a:pt x="725" y="2053"/>
                  </a:cubicBezTo>
                  <a:cubicBezTo>
                    <a:pt x="716" y="2054"/>
                    <a:pt x="716" y="2054"/>
                    <a:pt x="716" y="2054"/>
                  </a:cubicBezTo>
                  <a:cubicBezTo>
                    <a:pt x="721" y="2059"/>
                    <a:pt x="721" y="2059"/>
                    <a:pt x="721" y="2059"/>
                  </a:cubicBezTo>
                  <a:cubicBezTo>
                    <a:pt x="722" y="2062"/>
                    <a:pt x="724" y="2063"/>
                    <a:pt x="725" y="2064"/>
                  </a:cubicBezTo>
                  <a:cubicBezTo>
                    <a:pt x="727" y="2065"/>
                    <a:pt x="727" y="2065"/>
                    <a:pt x="729" y="2070"/>
                  </a:cubicBezTo>
                  <a:cubicBezTo>
                    <a:pt x="722" y="2078"/>
                    <a:pt x="722" y="2087"/>
                    <a:pt x="727" y="2096"/>
                  </a:cubicBezTo>
                  <a:cubicBezTo>
                    <a:pt x="724" y="2098"/>
                    <a:pt x="723" y="2100"/>
                    <a:pt x="721" y="2101"/>
                  </a:cubicBezTo>
                  <a:cubicBezTo>
                    <a:pt x="721" y="2099"/>
                    <a:pt x="721" y="2096"/>
                    <a:pt x="719" y="2094"/>
                  </a:cubicBezTo>
                  <a:cubicBezTo>
                    <a:pt x="717" y="2091"/>
                    <a:pt x="717" y="2091"/>
                    <a:pt x="717" y="2091"/>
                  </a:cubicBezTo>
                  <a:cubicBezTo>
                    <a:pt x="714" y="2094"/>
                    <a:pt x="714" y="2094"/>
                    <a:pt x="714" y="2094"/>
                  </a:cubicBezTo>
                  <a:cubicBezTo>
                    <a:pt x="713" y="2094"/>
                    <a:pt x="712" y="2095"/>
                    <a:pt x="712" y="2095"/>
                  </a:cubicBezTo>
                  <a:cubicBezTo>
                    <a:pt x="712" y="2094"/>
                    <a:pt x="712" y="2092"/>
                    <a:pt x="713" y="2088"/>
                  </a:cubicBezTo>
                  <a:cubicBezTo>
                    <a:pt x="716" y="2082"/>
                    <a:pt x="716" y="2082"/>
                    <a:pt x="716" y="2082"/>
                  </a:cubicBezTo>
                  <a:cubicBezTo>
                    <a:pt x="710" y="2083"/>
                    <a:pt x="710" y="2083"/>
                    <a:pt x="710" y="2083"/>
                  </a:cubicBezTo>
                  <a:cubicBezTo>
                    <a:pt x="702" y="2084"/>
                    <a:pt x="700" y="2091"/>
                    <a:pt x="699" y="2096"/>
                  </a:cubicBezTo>
                  <a:cubicBezTo>
                    <a:pt x="699" y="2096"/>
                    <a:pt x="699" y="2096"/>
                    <a:pt x="699" y="2096"/>
                  </a:cubicBezTo>
                  <a:cubicBezTo>
                    <a:pt x="699" y="2095"/>
                    <a:pt x="698" y="2095"/>
                    <a:pt x="697" y="2094"/>
                  </a:cubicBezTo>
                  <a:cubicBezTo>
                    <a:pt x="694" y="2092"/>
                    <a:pt x="694" y="2091"/>
                    <a:pt x="695" y="2089"/>
                  </a:cubicBezTo>
                  <a:cubicBezTo>
                    <a:pt x="708" y="2072"/>
                    <a:pt x="708" y="2072"/>
                    <a:pt x="708" y="2072"/>
                  </a:cubicBezTo>
                  <a:cubicBezTo>
                    <a:pt x="691" y="2084"/>
                    <a:pt x="691" y="2084"/>
                    <a:pt x="691" y="2084"/>
                  </a:cubicBezTo>
                  <a:cubicBezTo>
                    <a:pt x="689" y="2085"/>
                    <a:pt x="686" y="2085"/>
                    <a:pt x="683" y="2084"/>
                  </a:cubicBezTo>
                  <a:cubicBezTo>
                    <a:pt x="681" y="2084"/>
                    <a:pt x="679" y="2084"/>
                    <a:pt x="678" y="2084"/>
                  </a:cubicBezTo>
                  <a:cubicBezTo>
                    <a:pt x="672" y="2084"/>
                    <a:pt x="669" y="2087"/>
                    <a:pt x="668" y="2092"/>
                  </a:cubicBezTo>
                  <a:cubicBezTo>
                    <a:pt x="666" y="2100"/>
                    <a:pt x="666" y="2100"/>
                    <a:pt x="666" y="2100"/>
                  </a:cubicBezTo>
                  <a:cubicBezTo>
                    <a:pt x="673" y="2096"/>
                    <a:pt x="673" y="2096"/>
                    <a:pt x="673" y="2096"/>
                  </a:cubicBezTo>
                  <a:cubicBezTo>
                    <a:pt x="677" y="2094"/>
                    <a:pt x="682" y="2094"/>
                    <a:pt x="685" y="2096"/>
                  </a:cubicBezTo>
                  <a:cubicBezTo>
                    <a:pt x="681" y="2097"/>
                    <a:pt x="679" y="2102"/>
                    <a:pt x="676" y="2106"/>
                  </a:cubicBezTo>
                  <a:cubicBezTo>
                    <a:pt x="674" y="2110"/>
                    <a:pt x="671" y="2115"/>
                    <a:pt x="669" y="2115"/>
                  </a:cubicBezTo>
                  <a:cubicBezTo>
                    <a:pt x="668" y="2115"/>
                    <a:pt x="667" y="2115"/>
                    <a:pt x="666" y="2114"/>
                  </a:cubicBezTo>
                  <a:cubicBezTo>
                    <a:pt x="660" y="2109"/>
                    <a:pt x="660" y="2109"/>
                    <a:pt x="660" y="2109"/>
                  </a:cubicBezTo>
                  <a:cubicBezTo>
                    <a:pt x="663" y="2106"/>
                    <a:pt x="666" y="2104"/>
                    <a:pt x="665" y="2100"/>
                  </a:cubicBezTo>
                  <a:cubicBezTo>
                    <a:pt x="665" y="2099"/>
                    <a:pt x="664" y="2097"/>
                    <a:pt x="661" y="2096"/>
                  </a:cubicBezTo>
                  <a:cubicBezTo>
                    <a:pt x="659" y="2095"/>
                    <a:pt x="659" y="2095"/>
                    <a:pt x="659" y="2095"/>
                  </a:cubicBezTo>
                  <a:cubicBezTo>
                    <a:pt x="657" y="2097"/>
                    <a:pt x="657" y="2097"/>
                    <a:pt x="657" y="2097"/>
                  </a:cubicBezTo>
                  <a:cubicBezTo>
                    <a:pt x="656" y="2096"/>
                    <a:pt x="655" y="2094"/>
                    <a:pt x="653" y="2094"/>
                  </a:cubicBezTo>
                  <a:cubicBezTo>
                    <a:pt x="649" y="2093"/>
                    <a:pt x="649" y="2093"/>
                    <a:pt x="649" y="2093"/>
                  </a:cubicBezTo>
                  <a:cubicBezTo>
                    <a:pt x="648" y="2096"/>
                    <a:pt x="648" y="2096"/>
                    <a:pt x="648" y="2096"/>
                  </a:cubicBezTo>
                  <a:cubicBezTo>
                    <a:pt x="648" y="2097"/>
                    <a:pt x="648" y="2098"/>
                    <a:pt x="647" y="2099"/>
                  </a:cubicBezTo>
                  <a:cubicBezTo>
                    <a:pt x="647" y="2099"/>
                    <a:pt x="646" y="2099"/>
                    <a:pt x="646" y="2098"/>
                  </a:cubicBezTo>
                  <a:cubicBezTo>
                    <a:pt x="644" y="2097"/>
                    <a:pt x="644" y="2097"/>
                    <a:pt x="644" y="2097"/>
                  </a:cubicBezTo>
                  <a:cubicBezTo>
                    <a:pt x="642" y="2098"/>
                    <a:pt x="642" y="2098"/>
                    <a:pt x="642" y="2098"/>
                  </a:cubicBezTo>
                  <a:cubicBezTo>
                    <a:pt x="639" y="2101"/>
                    <a:pt x="636" y="2103"/>
                    <a:pt x="635" y="2106"/>
                  </a:cubicBezTo>
                  <a:cubicBezTo>
                    <a:pt x="634" y="2107"/>
                    <a:pt x="632" y="2109"/>
                    <a:pt x="632" y="2109"/>
                  </a:cubicBezTo>
                  <a:cubicBezTo>
                    <a:pt x="631" y="2109"/>
                    <a:pt x="631" y="2109"/>
                    <a:pt x="630" y="2108"/>
                  </a:cubicBezTo>
                  <a:cubicBezTo>
                    <a:pt x="629" y="2108"/>
                    <a:pt x="627" y="2107"/>
                    <a:pt x="625" y="2107"/>
                  </a:cubicBezTo>
                  <a:cubicBezTo>
                    <a:pt x="618" y="2107"/>
                    <a:pt x="610" y="2114"/>
                    <a:pt x="605" y="2118"/>
                  </a:cubicBezTo>
                  <a:cubicBezTo>
                    <a:pt x="605" y="2118"/>
                    <a:pt x="605" y="2118"/>
                    <a:pt x="605" y="2118"/>
                  </a:cubicBezTo>
                  <a:cubicBezTo>
                    <a:pt x="601" y="2118"/>
                    <a:pt x="601" y="2118"/>
                    <a:pt x="601" y="2118"/>
                  </a:cubicBezTo>
                  <a:cubicBezTo>
                    <a:pt x="600" y="2118"/>
                    <a:pt x="600" y="2118"/>
                    <a:pt x="600" y="2118"/>
                  </a:cubicBezTo>
                  <a:cubicBezTo>
                    <a:pt x="598" y="2117"/>
                    <a:pt x="596" y="2116"/>
                    <a:pt x="592" y="2116"/>
                  </a:cubicBezTo>
                  <a:cubicBezTo>
                    <a:pt x="585" y="2118"/>
                    <a:pt x="580" y="2123"/>
                    <a:pt x="575" y="2127"/>
                  </a:cubicBezTo>
                  <a:cubicBezTo>
                    <a:pt x="572" y="2130"/>
                    <a:pt x="569" y="2132"/>
                    <a:pt x="566" y="2134"/>
                  </a:cubicBezTo>
                  <a:cubicBezTo>
                    <a:pt x="562" y="2134"/>
                    <a:pt x="558" y="2133"/>
                    <a:pt x="554" y="2132"/>
                  </a:cubicBezTo>
                  <a:cubicBezTo>
                    <a:pt x="547" y="2130"/>
                    <a:pt x="540" y="2129"/>
                    <a:pt x="534" y="2129"/>
                  </a:cubicBezTo>
                  <a:cubicBezTo>
                    <a:pt x="525" y="2129"/>
                    <a:pt x="519" y="2132"/>
                    <a:pt x="514" y="2139"/>
                  </a:cubicBezTo>
                  <a:cubicBezTo>
                    <a:pt x="510" y="2145"/>
                    <a:pt x="510" y="2145"/>
                    <a:pt x="510" y="2145"/>
                  </a:cubicBezTo>
                  <a:cubicBezTo>
                    <a:pt x="518" y="2145"/>
                    <a:pt x="518" y="2145"/>
                    <a:pt x="518" y="2145"/>
                  </a:cubicBezTo>
                  <a:cubicBezTo>
                    <a:pt x="530" y="2144"/>
                    <a:pt x="540" y="2144"/>
                    <a:pt x="550" y="2144"/>
                  </a:cubicBezTo>
                  <a:cubicBezTo>
                    <a:pt x="554" y="2144"/>
                    <a:pt x="558" y="2144"/>
                    <a:pt x="562" y="2144"/>
                  </a:cubicBezTo>
                  <a:cubicBezTo>
                    <a:pt x="563" y="2144"/>
                    <a:pt x="563" y="2144"/>
                    <a:pt x="563" y="2144"/>
                  </a:cubicBezTo>
                  <a:cubicBezTo>
                    <a:pt x="571" y="2143"/>
                    <a:pt x="579" y="2143"/>
                    <a:pt x="587" y="2142"/>
                  </a:cubicBezTo>
                  <a:cubicBezTo>
                    <a:pt x="586" y="2144"/>
                    <a:pt x="586" y="2145"/>
                    <a:pt x="587" y="2147"/>
                  </a:cubicBezTo>
                  <a:cubicBezTo>
                    <a:pt x="587" y="2148"/>
                    <a:pt x="588" y="2150"/>
                    <a:pt x="591" y="2151"/>
                  </a:cubicBezTo>
                  <a:cubicBezTo>
                    <a:pt x="593" y="2151"/>
                    <a:pt x="593" y="2151"/>
                    <a:pt x="593" y="2151"/>
                  </a:cubicBezTo>
                  <a:cubicBezTo>
                    <a:pt x="594" y="2150"/>
                    <a:pt x="594" y="2150"/>
                    <a:pt x="594" y="2150"/>
                  </a:cubicBezTo>
                  <a:cubicBezTo>
                    <a:pt x="595" y="2150"/>
                    <a:pt x="595" y="2150"/>
                    <a:pt x="596" y="2150"/>
                  </a:cubicBezTo>
                  <a:cubicBezTo>
                    <a:pt x="597" y="2149"/>
                    <a:pt x="599" y="2149"/>
                    <a:pt x="600" y="2148"/>
                  </a:cubicBezTo>
                  <a:cubicBezTo>
                    <a:pt x="602" y="2153"/>
                    <a:pt x="602" y="2159"/>
                    <a:pt x="602" y="2163"/>
                  </a:cubicBezTo>
                  <a:cubicBezTo>
                    <a:pt x="603" y="2173"/>
                    <a:pt x="603" y="2173"/>
                    <a:pt x="603" y="2173"/>
                  </a:cubicBezTo>
                  <a:cubicBezTo>
                    <a:pt x="609" y="2165"/>
                    <a:pt x="609" y="2165"/>
                    <a:pt x="609" y="2165"/>
                  </a:cubicBezTo>
                  <a:cubicBezTo>
                    <a:pt x="611" y="2161"/>
                    <a:pt x="612" y="2157"/>
                    <a:pt x="612" y="2152"/>
                  </a:cubicBezTo>
                  <a:cubicBezTo>
                    <a:pt x="612" y="2149"/>
                    <a:pt x="613" y="2145"/>
                    <a:pt x="614" y="2143"/>
                  </a:cubicBezTo>
                  <a:cubicBezTo>
                    <a:pt x="614" y="2144"/>
                    <a:pt x="614" y="2145"/>
                    <a:pt x="614" y="2146"/>
                  </a:cubicBezTo>
                  <a:cubicBezTo>
                    <a:pt x="613" y="2149"/>
                    <a:pt x="612" y="2152"/>
                    <a:pt x="615" y="2155"/>
                  </a:cubicBezTo>
                  <a:cubicBezTo>
                    <a:pt x="619" y="2161"/>
                    <a:pt x="619" y="2161"/>
                    <a:pt x="619" y="2161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2" y="2153"/>
                    <a:pt x="624" y="2154"/>
                    <a:pt x="625" y="2154"/>
                  </a:cubicBezTo>
                  <a:cubicBezTo>
                    <a:pt x="624" y="2159"/>
                    <a:pt x="623" y="2166"/>
                    <a:pt x="625" y="2169"/>
                  </a:cubicBezTo>
                  <a:cubicBezTo>
                    <a:pt x="626" y="2171"/>
                    <a:pt x="626" y="2171"/>
                    <a:pt x="626" y="2171"/>
                  </a:cubicBezTo>
                  <a:cubicBezTo>
                    <a:pt x="628" y="2171"/>
                    <a:pt x="628" y="2171"/>
                    <a:pt x="628" y="2171"/>
                  </a:cubicBezTo>
                  <a:cubicBezTo>
                    <a:pt x="631" y="2171"/>
                    <a:pt x="632" y="2169"/>
                    <a:pt x="632" y="2168"/>
                  </a:cubicBezTo>
                  <a:cubicBezTo>
                    <a:pt x="633" y="2167"/>
                    <a:pt x="633" y="2167"/>
                    <a:pt x="633" y="2167"/>
                  </a:cubicBezTo>
                  <a:cubicBezTo>
                    <a:pt x="633" y="2166"/>
                    <a:pt x="633" y="2166"/>
                    <a:pt x="633" y="2166"/>
                  </a:cubicBezTo>
                  <a:cubicBezTo>
                    <a:pt x="633" y="2165"/>
                    <a:pt x="633" y="2162"/>
                    <a:pt x="633" y="2160"/>
                  </a:cubicBezTo>
                  <a:cubicBezTo>
                    <a:pt x="634" y="2161"/>
                    <a:pt x="634" y="2161"/>
                    <a:pt x="634" y="2162"/>
                  </a:cubicBezTo>
                  <a:cubicBezTo>
                    <a:pt x="637" y="2164"/>
                    <a:pt x="639" y="2166"/>
                    <a:pt x="642" y="2166"/>
                  </a:cubicBezTo>
                  <a:cubicBezTo>
                    <a:pt x="644" y="2166"/>
                    <a:pt x="646" y="2165"/>
                    <a:pt x="648" y="2162"/>
                  </a:cubicBezTo>
                  <a:cubicBezTo>
                    <a:pt x="650" y="2158"/>
                    <a:pt x="650" y="2158"/>
                    <a:pt x="650" y="2158"/>
                  </a:cubicBezTo>
                  <a:cubicBezTo>
                    <a:pt x="646" y="2157"/>
                    <a:pt x="646" y="2157"/>
                    <a:pt x="646" y="2157"/>
                  </a:cubicBezTo>
                  <a:cubicBezTo>
                    <a:pt x="646" y="2156"/>
                    <a:pt x="645" y="2156"/>
                    <a:pt x="644" y="2156"/>
                  </a:cubicBezTo>
                  <a:cubicBezTo>
                    <a:pt x="645" y="2155"/>
                    <a:pt x="646" y="2154"/>
                    <a:pt x="648" y="2152"/>
                  </a:cubicBezTo>
                  <a:cubicBezTo>
                    <a:pt x="649" y="2150"/>
                    <a:pt x="652" y="2147"/>
                    <a:pt x="654" y="2145"/>
                  </a:cubicBezTo>
                  <a:cubicBezTo>
                    <a:pt x="654" y="2147"/>
                    <a:pt x="655" y="2149"/>
                    <a:pt x="656" y="2151"/>
                  </a:cubicBezTo>
                  <a:cubicBezTo>
                    <a:pt x="657" y="2153"/>
                    <a:pt x="658" y="2155"/>
                    <a:pt x="659" y="2158"/>
                  </a:cubicBezTo>
                  <a:cubicBezTo>
                    <a:pt x="659" y="2159"/>
                    <a:pt x="657" y="2159"/>
                    <a:pt x="657" y="2159"/>
                  </a:cubicBezTo>
                  <a:cubicBezTo>
                    <a:pt x="654" y="2160"/>
                    <a:pt x="649" y="2162"/>
                    <a:pt x="649" y="2168"/>
                  </a:cubicBezTo>
                  <a:cubicBezTo>
                    <a:pt x="650" y="2172"/>
                    <a:pt x="650" y="2172"/>
                    <a:pt x="650" y="2172"/>
                  </a:cubicBezTo>
                  <a:cubicBezTo>
                    <a:pt x="654" y="2171"/>
                    <a:pt x="654" y="2171"/>
                    <a:pt x="654" y="2171"/>
                  </a:cubicBezTo>
                  <a:cubicBezTo>
                    <a:pt x="654" y="2171"/>
                    <a:pt x="655" y="2171"/>
                    <a:pt x="656" y="2171"/>
                  </a:cubicBezTo>
                  <a:cubicBezTo>
                    <a:pt x="655" y="2173"/>
                    <a:pt x="655" y="2173"/>
                    <a:pt x="655" y="2173"/>
                  </a:cubicBezTo>
                  <a:cubicBezTo>
                    <a:pt x="661" y="2173"/>
                    <a:pt x="661" y="2173"/>
                    <a:pt x="661" y="2173"/>
                  </a:cubicBezTo>
                  <a:cubicBezTo>
                    <a:pt x="665" y="2173"/>
                    <a:pt x="667" y="2171"/>
                    <a:pt x="668" y="2168"/>
                  </a:cubicBezTo>
                  <a:cubicBezTo>
                    <a:pt x="668" y="2169"/>
                    <a:pt x="669" y="2169"/>
                    <a:pt x="669" y="2169"/>
                  </a:cubicBezTo>
                  <a:cubicBezTo>
                    <a:pt x="673" y="2170"/>
                    <a:pt x="673" y="2170"/>
                    <a:pt x="673" y="2170"/>
                  </a:cubicBezTo>
                  <a:cubicBezTo>
                    <a:pt x="674" y="2167"/>
                    <a:pt x="674" y="2167"/>
                    <a:pt x="674" y="2167"/>
                  </a:cubicBezTo>
                  <a:cubicBezTo>
                    <a:pt x="675" y="2164"/>
                    <a:pt x="676" y="2162"/>
                    <a:pt x="677" y="2160"/>
                  </a:cubicBezTo>
                  <a:cubicBezTo>
                    <a:pt x="679" y="2157"/>
                    <a:pt x="681" y="2155"/>
                    <a:pt x="681" y="2152"/>
                  </a:cubicBezTo>
                  <a:cubicBezTo>
                    <a:pt x="681" y="2163"/>
                    <a:pt x="677" y="2178"/>
                    <a:pt x="668" y="2189"/>
                  </a:cubicBezTo>
                  <a:cubicBezTo>
                    <a:pt x="660" y="2198"/>
                    <a:pt x="660" y="2198"/>
                    <a:pt x="660" y="2198"/>
                  </a:cubicBezTo>
                  <a:cubicBezTo>
                    <a:pt x="672" y="2194"/>
                    <a:pt x="672" y="2194"/>
                    <a:pt x="672" y="2194"/>
                  </a:cubicBezTo>
                  <a:cubicBezTo>
                    <a:pt x="679" y="2192"/>
                    <a:pt x="682" y="2187"/>
                    <a:pt x="685" y="2183"/>
                  </a:cubicBezTo>
                  <a:cubicBezTo>
                    <a:pt x="687" y="2180"/>
                    <a:pt x="689" y="2178"/>
                    <a:pt x="691" y="2176"/>
                  </a:cubicBezTo>
                  <a:cubicBezTo>
                    <a:pt x="692" y="2177"/>
                    <a:pt x="694" y="2178"/>
                    <a:pt x="695" y="2178"/>
                  </a:cubicBezTo>
                  <a:cubicBezTo>
                    <a:pt x="693" y="2181"/>
                    <a:pt x="693" y="2181"/>
                    <a:pt x="693" y="2181"/>
                  </a:cubicBezTo>
                  <a:cubicBezTo>
                    <a:pt x="697" y="2180"/>
                    <a:pt x="697" y="2180"/>
                    <a:pt x="697" y="2180"/>
                  </a:cubicBezTo>
                  <a:cubicBezTo>
                    <a:pt x="697" y="2186"/>
                    <a:pt x="697" y="2186"/>
                    <a:pt x="697" y="2186"/>
                  </a:cubicBezTo>
                  <a:cubicBezTo>
                    <a:pt x="700" y="2179"/>
                    <a:pt x="700" y="2179"/>
                    <a:pt x="700" y="2179"/>
                  </a:cubicBezTo>
                  <a:cubicBezTo>
                    <a:pt x="703" y="2178"/>
                    <a:pt x="703" y="2178"/>
                    <a:pt x="703" y="2178"/>
                  </a:cubicBezTo>
                  <a:cubicBezTo>
                    <a:pt x="710" y="2176"/>
                    <a:pt x="715" y="2172"/>
                    <a:pt x="721" y="2167"/>
                  </a:cubicBezTo>
                  <a:cubicBezTo>
                    <a:pt x="725" y="2163"/>
                    <a:pt x="730" y="2159"/>
                    <a:pt x="735" y="2158"/>
                  </a:cubicBezTo>
                  <a:cubicBezTo>
                    <a:pt x="732" y="2160"/>
                    <a:pt x="730" y="2163"/>
                    <a:pt x="732" y="2169"/>
                  </a:cubicBezTo>
                  <a:cubicBezTo>
                    <a:pt x="732" y="2170"/>
                    <a:pt x="732" y="2170"/>
                    <a:pt x="732" y="2170"/>
                  </a:cubicBezTo>
                  <a:cubicBezTo>
                    <a:pt x="733" y="2171"/>
                    <a:pt x="733" y="2171"/>
                    <a:pt x="733" y="2171"/>
                  </a:cubicBezTo>
                  <a:cubicBezTo>
                    <a:pt x="734" y="2172"/>
                    <a:pt x="735" y="2173"/>
                    <a:pt x="737" y="2173"/>
                  </a:cubicBezTo>
                  <a:cubicBezTo>
                    <a:pt x="741" y="2173"/>
                    <a:pt x="742" y="2168"/>
                    <a:pt x="744" y="2164"/>
                  </a:cubicBezTo>
                  <a:cubicBezTo>
                    <a:pt x="744" y="2163"/>
                    <a:pt x="744" y="2162"/>
                    <a:pt x="744" y="2162"/>
                  </a:cubicBezTo>
                  <a:cubicBezTo>
                    <a:pt x="744" y="2163"/>
                    <a:pt x="745" y="2163"/>
                    <a:pt x="745" y="2164"/>
                  </a:cubicBezTo>
                  <a:cubicBezTo>
                    <a:pt x="746" y="2167"/>
                    <a:pt x="747" y="2172"/>
                    <a:pt x="751" y="2173"/>
                  </a:cubicBezTo>
                  <a:cubicBezTo>
                    <a:pt x="752" y="2174"/>
                    <a:pt x="753" y="2174"/>
                    <a:pt x="755" y="2174"/>
                  </a:cubicBezTo>
                  <a:cubicBezTo>
                    <a:pt x="756" y="2180"/>
                    <a:pt x="756" y="2180"/>
                    <a:pt x="756" y="2180"/>
                  </a:cubicBezTo>
                  <a:cubicBezTo>
                    <a:pt x="757" y="2174"/>
                    <a:pt x="757" y="2174"/>
                    <a:pt x="757" y="2174"/>
                  </a:cubicBezTo>
                  <a:cubicBezTo>
                    <a:pt x="762" y="2173"/>
                    <a:pt x="769" y="2170"/>
                    <a:pt x="770" y="2165"/>
                  </a:cubicBezTo>
                  <a:cubicBezTo>
                    <a:pt x="770" y="2164"/>
                    <a:pt x="770" y="2164"/>
                    <a:pt x="770" y="2164"/>
                  </a:cubicBezTo>
                  <a:cubicBezTo>
                    <a:pt x="776" y="2164"/>
                    <a:pt x="776" y="2164"/>
                    <a:pt x="776" y="2164"/>
                  </a:cubicBezTo>
                  <a:cubicBezTo>
                    <a:pt x="776" y="2162"/>
                    <a:pt x="776" y="2162"/>
                    <a:pt x="776" y="2162"/>
                  </a:cubicBezTo>
                  <a:cubicBezTo>
                    <a:pt x="776" y="2161"/>
                    <a:pt x="777" y="2160"/>
                    <a:pt x="777" y="2159"/>
                  </a:cubicBezTo>
                  <a:cubicBezTo>
                    <a:pt x="778" y="2161"/>
                    <a:pt x="779" y="2162"/>
                    <a:pt x="780" y="2164"/>
                  </a:cubicBezTo>
                  <a:cubicBezTo>
                    <a:pt x="781" y="2166"/>
                    <a:pt x="782" y="2169"/>
                    <a:pt x="783" y="2172"/>
                  </a:cubicBezTo>
                  <a:cubicBezTo>
                    <a:pt x="783" y="2175"/>
                    <a:pt x="783" y="2175"/>
                    <a:pt x="783" y="2175"/>
                  </a:cubicBezTo>
                  <a:cubicBezTo>
                    <a:pt x="786" y="2175"/>
                    <a:pt x="786" y="2175"/>
                    <a:pt x="786" y="2175"/>
                  </a:cubicBezTo>
                  <a:cubicBezTo>
                    <a:pt x="787" y="2175"/>
                    <a:pt x="789" y="2175"/>
                    <a:pt x="790" y="2175"/>
                  </a:cubicBezTo>
                  <a:cubicBezTo>
                    <a:pt x="792" y="2175"/>
                    <a:pt x="796" y="2174"/>
                    <a:pt x="799" y="2173"/>
                  </a:cubicBezTo>
                  <a:cubicBezTo>
                    <a:pt x="798" y="2175"/>
                    <a:pt x="798" y="2175"/>
                    <a:pt x="798" y="2175"/>
                  </a:cubicBezTo>
                  <a:cubicBezTo>
                    <a:pt x="804" y="2175"/>
                    <a:pt x="804" y="2175"/>
                    <a:pt x="804" y="2175"/>
                  </a:cubicBezTo>
                  <a:cubicBezTo>
                    <a:pt x="809" y="2174"/>
                    <a:pt x="814" y="2173"/>
                    <a:pt x="818" y="2172"/>
                  </a:cubicBezTo>
                  <a:cubicBezTo>
                    <a:pt x="821" y="2171"/>
                    <a:pt x="825" y="2170"/>
                    <a:pt x="829" y="2170"/>
                  </a:cubicBezTo>
                  <a:cubicBezTo>
                    <a:pt x="827" y="2172"/>
                    <a:pt x="824" y="2174"/>
                    <a:pt x="824" y="2178"/>
                  </a:cubicBezTo>
                  <a:cubicBezTo>
                    <a:pt x="823" y="2184"/>
                    <a:pt x="823" y="2184"/>
                    <a:pt x="823" y="2184"/>
                  </a:cubicBezTo>
                  <a:cubicBezTo>
                    <a:pt x="829" y="2182"/>
                    <a:pt x="829" y="2182"/>
                    <a:pt x="829" y="2182"/>
                  </a:cubicBezTo>
                  <a:cubicBezTo>
                    <a:pt x="831" y="2181"/>
                    <a:pt x="834" y="2179"/>
                    <a:pt x="837" y="2176"/>
                  </a:cubicBezTo>
                  <a:cubicBezTo>
                    <a:pt x="841" y="2176"/>
                    <a:pt x="841" y="2176"/>
                    <a:pt x="841" y="2176"/>
                  </a:cubicBezTo>
                  <a:cubicBezTo>
                    <a:pt x="847" y="2175"/>
                    <a:pt x="851" y="2171"/>
                    <a:pt x="853" y="2168"/>
                  </a:cubicBezTo>
                  <a:cubicBezTo>
                    <a:pt x="856" y="2166"/>
                    <a:pt x="856" y="2166"/>
                    <a:pt x="856" y="2166"/>
                  </a:cubicBezTo>
                  <a:cubicBezTo>
                    <a:pt x="854" y="2165"/>
                    <a:pt x="854" y="2165"/>
                    <a:pt x="854" y="2165"/>
                  </a:cubicBezTo>
                  <a:cubicBezTo>
                    <a:pt x="854" y="2165"/>
                    <a:pt x="855" y="2164"/>
                    <a:pt x="855" y="2163"/>
                  </a:cubicBezTo>
                  <a:cubicBezTo>
                    <a:pt x="856" y="2162"/>
                    <a:pt x="857" y="2160"/>
                    <a:pt x="858" y="2158"/>
                  </a:cubicBezTo>
                  <a:cubicBezTo>
                    <a:pt x="859" y="2163"/>
                    <a:pt x="860" y="2167"/>
                    <a:pt x="863" y="2167"/>
                  </a:cubicBezTo>
                  <a:cubicBezTo>
                    <a:pt x="865" y="2167"/>
                    <a:pt x="867" y="2166"/>
                    <a:pt x="868" y="2163"/>
                  </a:cubicBezTo>
                  <a:cubicBezTo>
                    <a:pt x="869" y="2158"/>
                    <a:pt x="867" y="2155"/>
                    <a:pt x="866" y="2153"/>
                  </a:cubicBezTo>
                  <a:cubicBezTo>
                    <a:pt x="866" y="2153"/>
                    <a:pt x="866" y="2153"/>
                    <a:pt x="866" y="2152"/>
                  </a:cubicBezTo>
                  <a:cubicBezTo>
                    <a:pt x="867" y="2152"/>
                    <a:pt x="868" y="2151"/>
                    <a:pt x="869" y="2151"/>
                  </a:cubicBezTo>
                  <a:cubicBezTo>
                    <a:pt x="870" y="2150"/>
                    <a:pt x="872" y="2149"/>
                    <a:pt x="874" y="2148"/>
                  </a:cubicBezTo>
                  <a:cubicBezTo>
                    <a:pt x="875" y="2150"/>
                    <a:pt x="876" y="2152"/>
                    <a:pt x="877" y="2154"/>
                  </a:cubicBezTo>
                  <a:cubicBezTo>
                    <a:pt x="879" y="2157"/>
                    <a:pt x="880" y="2160"/>
                    <a:pt x="880" y="2163"/>
                  </a:cubicBezTo>
                  <a:cubicBezTo>
                    <a:pt x="879" y="2178"/>
                    <a:pt x="879" y="2178"/>
                    <a:pt x="879" y="2178"/>
                  </a:cubicBezTo>
                  <a:cubicBezTo>
                    <a:pt x="887" y="2166"/>
                    <a:pt x="887" y="2166"/>
                    <a:pt x="887" y="2166"/>
                  </a:cubicBezTo>
                  <a:cubicBezTo>
                    <a:pt x="888" y="2163"/>
                    <a:pt x="889" y="2160"/>
                    <a:pt x="890" y="2156"/>
                  </a:cubicBezTo>
                  <a:cubicBezTo>
                    <a:pt x="899" y="2186"/>
                    <a:pt x="899" y="2186"/>
                    <a:pt x="899" y="2186"/>
                  </a:cubicBezTo>
                  <a:cubicBezTo>
                    <a:pt x="898" y="2179"/>
                    <a:pt x="898" y="2179"/>
                    <a:pt x="898" y="2179"/>
                  </a:cubicBezTo>
                  <a:cubicBezTo>
                    <a:pt x="898" y="2180"/>
                    <a:pt x="898" y="2180"/>
                    <a:pt x="898" y="2180"/>
                  </a:cubicBezTo>
                  <a:cubicBezTo>
                    <a:pt x="901" y="2181"/>
                    <a:pt x="901" y="2181"/>
                    <a:pt x="901" y="2181"/>
                  </a:cubicBezTo>
                  <a:cubicBezTo>
                    <a:pt x="902" y="2181"/>
                    <a:pt x="902" y="2181"/>
                    <a:pt x="903" y="2181"/>
                  </a:cubicBezTo>
                  <a:cubicBezTo>
                    <a:pt x="909" y="2181"/>
                    <a:pt x="909" y="2174"/>
                    <a:pt x="909" y="2172"/>
                  </a:cubicBezTo>
                  <a:cubicBezTo>
                    <a:pt x="909" y="2172"/>
                    <a:pt x="909" y="2171"/>
                    <a:pt x="909" y="2171"/>
                  </a:cubicBezTo>
                  <a:cubicBezTo>
                    <a:pt x="912" y="2171"/>
                    <a:pt x="913" y="2171"/>
                    <a:pt x="915" y="2172"/>
                  </a:cubicBezTo>
                  <a:cubicBezTo>
                    <a:pt x="916" y="2173"/>
                    <a:pt x="918" y="2173"/>
                    <a:pt x="920" y="2172"/>
                  </a:cubicBezTo>
                  <a:cubicBezTo>
                    <a:pt x="923" y="2176"/>
                    <a:pt x="926" y="2177"/>
                    <a:pt x="929" y="2178"/>
                  </a:cubicBezTo>
                  <a:cubicBezTo>
                    <a:pt x="929" y="2179"/>
                    <a:pt x="929" y="2180"/>
                    <a:pt x="929" y="2181"/>
                  </a:cubicBezTo>
                  <a:cubicBezTo>
                    <a:pt x="930" y="2183"/>
                    <a:pt x="930" y="2183"/>
                    <a:pt x="930" y="2183"/>
                  </a:cubicBezTo>
                  <a:cubicBezTo>
                    <a:pt x="932" y="2184"/>
                    <a:pt x="932" y="2184"/>
                    <a:pt x="932" y="2184"/>
                  </a:cubicBezTo>
                  <a:cubicBezTo>
                    <a:pt x="936" y="2185"/>
                    <a:pt x="939" y="2185"/>
                    <a:pt x="942" y="2185"/>
                  </a:cubicBezTo>
                  <a:cubicBezTo>
                    <a:pt x="948" y="2186"/>
                    <a:pt x="950" y="2187"/>
                    <a:pt x="951" y="2190"/>
                  </a:cubicBezTo>
                  <a:cubicBezTo>
                    <a:pt x="958" y="2186"/>
                    <a:pt x="958" y="2186"/>
                    <a:pt x="958" y="2186"/>
                  </a:cubicBezTo>
                  <a:cubicBezTo>
                    <a:pt x="956" y="2182"/>
                    <a:pt x="953" y="2178"/>
                    <a:pt x="951" y="2174"/>
                  </a:cubicBezTo>
                  <a:cubicBezTo>
                    <a:pt x="946" y="2167"/>
                    <a:pt x="944" y="2163"/>
                    <a:pt x="945" y="2159"/>
                  </a:cubicBezTo>
                  <a:cubicBezTo>
                    <a:pt x="947" y="2159"/>
                    <a:pt x="948" y="2159"/>
                    <a:pt x="950" y="2159"/>
                  </a:cubicBezTo>
                  <a:cubicBezTo>
                    <a:pt x="949" y="2160"/>
                    <a:pt x="949" y="2160"/>
                    <a:pt x="949" y="2160"/>
                  </a:cubicBezTo>
                  <a:cubicBezTo>
                    <a:pt x="952" y="2160"/>
                    <a:pt x="952" y="2160"/>
                    <a:pt x="952" y="2160"/>
                  </a:cubicBezTo>
                  <a:cubicBezTo>
                    <a:pt x="963" y="2160"/>
                    <a:pt x="975" y="2158"/>
                    <a:pt x="986" y="2155"/>
                  </a:cubicBezTo>
                  <a:cubicBezTo>
                    <a:pt x="988" y="2154"/>
                    <a:pt x="991" y="2153"/>
                    <a:pt x="994" y="2153"/>
                  </a:cubicBezTo>
                  <a:cubicBezTo>
                    <a:pt x="992" y="2157"/>
                    <a:pt x="990" y="2161"/>
                    <a:pt x="991" y="2165"/>
                  </a:cubicBezTo>
                  <a:cubicBezTo>
                    <a:pt x="992" y="2166"/>
                    <a:pt x="993" y="2168"/>
                    <a:pt x="996" y="2169"/>
                  </a:cubicBezTo>
                  <a:cubicBezTo>
                    <a:pt x="1001" y="2170"/>
                    <a:pt x="1001" y="2170"/>
                    <a:pt x="1001" y="2170"/>
                  </a:cubicBezTo>
                  <a:cubicBezTo>
                    <a:pt x="1001" y="2166"/>
                    <a:pt x="1001" y="2166"/>
                    <a:pt x="1001" y="2166"/>
                  </a:cubicBezTo>
                  <a:cubicBezTo>
                    <a:pt x="1001" y="2157"/>
                    <a:pt x="1007" y="2152"/>
                    <a:pt x="1012" y="2148"/>
                  </a:cubicBezTo>
                  <a:cubicBezTo>
                    <a:pt x="1013" y="2148"/>
                    <a:pt x="1013" y="2147"/>
                    <a:pt x="1013" y="2147"/>
                  </a:cubicBezTo>
                  <a:cubicBezTo>
                    <a:pt x="1013" y="2150"/>
                    <a:pt x="1011" y="2153"/>
                    <a:pt x="1010" y="2155"/>
                  </a:cubicBezTo>
                  <a:cubicBezTo>
                    <a:pt x="1005" y="2161"/>
                    <a:pt x="1005" y="2161"/>
                    <a:pt x="1005" y="2161"/>
                  </a:cubicBezTo>
                  <a:cubicBezTo>
                    <a:pt x="1013" y="2161"/>
                    <a:pt x="1013" y="2161"/>
                    <a:pt x="1013" y="2161"/>
                  </a:cubicBezTo>
                  <a:cubicBezTo>
                    <a:pt x="1020" y="2160"/>
                    <a:pt x="1021" y="2155"/>
                    <a:pt x="1023" y="2151"/>
                  </a:cubicBezTo>
                  <a:cubicBezTo>
                    <a:pt x="1023" y="2149"/>
                    <a:pt x="1024" y="2148"/>
                    <a:pt x="1025" y="2147"/>
                  </a:cubicBezTo>
                  <a:cubicBezTo>
                    <a:pt x="1031" y="2148"/>
                    <a:pt x="1041" y="2147"/>
                    <a:pt x="1052" y="2146"/>
                  </a:cubicBezTo>
                  <a:cubicBezTo>
                    <a:pt x="1051" y="2148"/>
                    <a:pt x="1049" y="2149"/>
                    <a:pt x="1048" y="2151"/>
                  </a:cubicBezTo>
                  <a:cubicBezTo>
                    <a:pt x="1043" y="2156"/>
                    <a:pt x="1037" y="2163"/>
                    <a:pt x="1041" y="2170"/>
                  </a:cubicBezTo>
                  <a:cubicBezTo>
                    <a:pt x="1042" y="2172"/>
                    <a:pt x="1042" y="2172"/>
                    <a:pt x="1042" y="2172"/>
                  </a:cubicBezTo>
                  <a:cubicBezTo>
                    <a:pt x="1045" y="2172"/>
                    <a:pt x="1045" y="2172"/>
                    <a:pt x="1045" y="2172"/>
                  </a:cubicBezTo>
                  <a:cubicBezTo>
                    <a:pt x="1049" y="2172"/>
                    <a:pt x="1052" y="2170"/>
                    <a:pt x="1055" y="2169"/>
                  </a:cubicBezTo>
                  <a:cubicBezTo>
                    <a:pt x="1058" y="2167"/>
                    <a:pt x="1061" y="2166"/>
                    <a:pt x="1065" y="2166"/>
                  </a:cubicBezTo>
                  <a:cubicBezTo>
                    <a:pt x="1070" y="2166"/>
                    <a:pt x="1070" y="2166"/>
                    <a:pt x="1070" y="2166"/>
                  </a:cubicBezTo>
                  <a:cubicBezTo>
                    <a:pt x="1069" y="2162"/>
                    <a:pt x="1069" y="2162"/>
                    <a:pt x="1069" y="2162"/>
                  </a:cubicBezTo>
                  <a:cubicBezTo>
                    <a:pt x="1069" y="2157"/>
                    <a:pt x="1064" y="2153"/>
                    <a:pt x="1059" y="2152"/>
                  </a:cubicBezTo>
                  <a:cubicBezTo>
                    <a:pt x="1060" y="2150"/>
                    <a:pt x="1060" y="2148"/>
                    <a:pt x="1059" y="2146"/>
                  </a:cubicBezTo>
                  <a:cubicBezTo>
                    <a:pt x="1064" y="2145"/>
                    <a:pt x="1068" y="2145"/>
                    <a:pt x="1073" y="2145"/>
                  </a:cubicBezTo>
                  <a:cubicBezTo>
                    <a:pt x="1085" y="2145"/>
                    <a:pt x="1093" y="2146"/>
                    <a:pt x="1099" y="2149"/>
                  </a:cubicBezTo>
                  <a:cubicBezTo>
                    <a:pt x="1109" y="2154"/>
                    <a:pt x="1109" y="2154"/>
                    <a:pt x="1109" y="2154"/>
                  </a:cubicBezTo>
                  <a:cubicBezTo>
                    <a:pt x="1104" y="2144"/>
                    <a:pt x="1104" y="2144"/>
                    <a:pt x="1104" y="2144"/>
                  </a:cubicBezTo>
                  <a:cubicBezTo>
                    <a:pt x="1101" y="2138"/>
                    <a:pt x="1094" y="2137"/>
                    <a:pt x="1087" y="2136"/>
                  </a:cubicBezTo>
                  <a:cubicBezTo>
                    <a:pt x="1090" y="2135"/>
                    <a:pt x="1092" y="2133"/>
                    <a:pt x="1094" y="2130"/>
                  </a:cubicBezTo>
                  <a:cubicBezTo>
                    <a:pt x="1096" y="2126"/>
                    <a:pt x="1096" y="2126"/>
                    <a:pt x="1096" y="2126"/>
                  </a:cubicBezTo>
                  <a:cubicBezTo>
                    <a:pt x="1092" y="2125"/>
                    <a:pt x="1092" y="2125"/>
                    <a:pt x="1092" y="2125"/>
                  </a:cubicBezTo>
                  <a:cubicBezTo>
                    <a:pt x="1095" y="2118"/>
                    <a:pt x="1095" y="2118"/>
                    <a:pt x="1095" y="2118"/>
                  </a:cubicBezTo>
                  <a:cubicBezTo>
                    <a:pt x="1087" y="2121"/>
                    <a:pt x="1087" y="2121"/>
                    <a:pt x="1087" y="2121"/>
                  </a:cubicBezTo>
                  <a:cubicBezTo>
                    <a:pt x="1081" y="2124"/>
                    <a:pt x="1073" y="2126"/>
                    <a:pt x="1066" y="2126"/>
                  </a:cubicBezTo>
                  <a:cubicBezTo>
                    <a:pt x="1059" y="2127"/>
                    <a:pt x="1047" y="2125"/>
                    <a:pt x="1043" y="2114"/>
                  </a:cubicBezTo>
                  <a:cubicBezTo>
                    <a:pt x="1036" y="2096"/>
                    <a:pt x="1036" y="2096"/>
                    <a:pt x="1036" y="2096"/>
                  </a:cubicBezTo>
                  <a:cubicBezTo>
                    <a:pt x="1036" y="2112"/>
                    <a:pt x="1036" y="2112"/>
                    <a:pt x="1036" y="2112"/>
                  </a:cubicBezTo>
                  <a:cubicBezTo>
                    <a:pt x="1035" y="2111"/>
                    <a:pt x="1034" y="2111"/>
                    <a:pt x="1033" y="2110"/>
                  </a:cubicBezTo>
                  <a:cubicBezTo>
                    <a:pt x="1032" y="2109"/>
                    <a:pt x="1031" y="2108"/>
                    <a:pt x="1030" y="2107"/>
                  </a:cubicBezTo>
                  <a:cubicBezTo>
                    <a:pt x="1023" y="2101"/>
                    <a:pt x="1023" y="2101"/>
                    <a:pt x="1023" y="2101"/>
                  </a:cubicBezTo>
                  <a:cubicBezTo>
                    <a:pt x="1024" y="2110"/>
                    <a:pt x="1024" y="2110"/>
                    <a:pt x="1024" y="2110"/>
                  </a:cubicBezTo>
                  <a:cubicBezTo>
                    <a:pt x="1024" y="2115"/>
                    <a:pt x="1023" y="2117"/>
                    <a:pt x="1020" y="2118"/>
                  </a:cubicBezTo>
                  <a:cubicBezTo>
                    <a:pt x="1020" y="2118"/>
                    <a:pt x="1020" y="2118"/>
                    <a:pt x="1020" y="2117"/>
                  </a:cubicBezTo>
                  <a:cubicBezTo>
                    <a:pt x="1019" y="2116"/>
                    <a:pt x="1018" y="2114"/>
                    <a:pt x="1015" y="2113"/>
                  </a:cubicBezTo>
                  <a:cubicBezTo>
                    <a:pt x="1011" y="2111"/>
                    <a:pt x="1011" y="2111"/>
                    <a:pt x="1011" y="2111"/>
                  </a:cubicBezTo>
                  <a:cubicBezTo>
                    <a:pt x="1011" y="2115"/>
                    <a:pt x="1011" y="2115"/>
                    <a:pt x="1011" y="2115"/>
                  </a:cubicBezTo>
                  <a:cubicBezTo>
                    <a:pt x="1010" y="2116"/>
                    <a:pt x="1010" y="2116"/>
                    <a:pt x="1010" y="2116"/>
                  </a:cubicBezTo>
                  <a:cubicBezTo>
                    <a:pt x="1009" y="2115"/>
                    <a:pt x="1007" y="2113"/>
                    <a:pt x="1006" y="2111"/>
                  </a:cubicBezTo>
                  <a:cubicBezTo>
                    <a:pt x="1006" y="2111"/>
                    <a:pt x="1006" y="2111"/>
                    <a:pt x="1006" y="2111"/>
                  </a:cubicBezTo>
                  <a:cubicBezTo>
                    <a:pt x="1006" y="2108"/>
                    <a:pt x="1006" y="2108"/>
                    <a:pt x="1006" y="2108"/>
                  </a:cubicBezTo>
                  <a:cubicBezTo>
                    <a:pt x="1005" y="2105"/>
                    <a:pt x="1004" y="2103"/>
                    <a:pt x="1003" y="2103"/>
                  </a:cubicBezTo>
                  <a:cubicBezTo>
                    <a:pt x="1005" y="2101"/>
                    <a:pt x="1005" y="2101"/>
                    <a:pt x="1005" y="2101"/>
                  </a:cubicBezTo>
                  <a:cubicBezTo>
                    <a:pt x="994" y="2101"/>
                    <a:pt x="994" y="2101"/>
                    <a:pt x="994" y="2101"/>
                  </a:cubicBezTo>
                  <a:cubicBezTo>
                    <a:pt x="988" y="2102"/>
                    <a:pt x="985" y="2104"/>
                    <a:pt x="983" y="2108"/>
                  </a:cubicBezTo>
                  <a:cubicBezTo>
                    <a:pt x="983" y="2107"/>
                    <a:pt x="982" y="2106"/>
                    <a:pt x="982" y="2105"/>
                  </a:cubicBezTo>
                  <a:cubicBezTo>
                    <a:pt x="981" y="2104"/>
                    <a:pt x="981" y="2104"/>
                    <a:pt x="981" y="2104"/>
                  </a:cubicBezTo>
                  <a:cubicBezTo>
                    <a:pt x="980" y="2104"/>
                    <a:pt x="980" y="2104"/>
                    <a:pt x="980" y="2104"/>
                  </a:cubicBezTo>
                  <a:cubicBezTo>
                    <a:pt x="975" y="2102"/>
                    <a:pt x="970" y="2104"/>
                    <a:pt x="967" y="2106"/>
                  </a:cubicBezTo>
                  <a:cubicBezTo>
                    <a:pt x="966" y="2101"/>
                    <a:pt x="965" y="2099"/>
                    <a:pt x="963" y="2097"/>
                  </a:cubicBezTo>
                  <a:cubicBezTo>
                    <a:pt x="962" y="2096"/>
                    <a:pt x="962" y="2096"/>
                    <a:pt x="962" y="2095"/>
                  </a:cubicBezTo>
                  <a:cubicBezTo>
                    <a:pt x="965" y="2085"/>
                    <a:pt x="965" y="2085"/>
                    <a:pt x="965" y="2085"/>
                  </a:cubicBezTo>
                  <a:cubicBezTo>
                    <a:pt x="956" y="2092"/>
                    <a:pt x="956" y="2092"/>
                    <a:pt x="956" y="2092"/>
                  </a:cubicBezTo>
                  <a:cubicBezTo>
                    <a:pt x="953" y="2094"/>
                    <a:pt x="949" y="2096"/>
                    <a:pt x="946" y="2099"/>
                  </a:cubicBezTo>
                  <a:cubicBezTo>
                    <a:pt x="946" y="2098"/>
                    <a:pt x="947" y="2097"/>
                    <a:pt x="948" y="2095"/>
                  </a:cubicBezTo>
                  <a:cubicBezTo>
                    <a:pt x="949" y="2093"/>
                    <a:pt x="950" y="2091"/>
                    <a:pt x="950" y="2089"/>
                  </a:cubicBezTo>
                  <a:cubicBezTo>
                    <a:pt x="953" y="2083"/>
                    <a:pt x="953" y="2083"/>
                    <a:pt x="953" y="2083"/>
                  </a:cubicBezTo>
                  <a:cubicBezTo>
                    <a:pt x="946" y="2085"/>
                    <a:pt x="946" y="2085"/>
                    <a:pt x="946" y="2085"/>
                  </a:cubicBezTo>
                  <a:cubicBezTo>
                    <a:pt x="943" y="2085"/>
                    <a:pt x="940" y="2088"/>
                    <a:pt x="938" y="2091"/>
                  </a:cubicBezTo>
                  <a:cubicBezTo>
                    <a:pt x="938" y="2089"/>
                    <a:pt x="937" y="2086"/>
                    <a:pt x="934" y="2084"/>
                  </a:cubicBezTo>
                  <a:cubicBezTo>
                    <a:pt x="932" y="2082"/>
                    <a:pt x="930" y="2081"/>
                    <a:pt x="929" y="2081"/>
                  </a:cubicBezTo>
                  <a:cubicBezTo>
                    <a:pt x="926" y="2081"/>
                    <a:pt x="924" y="2083"/>
                    <a:pt x="923" y="2085"/>
                  </a:cubicBezTo>
                  <a:cubicBezTo>
                    <a:pt x="923" y="2085"/>
                    <a:pt x="923" y="2084"/>
                    <a:pt x="923" y="2084"/>
                  </a:cubicBezTo>
                  <a:cubicBezTo>
                    <a:pt x="922" y="2082"/>
                    <a:pt x="920" y="2080"/>
                    <a:pt x="917" y="2079"/>
                  </a:cubicBezTo>
                  <a:cubicBezTo>
                    <a:pt x="919" y="2077"/>
                    <a:pt x="920" y="2074"/>
                    <a:pt x="922" y="2072"/>
                  </a:cubicBezTo>
                  <a:cubicBezTo>
                    <a:pt x="923" y="2071"/>
                    <a:pt x="924" y="2070"/>
                    <a:pt x="924" y="2069"/>
                  </a:cubicBezTo>
                  <a:cubicBezTo>
                    <a:pt x="940" y="2042"/>
                    <a:pt x="940" y="2042"/>
                    <a:pt x="940" y="2042"/>
                  </a:cubicBezTo>
                  <a:cubicBezTo>
                    <a:pt x="919" y="2064"/>
                    <a:pt x="919" y="2064"/>
                    <a:pt x="919" y="2064"/>
                  </a:cubicBezTo>
                  <a:cubicBezTo>
                    <a:pt x="918" y="2061"/>
                    <a:pt x="916" y="2060"/>
                    <a:pt x="913" y="2060"/>
                  </a:cubicBezTo>
                  <a:cubicBezTo>
                    <a:pt x="913" y="2060"/>
                    <a:pt x="913" y="2060"/>
                    <a:pt x="913" y="2060"/>
                  </a:cubicBezTo>
                  <a:cubicBezTo>
                    <a:pt x="912" y="2060"/>
                    <a:pt x="912" y="2060"/>
                    <a:pt x="912" y="2060"/>
                  </a:cubicBezTo>
                  <a:cubicBezTo>
                    <a:pt x="907" y="2062"/>
                    <a:pt x="905" y="2066"/>
                    <a:pt x="904" y="2070"/>
                  </a:cubicBezTo>
                  <a:cubicBezTo>
                    <a:pt x="903" y="2070"/>
                    <a:pt x="903" y="2070"/>
                    <a:pt x="902" y="2070"/>
                  </a:cubicBezTo>
                  <a:cubicBezTo>
                    <a:pt x="899" y="2070"/>
                    <a:pt x="899" y="2070"/>
                    <a:pt x="899" y="2070"/>
                  </a:cubicBezTo>
                  <a:cubicBezTo>
                    <a:pt x="898" y="2069"/>
                    <a:pt x="898" y="2069"/>
                    <a:pt x="898" y="2069"/>
                  </a:cubicBezTo>
                  <a:cubicBezTo>
                    <a:pt x="900" y="2065"/>
                    <a:pt x="901" y="2057"/>
                    <a:pt x="901" y="2050"/>
                  </a:cubicBezTo>
                  <a:cubicBezTo>
                    <a:pt x="900" y="2032"/>
                    <a:pt x="895" y="2028"/>
                    <a:pt x="890" y="2028"/>
                  </a:cubicBezTo>
                  <a:cubicBezTo>
                    <a:pt x="889" y="2028"/>
                    <a:pt x="888" y="2028"/>
                    <a:pt x="888" y="2028"/>
                  </a:cubicBezTo>
                  <a:cubicBezTo>
                    <a:pt x="887" y="2024"/>
                    <a:pt x="886" y="2020"/>
                    <a:pt x="884" y="2016"/>
                  </a:cubicBezTo>
                  <a:cubicBezTo>
                    <a:pt x="881" y="2006"/>
                    <a:pt x="881" y="2006"/>
                    <a:pt x="881" y="2006"/>
                  </a:cubicBezTo>
                  <a:cubicBezTo>
                    <a:pt x="878" y="2016"/>
                    <a:pt x="878" y="2016"/>
                    <a:pt x="878" y="2016"/>
                  </a:cubicBezTo>
                  <a:cubicBezTo>
                    <a:pt x="875" y="2025"/>
                    <a:pt x="870" y="2033"/>
                    <a:pt x="866" y="2041"/>
                  </a:cubicBezTo>
                  <a:cubicBezTo>
                    <a:pt x="865" y="2042"/>
                    <a:pt x="865" y="2043"/>
                    <a:pt x="864" y="2045"/>
                  </a:cubicBezTo>
                  <a:cubicBezTo>
                    <a:pt x="863" y="2005"/>
                    <a:pt x="861" y="1966"/>
                    <a:pt x="858" y="1925"/>
                  </a:cubicBezTo>
                  <a:cubicBezTo>
                    <a:pt x="857" y="1904"/>
                    <a:pt x="856" y="1882"/>
                    <a:pt x="854" y="1861"/>
                  </a:cubicBezTo>
                  <a:cubicBezTo>
                    <a:pt x="853" y="1842"/>
                    <a:pt x="853" y="1820"/>
                    <a:pt x="853" y="1796"/>
                  </a:cubicBezTo>
                  <a:cubicBezTo>
                    <a:pt x="853" y="1793"/>
                    <a:pt x="854" y="1789"/>
                    <a:pt x="853" y="1786"/>
                  </a:cubicBezTo>
                  <a:cubicBezTo>
                    <a:pt x="854" y="1760"/>
                    <a:pt x="855" y="1733"/>
                    <a:pt x="856" y="1707"/>
                  </a:cubicBezTo>
                  <a:cubicBezTo>
                    <a:pt x="856" y="1678"/>
                    <a:pt x="857" y="1649"/>
                    <a:pt x="858" y="1620"/>
                  </a:cubicBezTo>
                  <a:cubicBezTo>
                    <a:pt x="859" y="1565"/>
                    <a:pt x="857" y="1511"/>
                    <a:pt x="855" y="1457"/>
                  </a:cubicBezTo>
                  <a:cubicBezTo>
                    <a:pt x="853" y="1405"/>
                    <a:pt x="851" y="1355"/>
                    <a:pt x="853" y="1312"/>
                  </a:cubicBezTo>
                  <a:cubicBezTo>
                    <a:pt x="864" y="1305"/>
                    <a:pt x="885" y="1302"/>
                    <a:pt x="904" y="1305"/>
                  </a:cubicBezTo>
                  <a:cubicBezTo>
                    <a:pt x="934" y="1310"/>
                    <a:pt x="997" y="1342"/>
                    <a:pt x="1006" y="1356"/>
                  </a:cubicBezTo>
                  <a:cubicBezTo>
                    <a:pt x="1008" y="1361"/>
                    <a:pt x="1009" y="1367"/>
                    <a:pt x="1009" y="1374"/>
                  </a:cubicBezTo>
                  <a:cubicBezTo>
                    <a:pt x="1009" y="1379"/>
                    <a:pt x="1009" y="1384"/>
                    <a:pt x="1011" y="1390"/>
                  </a:cubicBezTo>
                  <a:cubicBezTo>
                    <a:pt x="1019" y="1415"/>
                    <a:pt x="1038" y="1429"/>
                    <a:pt x="1057" y="1442"/>
                  </a:cubicBezTo>
                  <a:cubicBezTo>
                    <a:pt x="1062" y="1436"/>
                    <a:pt x="1062" y="1436"/>
                    <a:pt x="1062" y="1436"/>
                  </a:cubicBezTo>
                  <a:cubicBezTo>
                    <a:pt x="1035" y="1417"/>
                    <a:pt x="1020" y="1391"/>
                    <a:pt x="1015" y="1359"/>
                  </a:cubicBezTo>
                  <a:cubicBezTo>
                    <a:pt x="1028" y="1368"/>
                    <a:pt x="1038" y="1380"/>
                    <a:pt x="1048" y="1392"/>
                  </a:cubicBezTo>
                  <a:cubicBezTo>
                    <a:pt x="1054" y="1400"/>
                    <a:pt x="1061" y="1408"/>
                    <a:pt x="1069" y="1416"/>
                  </a:cubicBezTo>
                  <a:cubicBezTo>
                    <a:pt x="1072" y="1456"/>
                    <a:pt x="1087" y="1492"/>
                    <a:pt x="1107" y="1508"/>
                  </a:cubicBezTo>
                  <a:cubicBezTo>
                    <a:pt x="1121" y="1518"/>
                    <a:pt x="1121" y="1518"/>
                    <a:pt x="1121" y="1518"/>
                  </a:cubicBezTo>
                  <a:cubicBezTo>
                    <a:pt x="1113" y="1504"/>
                    <a:pt x="1113" y="1504"/>
                    <a:pt x="1113" y="1504"/>
                  </a:cubicBezTo>
                  <a:cubicBezTo>
                    <a:pt x="1110" y="1499"/>
                    <a:pt x="1107" y="1495"/>
                    <a:pt x="1105" y="1491"/>
                  </a:cubicBezTo>
                  <a:cubicBezTo>
                    <a:pt x="1100" y="1485"/>
                    <a:pt x="1096" y="1479"/>
                    <a:pt x="1094" y="1471"/>
                  </a:cubicBezTo>
                  <a:cubicBezTo>
                    <a:pt x="1099" y="1473"/>
                    <a:pt x="1104" y="1478"/>
                    <a:pt x="1109" y="1482"/>
                  </a:cubicBezTo>
                  <a:cubicBezTo>
                    <a:pt x="1115" y="1487"/>
                    <a:pt x="1120" y="1492"/>
                    <a:pt x="1127" y="1493"/>
                  </a:cubicBezTo>
                  <a:cubicBezTo>
                    <a:pt x="1141" y="1493"/>
                    <a:pt x="1141" y="1493"/>
                    <a:pt x="1141" y="1493"/>
                  </a:cubicBezTo>
                  <a:cubicBezTo>
                    <a:pt x="1130" y="1486"/>
                    <a:pt x="1130" y="1486"/>
                    <a:pt x="1130" y="1486"/>
                  </a:cubicBezTo>
                  <a:cubicBezTo>
                    <a:pt x="1126" y="1483"/>
                    <a:pt x="1123" y="1480"/>
                    <a:pt x="1119" y="1477"/>
                  </a:cubicBezTo>
                  <a:cubicBezTo>
                    <a:pt x="1112" y="1470"/>
                    <a:pt x="1104" y="1462"/>
                    <a:pt x="1089" y="1461"/>
                  </a:cubicBezTo>
                  <a:cubicBezTo>
                    <a:pt x="1084" y="1450"/>
                    <a:pt x="1081" y="1440"/>
                    <a:pt x="1081" y="1427"/>
                  </a:cubicBezTo>
                  <a:cubicBezTo>
                    <a:pt x="1083" y="1429"/>
                    <a:pt x="1085" y="1430"/>
                    <a:pt x="1087" y="1430"/>
                  </a:cubicBezTo>
                  <a:cubicBezTo>
                    <a:pt x="1088" y="1431"/>
                    <a:pt x="1091" y="1430"/>
                    <a:pt x="1093" y="1428"/>
                  </a:cubicBezTo>
                  <a:cubicBezTo>
                    <a:pt x="1095" y="1424"/>
                    <a:pt x="1095" y="1424"/>
                    <a:pt x="1095" y="1424"/>
                  </a:cubicBezTo>
                  <a:cubicBezTo>
                    <a:pt x="1092" y="1422"/>
                    <a:pt x="1092" y="1422"/>
                    <a:pt x="1092" y="1422"/>
                  </a:cubicBezTo>
                  <a:cubicBezTo>
                    <a:pt x="1077" y="1414"/>
                    <a:pt x="1083" y="1394"/>
                    <a:pt x="1089" y="1372"/>
                  </a:cubicBezTo>
                  <a:cubicBezTo>
                    <a:pt x="1091" y="1366"/>
                    <a:pt x="1093" y="1360"/>
                    <a:pt x="1094" y="1354"/>
                  </a:cubicBezTo>
                  <a:cubicBezTo>
                    <a:pt x="1096" y="1357"/>
                    <a:pt x="1098" y="1359"/>
                    <a:pt x="1101" y="1361"/>
                  </a:cubicBezTo>
                  <a:cubicBezTo>
                    <a:pt x="1127" y="1388"/>
                    <a:pt x="1154" y="1415"/>
                    <a:pt x="1188" y="1435"/>
                  </a:cubicBezTo>
                  <a:cubicBezTo>
                    <a:pt x="1190" y="1440"/>
                    <a:pt x="1192" y="1444"/>
                    <a:pt x="1195" y="1448"/>
                  </a:cubicBezTo>
                  <a:cubicBezTo>
                    <a:pt x="1196" y="1451"/>
                    <a:pt x="1198" y="1454"/>
                    <a:pt x="1199" y="1457"/>
                  </a:cubicBezTo>
                  <a:cubicBezTo>
                    <a:pt x="1196" y="1465"/>
                    <a:pt x="1197" y="1483"/>
                    <a:pt x="1203" y="1492"/>
                  </a:cubicBezTo>
                  <a:cubicBezTo>
                    <a:pt x="1205" y="1497"/>
                    <a:pt x="1209" y="1499"/>
                    <a:pt x="1211" y="1499"/>
                  </a:cubicBezTo>
                  <a:cubicBezTo>
                    <a:pt x="1222" y="1498"/>
                    <a:pt x="1222" y="1498"/>
                    <a:pt x="1222" y="1498"/>
                  </a:cubicBezTo>
                  <a:cubicBezTo>
                    <a:pt x="1214" y="1492"/>
                    <a:pt x="1214" y="1492"/>
                    <a:pt x="1214" y="1492"/>
                  </a:cubicBezTo>
                  <a:cubicBezTo>
                    <a:pt x="1210" y="1488"/>
                    <a:pt x="1209" y="1480"/>
                    <a:pt x="1209" y="1472"/>
                  </a:cubicBezTo>
                  <a:cubicBezTo>
                    <a:pt x="1211" y="1474"/>
                    <a:pt x="1213" y="1478"/>
                    <a:pt x="1215" y="1481"/>
                  </a:cubicBezTo>
                  <a:cubicBezTo>
                    <a:pt x="1219" y="1488"/>
                    <a:pt x="1223" y="1495"/>
                    <a:pt x="1229" y="1496"/>
                  </a:cubicBezTo>
                  <a:cubicBezTo>
                    <a:pt x="1238" y="1498"/>
                    <a:pt x="1238" y="1498"/>
                    <a:pt x="1238" y="1498"/>
                  </a:cubicBezTo>
                  <a:cubicBezTo>
                    <a:pt x="1233" y="1491"/>
                    <a:pt x="1233" y="1491"/>
                    <a:pt x="1233" y="1491"/>
                  </a:cubicBezTo>
                  <a:cubicBezTo>
                    <a:pt x="1230" y="1486"/>
                    <a:pt x="1227" y="1482"/>
                    <a:pt x="1224" y="1477"/>
                  </a:cubicBezTo>
                  <a:cubicBezTo>
                    <a:pt x="1216" y="1466"/>
                    <a:pt x="1207" y="1453"/>
                    <a:pt x="1203" y="1442"/>
                  </a:cubicBezTo>
                  <a:cubicBezTo>
                    <a:pt x="1215" y="1447"/>
                    <a:pt x="1228" y="1453"/>
                    <a:pt x="1240" y="1459"/>
                  </a:cubicBezTo>
                  <a:cubicBezTo>
                    <a:pt x="1268" y="1472"/>
                    <a:pt x="1297" y="1485"/>
                    <a:pt x="1329" y="1495"/>
                  </a:cubicBezTo>
                  <a:cubicBezTo>
                    <a:pt x="1330" y="1496"/>
                    <a:pt x="1332" y="1498"/>
                    <a:pt x="1333" y="1500"/>
                  </a:cubicBezTo>
                  <a:cubicBezTo>
                    <a:pt x="1337" y="1504"/>
                    <a:pt x="1339" y="1506"/>
                    <a:pt x="1341" y="1506"/>
                  </a:cubicBezTo>
                  <a:cubicBezTo>
                    <a:pt x="1343" y="1506"/>
                    <a:pt x="1343" y="1506"/>
                    <a:pt x="1343" y="1506"/>
                  </a:cubicBezTo>
                  <a:cubicBezTo>
                    <a:pt x="1344" y="1504"/>
                    <a:pt x="1344" y="1504"/>
                    <a:pt x="1344" y="1504"/>
                  </a:cubicBezTo>
                  <a:cubicBezTo>
                    <a:pt x="1345" y="1503"/>
                    <a:pt x="1345" y="1502"/>
                    <a:pt x="1345" y="1501"/>
                  </a:cubicBezTo>
                  <a:cubicBezTo>
                    <a:pt x="1347" y="1500"/>
                    <a:pt x="1347" y="1499"/>
                    <a:pt x="1347" y="1498"/>
                  </a:cubicBezTo>
                  <a:cubicBezTo>
                    <a:pt x="1348" y="1494"/>
                    <a:pt x="1343" y="1491"/>
                    <a:pt x="1336" y="1488"/>
                  </a:cubicBezTo>
                  <a:cubicBezTo>
                    <a:pt x="1335" y="1488"/>
                    <a:pt x="1334" y="1487"/>
                    <a:pt x="1334" y="1487"/>
                  </a:cubicBezTo>
                  <a:cubicBezTo>
                    <a:pt x="1306" y="1473"/>
                    <a:pt x="1276" y="1461"/>
                    <a:pt x="1247" y="1449"/>
                  </a:cubicBezTo>
                  <a:cubicBezTo>
                    <a:pt x="1232" y="1444"/>
                    <a:pt x="1218" y="1438"/>
                    <a:pt x="1204" y="1432"/>
                  </a:cubicBezTo>
                  <a:cubicBezTo>
                    <a:pt x="1165" y="1416"/>
                    <a:pt x="1137" y="1383"/>
                    <a:pt x="1110" y="1352"/>
                  </a:cubicBezTo>
                  <a:cubicBezTo>
                    <a:pt x="1091" y="1329"/>
                    <a:pt x="1072" y="1307"/>
                    <a:pt x="1049" y="1290"/>
                  </a:cubicBezTo>
                  <a:cubicBezTo>
                    <a:pt x="1073" y="1293"/>
                    <a:pt x="1103" y="1299"/>
                    <a:pt x="1130" y="1308"/>
                  </a:cubicBezTo>
                  <a:cubicBezTo>
                    <a:pt x="1132" y="1310"/>
                    <a:pt x="1134" y="1314"/>
                    <a:pt x="1135" y="1318"/>
                  </a:cubicBezTo>
                  <a:cubicBezTo>
                    <a:pt x="1137" y="1325"/>
                    <a:pt x="1139" y="1331"/>
                    <a:pt x="1145" y="1331"/>
                  </a:cubicBezTo>
                  <a:cubicBezTo>
                    <a:pt x="1146" y="1331"/>
                    <a:pt x="1146" y="1331"/>
                    <a:pt x="1147" y="1331"/>
                  </a:cubicBezTo>
                  <a:cubicBezTo>
                    <a:pt x="1151" y="1330"/>
                    <a:pt x="1151" y="1330"/>
                    <a:pt x="1151" y="1330"/>
                  </a:cubicBezTo>
                  <a:cubicBezTo>
                    <a:pt x="1149" y="1325"/>
                    <a:pt x="1149" y="1325"/>
                    <a:pt x="1149" y="1325"/>
                  </a:cubicBezTo>
                  <a:cubicBezTo>
                    <a:pt x="1147" y="1321"/>
                    <a:pt x="1146" y="1318"/>
                    <a:pt x="1145" y="1316"/>
                  </a:cubicBezTo>
                  <a:cubicBezTo>
                    <a:pt x="1155" y="1322"/>
                    <a:pt x="1166" y="1327"/>
                    <a:pt x="1177" y="1333"/>
                  </a:cubicBezTo>
                  <a:cubicBezTo>
                    <a:pt x="1190" y="1340"/>
                    <a:pt x="1205" y="1348"/>
                    <a:pt x="1217" y="1355"/>
                  </a:cubicBezTo>
                  <a:cubicBezTo>
                    <a:pt x="1221" y="1358"/>
                    <a:pt x="1227" y="1367"/>
                    <a:pt x="1228" y="1369"/>
                  </a:cubicBezTo>
                  <a:cubicBezTo>
                    <a:pt x="1231" y="1400"/>
                    <a:pt x="1241" y="1423"/>
                    <a:pt x="1259" y="1441"/>
                  </a:cubicBezTo>
                  <a:cubicBezTo>
                    <a:pt x="1271" y="1452"/>
                    <a:pt x="1271" y="1452"/>
                    <a:pt x="1271" y="1452"/>
                  </a:cubicBezTo>
                  <a:cubicBezTo>
                    <a:pt x="1265" y="1437"/>
                    <a:pt x="1265" y="1437"/>
                    <a:pt x="1265" y="1437"/>
                  </a:cubicBezTo>
                  <a:cubicBezTo>
                    <a:pt x="1262" y="1429"/>
                    <a:pt x="1258" y="1423"/>
                    <a:pt x="1255" y="1417"/>
                  </a:cubicBezTo>
                  <a:cubicBezTo>
                    <a:pt x="1247" y="1405"/>
                    <a:pt x="1241" y="1394"/>
                    <a:pt x="1241" y="1377"/>
                  </a:cubicBezTo>
                  <a:cubicBezTo>
                    <a:pt x="1274" y="1403"/>
                    <a:pt x="1307" y="1419"/>
                    <a:pt x="1345" y="1428"/>
                  </a:cubicBezTo>
                  <a:cubicBezTo>
                    <a:pt x="1369" y="1456"/>
                    <a:pt x="1400" y="1476"/>
                    <a:pt x="1437" y="1489"/>
                  </a:cubicBezTo>
                  <a:cubicBezTo>
                    <a:pt x="1443" y="1507"/>
                    <a:pt x="1455" y="1518"/>
                    <a:pt x="1467" y="1529"/>
                  </a:cubicBezTo>
                  <a:cubicBezTo>
                    <a:pt x="1470" y="1532"/>
                    <a:pt x="1473" y="1534"/>
                    <a:pt x="1476" y="1537"/>
                  </a:cubicBezTo>
                  <a:cubicBezTo>
                    <a:pt x="1494" y="1555"/>
                    <a:pt x="1494" y="1555"/>
                    <a:pt x="1494" y="1555"/>
                  </a:cubicBezTo>
                  <a:cubicBezTo>
                    <a:pt x="1481" y="1533"/>
                    <a:pt x="1481" y="1533"/>
                    <a:pt x="1481" y="1533"/>
                  </a:cubicBezTo>
                  <a:cubicBezTo>
                    <a:pt x="1477" y="1525"/>
                    <a:pt x="1471" y="1519"/>
                    <a:pt x="1465" y="1513"/>
                  </a:cubicBezTo>
                  <a:cubicBezTo>
                    <a:pt x="1459" y="1507"/>
                    <a:pt x="1453" y="1501"/>
                    <a:pt x="1450" y="1493"/>
                  </a:cubicBezTo>
                  <a:cubicBezTo>
                    <a:pt x="1456" y="1494"/>
                    <a:pt x="1462" y="1495"/>
                    <a:pt x="1468" y="1497"/>
                  </a:cubicBezTo>
                  <a:cubicBezTo>
                    <a:pt x="1481" y="1500"/>
                    <a:pt x="1492" y="1503"/>
                    <a:pt x="1498" y="1500"/>
                  </a:cubicBezTo>
                  <a:cubicBezTo>
                    <a:pt x="1508" y="1495"/>
                    <a:pt x="1508" y="1495"/>
                    <a:pt x="1508" y="1495"/>
                  </a:cubicBezTo>
                  <a:cubicBezTo>
                    <a:pt x="1497" y="1493"/>
                    <a:pt x="1497" y="1493"/>
                    <a:pt x="1497" y="1493"/>
                  </a:cubicBezTo>
                  <a:cubicBezTo>
                    <a:pt x="1442" y="1485"/>
                    <a:pt x="1393" y="1464"/>
                    <a:pt x="1367" y="1436"/>
                  </a:cubicBezTo>
                  <a:cubicBezTo>
                    <a:pt x="1385" y="1440"/>
                    <a:pt x="1404" y="1443"/>
                    <a:pt x="1423" y="1446"/>
                  </a:cubicBezTo>
                  <a:cubicBezTo>
                    <a:pt x="1439" y="1449"/>
                    <a:pt x="1456" y="1451"/>
                    <a:pt x="1472" y="1455"/>
                  </a:cubicBezTo>
                  <a:cubicBezTo>
                    <a:pt x="1483" y="1478"/>
                    <a:pt x="1512" y="1494"/>
                    <a:pt x="1536" y="1497"/>
                  </a:cubicBezTo>
                  <a:cubicBezTo>
                    <a:pt x="1565" y="1501"/>
                    <a:pt x="1565" y="1501"/>
                    <a:pt x="1565" y="1501"/>
                  </a:cubicBezTo>
                  <a:cubicBezTo>
                    <a:pt x="1534" y="1489"/>
                    <a:pt x="1534" y="1489"/>
                    <a:pt x="1534" y="1489"/>
                  </a:cubicBezTo>
                  <a:cubicBezTo>
                    <a:pt x="1513" y="1481"/>
                    <a:pt x="1494" y="1473"/>
                    <a:pt x="1484" y="1456"/>
                  </a:cubicBezTo>
                  <a:cubicBezTo>
                    <a:pt x="1488" y="1457"/>
                    <a:pt x="1491" y="1458"/>
                    <a:pt x="1495" y="1459"/>
                  </a:cubicBezTo>
                  <a:cubicBezTo>
                    <a:pt x="1507" y="1462"/>
                    <a:pt x="1517" y="1464"/>
                    <a:pt x="1522" y="1460"/>
                  </a:cubicBezTo>
                  <a:cubicBezTo>
                    <a:pt x="1526" y="1455"/>
                    <a:pt x="1526" y="1455"/>
                    <a:pt x="1526" y="1455"/>
                  </a:cubicBezTo>
                  <a:cubicBezTo>
                    <a:pt x="1520" y="1453"/>
                    <a:pt x="1520" y="1453"/>
                    <a:pt x="1520" y="1453"/>
                  </a:cubicBezTo>
                  <a:cubicBezTo>
                    <a:pt x="1491" y="1446"/>
                    <a:pt x="1463" y="1441"/>
                    <a:pt x="1437" y="1437"/>
                  </a:cubicBezTo>
                  <a:cubicBezTo>
                    <a:pt x="1403" y="1431"/>
                    <a:pt x="1371" y="1425"/>
                    <a:pt x="1339" y="1415"/>
                  </a:cubicBezTo>
                  <a:cubicBezTo>
                    <a:pt x="1307" y="1404"/>
                    <a:pt x="1280" y="1383"/>
                    <a:pt x="1255" y="1362"/>
                  </a:cubicBezTo>
                  <a:cubicBezTo>
                    <a:pt x="1241" y="1351"/>
                    <a:pt x="1226" y="1339"/>
                    <a:pt x="1210" y="1329"/>
                  </a:cubicBezTo>
                  <a:cubicBezTo>
                    <a:pt x="1197" y="1320"/>
                    <a:pt x="1183" y="1313"/>
                    <a:pt x="1170" y="1306"/>
                  </a:cubicBezTo>
                  <a:cubicBezTo>
                    <a:pt x="1158" y="1300"/>
                    <a:pt x="1146" y="1294"/>
                    <a:pt x="1135" y="1287"/>
                  </a:cubicBezTo>
                  <a:cubicBezTo>
                    <a:pt x="1134" y="1283"/>
                    <a:pt x="1133" y="1279"/>
                    <a:pt x="1132" y="1275"/>
                  </a:cubicBezTo>
                  <a:cubicBezTo>
                    <a:pt x="1130" y="1270"/>
                    <a:pt x="1129" y="1265"/>
                    <a:pt x="1129" y="1262"/>
                  </a:cubicBezTo>
                  <a:cubicBezTo>
                    <a:pt x="1133" y="1262"/>
                    <a:pt x="1137" y="1263"/>
                    <a:pt x="1141" y="1264"/>
                  </a:cubicBezTo>
                  <a:cubicBezTo>
                    <a:pt x="1150" y="1266"/>
                    <a:pt x="1159" y="1268"/>
                    <a:pt x="1169" y="1270"/>
                  </a:cubicBezTo>
                  <a:cubicBezTo>
                    <a:pt x="1174" y="1285"/>
                    <a:pt x="1186" y="1315"/>
                    <a:pt x="1206" y="1322"/>
                  </a:cubicBezTo>
                  <a:cubicBezTo>
                    <a:pt x="1221" y="1327"/>
                    <a:pt x="1221" y="1327"/>
                    <a:pt x="1221" y="1327"/>
                  </a:cubicBezTo>
                  <a:cubicBezTo>
                    <a:pt x="1208" y="1313"/>
                    <a:pt x="1208" y="1313"/>
                    <a:pt x="1208" y="1313"/>
                  </a:cubicBezTo>
                  <a:cubicBezTo>
                    <a:pt x="1196" y="1302"/>
                    <a:pt x="1186" y="1291"/>
                    <a:pt x="1182" y="1273"/>
                  </a:cubicBezTo>
                  <a:cubicBezTo>
                    <a:pt x="1184" y="1274"/>
                    <a:pt x="1184" y="1274"/>
                    <a:pt x="1184" y="1274"/>
                  </a:cubicBezTo>
                  <a:cubicBezTo>
                    <a:pt x="1196" y="1276"/>
                    <a:pt x="1210" y="1278"/>
                    <a:pt x="1221" y="1282"/>
                  </a:cubicBezTo>
                  <a:cubicBezTo>
                    <a:pt x="1224" y="1275"/>
                    <a:pt x="1224" y="1275"/>
                    <a:pt x="1224" y="1275"/>
                  </a:cubicBezTo>
                  <a:cubicBezTo>
                    <a:pt x="1208" y="1268"/>
                    <a:pt x="1191" y="1264"/>
                    <a:pt x="1172" y="1260"/>
                  </a:cubicBezTo>
                  <a:cubicBezTo>
                    <a:pt x="1158" y="1257"/>
                    <a:pt x="1142" y="1253"/>
                    <a:pt x="1127" y="1248"/>
                  </a:cubicBezTo>
                  <a:cubicBezTo>
                    <a:pt x="1101" y="1239"/>
                    <a:pt x="1077" y="1230"/>
                    <a:pt x="1053" y="1219"/>
                  </a:cubicBezTo>
                  <a:cubicBezTo>
                    <a:pt x="1049" y="1217"/>
                    <a:pt x="1044" y="1215"/>
                    <a:pt x="1039" y="1213"/>
                  </a:cubicBezTo>
                  <a:cubicBezTo>
                    <a:pt x="1012" y="1202"/>
                    <a:pt x="981" y="1189"/>
                    <a:pt x="987" y="1169"/>
                  </a:cubicBezTo>
                  <a:cubicBezTo>
                    <a:pt x="987" y="1169"/>
                    <a:pt x="987" y="1169"/>
                    <a:pt x="987" y="1169"/>
                  </a:cubicBezTo>
                  <a:cubicBezTo>
                    <a:pt x="997" y="1173"/>
                    <a:pt x="1007" y="1179"/>
                    <a:pt x="1017" y="1186"/>
                  </a:cubicBezTo>
                  <a:cubicBezTo>
                    <a:pt x="1034" y="1196"/>
                    <a:pt x="1051" y="1207"/>
                    <a:pt x="1072" y="1212"/>
                  </a:cubicBezTo>
                  <a:cubicBezTo>
                    <a:pt x="1106" y="1220"/>
                    <a:pt x="1143" y="1224"/>
                    <a:pt x="1173" y="1223"/>
                  </a:cubicBezTo>
                  <a:cubicBezTo>
                    <a:pt x="1180" y="1226"/>
                    <a:pt x="1184" y="1231"/>
                    <a:pt x="1189" y="1236"/>
                  </a:cubicBezTo>
                  <a:cubicBezTo>
                    <a:pt x="1192" y="1240"/>
                    <a:pt x="1196" y="1245"/>
                    <a:pt x="1201" y="1248"/>
                  </a:cubicBezTo>
                  <a:cubicBezTo>
                    <a:pt x="1215" y="1258"/>
                    <a:pt x="1232" y="1262"/>
                    <a:pt x="1249" y="1266"/>
                  </a:cubicBezTo>
                  <a:cubicBezTo>
                    <a:pt x="1263" y="1269"/>
                    <a:pt x="1277" y="1272"/>
                    <a:pt x="1289" y="1279"/>
                  </a:cubicBezTo>
                  <a:cubicBezTo>
                    <a:pt x="1296" y="1282"/>
                    <a:pt x="1303" y="1288"/>
                    <a:pt x="1310" y="1294"/>
                  </a:cubicBezTo>
                  <a:cubicBezTo>
                    <a:pt x="1316" y="1300"/>
                    <a:pt x="1323" y="1306"/>
                    <a:pt x="1330" y="1311"/>
                  </a:cubicBezTo>
                  <a:cubicBezTo>
                    <a:pt x="1347" y="1321"/>
                    <a:pt x="1364" y="1331"/>
                    <a:pt x="1383" y="1333"/>
                  </a:cubicBezTo>
                  <a:cubicBezTo>
                    <a:pt x="1410" y="1336"/>
                    <a:pt x="1410" y="1336"/>
                    <a:pt x="1410" y="1336"/>
                  </a:cubicBezTo>
                  <a:cubicBezTo>
                    <a:pt x="1385" y="1326"/>
                    <a:pt x="1385" y="1326"/>
                    <a:pt x="1385" y="1326"/>
                  </a:cubicBezTo>
                  <a:cubicBezTo>
                    <a:pt x="1357" y="1315"/>
                    <a:pt x="1332" y="1300"/>
                    <a:pt x="1308" y="1281"/>
                  </a:cubicBezTo>
                  <a:cubicBezTo>
                    <a:pt x="1353" y="1289"/>
                    <a:pt x="1387" y="1299"/>
                    <a:pt x="1414" y="1313"/>
                  </a:cubicBezTo>
                  <a:cubicBezTo>
                    <a:pt x="1418" y="1307"/>
                    <a:pt x="1418" y="1307"/>
                    <a:pt x="1418" y="1307"/>
                  </a:cubicBezTo>
                  <a:cubicBezTo>
                    <a:pt x="1390" y="1288"/>
                    <a:pt x="1349" y="1279"/>
                    <a:pt x="1310" y="1271"/>
                  </a:cubicBezTo>
                  <a:cubicBezTo>
                    <a:pt x="1263" y="1261"/>
                    <a:pt x="1214" y="1251"/>
                    <a:pt x="1188" y="1223"/>
                  </a:cubicBezTo>
                  <a:cubicBezTo>
                    <a:pt x="1233" y="1217"/>
                    <a:pt x="1290" y="1220"/>
                    <a:pt x="1335" y="1223"/>
                  </a:cubicBezTo>
                  <a:cubicBezTo>
                    <a:pt x="1342" y="1224"/>
                    <a:pt x="1348" y="1224"/>
                    <a:pt x="1355" y="1225"/>
                  </a:cubicBezTo>
                  <a:cubicBezTo>
                    <a:pt x="1378" y="1243"/>
                    <a:pt x="1405" y="1258"/>
                    <a:pt x="1435" y="1269"/>
                  </a:cubicBezTo>
                  <a:cubicBezTo>
                    <a:pt x="1436" y="1288"/>
                    <a:pt x="1447" y="1299"/>
                    <a:pt x="1459" y="1308"/>
                  </a:cubicBezTo>
                  <a:cubicBezTo>
                    <a:pt x="1472" y="1318"/>
                    <a:pt x="1472" y="1318"/>
                    <a:pt x="1472" y="1318"/>
                  </a:cubicBezTo>
                  <a:cubicBezTo>
                    <a:pt x="1465" y="1304"/>
                    <a:pt x="1465" y="1304"/>
                    <a:pt x="1465" y="1304"/>
                  </a:cubicBezTo>
                  <a:cubicBezTo>
                    <a:pt x="1463" y="1300"/>
                    <a:pt x="1459" y="1296"/>
                    <a:pt x="1456" y="1293"/>
                  </a:cubicBezTo>
                  <a:cubicBezTo>
                    <a:pt x="1451" y="1287"/>
                    <a:pt x="1446" y="1282"/>
                    <a:pt x="1446" y="1272"/>
                  </a:cubicBezTo>
                  <a:cubicBezTo>
                    <a:pt x="1457" y="1276"/>
                    <a:pt x="1469" y="1279"/>
                    <a:pt x="1481" y="1281"/>
                  </a:cubicBezTo>
                  <a:cubicBezTo>
                    <a:pt x="1489" y="1283"/>
                    <a:pt x="1498" y="1285"/>
                    <a:pt x="1505" y="1287"/>
                  </a:cubicBezTo>
                  <a:cubicBezTo>
                    <a:pt x="1507" y="1280"/>
                    <a:pt x="1507" y="1280"/>
                    <a:pt x="1507" y="1280"/>
                  </a:cubicBezTo>
                  <a:cubicBezTo>
                    <a:pt x="1498" y="1277"/>
                    <a:pt x="1488" y="1274"/>
                    <a:pt x="1478" y="1271"/>
                  </a:cubicBezTo>
                  <a:cubicBezTo>
                    <a:pt x="1438" y="1259"/>
                    <a:pt x="1397" y="1246"/>
                    <a:pt x="1369" y="1223"/>
                  </a:cubicBezTo>
                  <a:cubicBezTo>
                    <a:pt x="1373" y="1223"/>
                    <a:pt x="1376" y="1223"/>
                    <a:pt x="1380" y="1224"/>
                  </a:cubicBezTo>
                  <a:cubicBezTo>
                    <a:pt x="1401" y="1225"/>
                    <a:pt x="1424" y="1230"/>
                    <a:pt x="1449" y="1235"/>
                  </a:cubicBezTo>
                  <a:cubicBezTo>
                    <a:pt x="1473" y="1240"/>
                    <a:pt x="1499" y="1245"/>
                    <a:pt x="1522" y="1247"/>
                  </a:cubicBezTo>
                  <a:cubicBezTo>
                    <a:pt x="1533" y="1248"/>
                    <a:pt x="1542" y="1248"/>
                    <a:pt x="1551" y="1247"/>
                  </a:cubicBezTo>
                  <a:cubicBezTo>
                    <a:pt x="1551" y="1247"/>
                    <a:pt x="1580" y="1244"/>
                    <a:pt x="1580" y="1234"/>
                  </a:cubicBezTo>
                  <a:cubicBezTo>
                    <a:pt x="1581" y="1229"/>
                    <a:pt x="1581" y="1229"/>
                    <a:pt x="1581" y="1229"/>
                  </a:cubicBezTo>
                  <a:cubicBezTo>
                    <a:pt x="1576" y="1230"/>
                    <a:pt x="1576" y="1230"/>
                    <a:pt x="1576" y="1230"/>
                  </a:cubicBezTo>
                  <a:moveTo>
                    <a:pt x="662" y="2122"/>
                  </a:moveTo>
                  <a:cubicBezTo>
                    <a:pt x="660" y="2121"/>
                    <a:pt x="658" y="2120"/>
                    <a:pt x="656" y="2120"/>
                  </a:cubicBezTo>
                  <a:cubicBezTo>
                    <a:pt x="656" y="2120"/>
                    <a:pt x="655" y="2120"/>
                    <a:pt x="655" y="2120"/>
                  </a:cubicBezTo>
                  <a:cubicBezTo>
                    <a:pt x="653" y="2118"/>
                    <a:pt x="653" y="2116"/>
                    <a:pt x="658" y="2112"/>
                  </a:cubicBezTo>
                  <a:cubicBezTo>
                    <a:pt x="660" y="2118"/>
                    <a:pt x="660" y="2118"/>
                    <a:pt x="660" y="2118"/>
                  </a:cubicBezTo>
                  <a:cubicBezTo>
                    <a:pt x="662" y="2121"/>
                    <a:pt x="662" y="2122"/>
                    <a:pt x="662" y="2122"/>
                  </a:cubicBezTo>
                  <a:cubicBezTo>
                    <a:pt x="662" y="2122"/>
                    <a:pt x="662" y="2122"/>
                    <a:pt x="662" y="2122"/>
                  </a:cubicBezTo>
                  <a:moveTo>
                    <a:pt x="768" y="2160"/>
                  </a:moveTo>
                  <a:cubicBezTo>
                    <a:pt x="766" y="2160"/>
                    <a:pt x="765" y="2160"/>
                    <a:pt x="764" y="2160"/>
                  </a:cubicBezTo>
                  <a:cubicBezTo>
                    <a:pt x="763" y="2160"/>
                    <a:pt x="761" y="2160"/>
                    <a:pt x="760" y="2161"/>
                  </a:cubicBezTo>
                  <a:cubicBezTo>
                    <a:pt x="761" y="2156"/>
                    <a:pt x="764" y="2153"/>
                    <a:pt x="766" y="2153"/>
                  </a:cubicBezTo>
                  <a:cubicBezTo>
                    <a:pt x="766" y="2153"/>
                    <a:pt x="766" y="2153"/>
                    <a:pt x="767" y="2154"/>
                  </a:cubicBezTo>
                  <a:cubicBezTo>
                    <a:pt x="767" y="2154"/>
                    <a:pt x="769" y="2156"/>
                    <a:pt x="769" y="2161"/>
                  </a:cubicBezTo>
                  <a:cubicBezTo>
                    <a:pt x="768" y="2160"/>
                    <a:pt x="768" y="2160"/>
                    <a:pt x="768" y="2160"/>
                  </a:cubicBezTo>
                  <a:moveTo>
                    <a:pt x="932" y="2166"/>
                  </a:moveTo>
                  <a:cubicBezTo>
                    <a:pt x="932" y="2167"/>
                    <a:pt x="934" y="2168"/>
                    <a:pt x="935" y="2169"/>
                  </a:cubicBezTo>
                  <a:cubicBezTo>
                    <a:pt x="932" y="2170"/>
                    <a:pt x="929" y="2167"/>
                    <a:pt x="928" y="2164"/>
                  </a:cubicBezTo>
                  <a:cubicBezTo>
                    <a:pt x="927" y="2163"/>
                    <a:pt x="926" y="2161"/>
                    <a:pt x="926" y="2160"/>
                  </a:cubicBezTo>
                  <a:cubicBezTo>
                    <a:pt x="928" y="2162"/>
                    <a:pt x="930" y="2164"/>
                    <a:pt x="932" y="2166"/>
                  </a:cubicBezTo>
                  <a:moveTo>
                    <a:pt x="1279" y="972"/>
                  </a:moveTo>
                  <a:cubicBezTo>
                    <a:pt x="1274" y="975"/>
                    <a:pt x="1274" y="975"/>
                    <a:pt x="1274" y="975"/>
                  </a:cubicBezTo>
                  <a:cubicBezTo>
                    <a:pt x="1272" y="976"/>
                    <a:pt x="1269" y="977"/>
                    <a:pt x="1267" y="979"/>
                  </a:cubicBezTo>
                  <a:cubicBezTo>
                    <a:pt x="1255" y="984"/>
                    <a:pt x="1243" y="990"/>
                    <a:pt x="1238" y="999"/>
                  </a:cubicBezTo>
                  <a:cubicBezTo>
                    <a:pt x="1234" y="1005"/>
                    <a:pt x="1234" y="1005"/>
                    <a:pt x="1234" y="1005"/>
                  </a:cubicBezTo>
                  <a:cubicBezTo>
                    <a:pt x="1213" y="1006"/>
                    <a:pt x="1192" y="1008"/>
                    <a:pt x="1172" y="1010"/>
                  </a:cubicBezTo>
                  <a:cubicBezTo>
                    <a:pt x="1144" y="1012"/>
                    <a:pt x="1116" y="1015"/>
                    <a:pt x="1086" y="1015"/>
                  </a:cubicBezTo>
                  <a:cubicBezTo>
                    <a:pt x="1100" y="1011"/>
                    <a:pt x="1114" y="1007"/>
                    <a:pt x="1127" y="1003"/>
                  </a:cubicBezTo>
                  <a:cubicBezTo>
                    <a:pt x="1166" y="991"/>
                    <a:pt x="1205" y="979"/>
                    <a:pt x="1236" y="958"/>
                  </a:cubicBezTo>
                  <a:cubicBezTo>
                    <a:pt x="1233" y="952"/>
                    <a:pt x="1233" y="952"/>
                    <a:pt x="1233" y="952"/>
                  </a:cubicBezTo>
                  <a:cubicBezTo>
                    <a:pt x="1197" y="968"/>
                    <a:pt x="1153" y="987"/>
                    <a:pt x="1106" y="999"/>
                  </a:cubicBezTo>
                  <a:cubicBezTo>
                    <a:pt x="1103" y="1000"/>
                    <a:pt x="1099" y="1001"/>
                    <a:pt x="1094" y="1001"/>
                  </a:cubicBezTo>
                  <a:cubicBezTo>
                    <a:pt x="1088" y="1002"/>
                    <a:pt x="1082" y="1003"/>
                    <a:pt x="1076" y="1005"/>
                  </a:cubicBezTo>
                  <a:cubicBezTo>
                    <a:pt x="1072" y="1007"/>
                    <a:pt x="1068" y="1010"/>
                    <a:pt x="1065" y="1012"/>
                  </a:cubicBezTo>
                  <a:cubicBezTo>
                    <a:pt x="1060" y="1015"/>
                    <a:pt x="1057" y="1018"/>
                    <a:pt x="1052" y="1019"/>
                  </a:cubicBezTo>
                  <a:cubicBezTo>
                    <a:pt x="1035" y="1023"/>
                    <a:pt x="1018" y="1024"/>
                    <a:pt x="1001" y="1024"/>
                  </a:cubicBezTo>
                  <a:cubicBezTo>
                    <a:pt x="978" y="1025"/>
                    <a:pt x="955" y="1026"/>
                    <a:pt x="932" y="1036"/>
                  </a:cubicBezTo>
                  <a:cubicBezTo>
                    <a:pt x="928" y="1018"/>
                    <a:pt x="913" y="1009"/>
                    <a:pt x="899" y="1001"/>
                  </a:cubicBezTo>
                  <a:cubicBezTo>
                    <a:pt x="896" y="1000"/>
                    <a:pt x="894" y="998"/>
                    <a:pt x="892" y="997"/>
                  </a:cubicBezTo>
                  <a:cubicBezTo>
                    <a:pt x="901" y="945"/>
                    <a:pt x="933" y="914"/>
                    <a:pt x="963" y="884"/>
                  </a:cubicBezTo>
                  <a:cubicBezTo>
                    <a:pt x="969" y="878"/>
                    <a:pt x="975" y="872"/>
                    <a:pt x="981" y="866"/>
                  </a:cubicBezTo>
                  <a:cubicBezTo>
                    <a:pt x="982" y="865"/>
                    <a:pt x="984" y="863"/>
                    <a:pt x="987" y="860"/>
                  </a:cubicBezTo>
                  <a:cubicBezTo>
                    <a:pt x="992" y="854"/>
                    <a:pt x="1006" y="839"/>
                    <a:pt x="1010" y="839"/>
                  </a:cubicBezTo>
                  <a:cubicBezTo>
                    <a:pt x="1023" y="839"/>
                    <a:pt x="1031" y="875"/>
                    <a:pt x="1031" y="894"/>
                  </a:cubicBezTo>
                  <a:cubicBezTo>
                    <a:pt x="1031" y="902"/>
                    <a:pt x="1031" y="910"/>
                    <a:pt x="1030" y="919"/>
                  </a:cubicBezTo>
                  <a:cubicBezTo>
                    <a:pt x="1028" y="940"/>
                    <a:pt x="1027" y="959"/>
                    <a:pt x="1039" y="968"/>
                  </a:cubicBezTo>
                  <a:cubicBezTo>
                    <a:pt x="1047" y="973"/>
                    <a:pt x="1047" y="973"/>
                    <a:pt x="1047" y="973"/>
                  </a:cubicBezTo>
                  <a:cubicBezTo>
                    <a:pt x="1045" y="964"/>
                    <a:pt x="1045" y="964"/>
                    <a:pt x="1045" y="964"/>
                  </a:cubicBezTo>
                  <a:cubicBezTo>
                    <a:pt x="1042" y="953"/>
                    <a:pt x="1035" y="926"/>
                    <a:pt x="1039" y="910"/>
                  </a:cubicBezTo>
                  <a:cubicBezTo>
                    <a:pt x="1048" y="925"/>
                    <a:pt x="1061" y="937"/>
                    <a:pt x="1074" y="947"/>
                  </a:cubicBezTo>
                  <a:cubicBezTo>
                    <a:pt x="1079" y="941"/>
                    <a:pt x="1079" y="941"/>
                    <a:pt x="1079" y="941"/>
                  </a:cubicBezTo>
                  <a:cubicBezTo>
                    <a:pt x="1054" y="922"/>
                    <a:pt x="1039" y="888"/>
                    <a:pt x="1038" y="854"/>
                  </a:cubicBezTo>
                  <a:cubicBezTo>
                    <a:pt x="1045" y="858"/>
                    <a:pt x="1052" y="860"/>
                    <a:pt x="1059" y="862"/>
                  </a:cubicBezTo>
                  <a:cubicBezTo>
                    <a:pt x="1067" y="865"/>
                    <a:pt x="1075" y="867"/>
                    <a:pt x="1081" y="872"/>
                  </a:cubicBezTo>
                  <a:cubicBezTo>
                    <a:pt x="1093" y="882"/>
                    <a:pt x="1095" y="899"/>
                    <a:pt x="1097" y="916"/>
                  </a:cubicBezTo>
                  <a:cubicBezTo>
                    <a:pt x="1100" y="934"/>
                    <a:pt x="1102" y="954"/>
                    <a:pt x="1119" y="962"/>
                  </a:cubicBezTo>
                  <a:cubicBezTo>
                    <a:pt x="1136" y="971"/>
                    <a:pt x="1136" y="971"/>
                    <a:pt x="1136" y="971"/>
                  </a:cubicBezTo>
                  <a:cubicBezTo>
                    <a:pt x="1123" y="956"/>
                    <a:pt x="1123" y="956"/>
                    <a:pt x="1123" y="956"/>
                  </a:cubicBezTo>
                  <a:cubicBezTo>
                    <a:pt x="1117" y="949"/>
                    <a:pt x="1112" y="940"/>
                    <a:pt x="1110" y="928"/>
                  </a:cubicBezTo>
                  <a:cubicBezTo>
                    <a:pt x="1118" y="938"/>
                    <a:pt x="1126" y="949"/>
                    <a:pt x="1138" y="957"/>
                  </a:cubicBezTo>
                  <a:cubicBezTo>
                    <a:pt x="1157" y="970"/>
                    <a:pt x="1157" y="970"/>
                    <a:pt x="1157" y="970"/>
                  </a:cubicBezTo>
                  <a:cubicBezTo>
                    <a:pt x="1143" y="952"/>
                    <a:pt x="1143" y="952"/>
                    <a:pt x="1143" y="952"/>
                  </a:cubicBezTo>
                  <a:cubicBezTo>
                    <a:pt x="1140" y="948"/>
                    <a:pt x="1137" y="944"/>
                    <a:pt x="1133" y="940"/>
                  </a:cubicBezTo>
                  <a:cubicBezTo>
                    <a:pt x="1120" y="924"/>
                    <a:pt x="1107" y="908"/>
                    <a:pt x="1102" y="886"/>
                  </a:cubicBezTo>
                  <a:cubicBezTo>
                    <a:pt x="1121" y="894"/>
                    <a:pt x="1135" y="903"/>
                    <a:pt x="1151" y="912"/>
                  </a:cubicBezTo>
                  <a:cubicBezTo>
                    <a:pt x="1157" y="916"/>
                    <a:pt x="1164" y="920"/>
                    <a:pt x="1171" y="924"/>
                  </a:cubicBezTo>
                  <a:cubicBezTo>
                    <a:pt x="1177" y="942"/>
                    <a:pt x="1185" y="959"/>
                    <a:pt x="1197" y="960"/>
                  </a:cubicBezTo>
                  <a:cubicBezTo>
                    <a:pt x="1208" y="961"/>
                    <a:pt x="1208" y="961"/>
                    <a:pt x="1208" y="961"/>
                  </a:cubicBezTo>
                  <a:cubicBezTo>
                    <a:pt x="1199" y="954"/>
                    <a:pt x="1199" y="954"/>
                    <a:pt x="1199" y="954"/>
                  </a:cubicBezTo>
                  <a:cubicBezTo>
                    <a:pt x="1192" y="948"/>
                    <a:pt x="1185" y="937"/>
                    <a:pt x="1184" y="929"/>
                  </a:cubicBezTo>
                  <a:cubicBezTo>
                    <a:pt x="1204" y="938"/>
                    <a:pt x="1227" y="942"/>
                    <a:pt x="1249" y="945"/>
                  </a:cubicBezTo>
                  <a:cubicBezTo>
                    <a:pt x="1270" y="949"/>
                    <a:pt x="1290" y="952"/>
                    <a:pt x="1307" y="959"/>
                  </a:cubicBezTo>
                  <a:cubicBezTo>
                    <a:pt x="1298" y="962"/>
                    <a:pt x="1288" y="967"/>
                    <a:pt x="1279" y="972"/>
                  </a:cubicBezTo>
                  <a:moveTo>
                    <a:pt x="795" y="480"/>
                  </a:moveTo>
                  <a:cubicBezTo>
                    <a:pt x="791" y="480"/>
                    <a:pt x="787" y="482"/>
                    <a:pt x="783" y="486"/>
                  </a:cubicBezTo>
                  <a:cubicBezTo>
                    <a:pt x="792" y="470"/>
                    <a:pt x="807" y="454"/>
                    <a:pt x="824" y="444"/>
                  </a:cubicBezTo>
                  <a:cubicBezTo>
                    <a:pt x="825" y="452"/>
                    <a:pt x="825" y="461"/>
                    <a:pt x="826" y="470"/>
                  </a:cubicBezTo>
                  <a:cubicBezTo>
                    <a:pt x="826" y="478"/>
                    <a:pt x="826" y="487"/>
                    <a:pt x="827" y="495"/>
                  </a:cubicBezTo>
                  <a:cubicBezTo>
                    <a:pt x="827" y="496"/>
                    <a:pt x="827" y="496"/>
                    <a:pt x="826" y="497"/>
                  </a:cubicBezTo>
                  <a:cubicBezTo>
                    <a:pt x="825" y="493"/>
                    <a:pt x="825" y="493"/>
                    <a:pt x="825" y="493"/>
                  </a:cubicBezTo>
                  <a:cubicBezTo>
                    <a:pt x="823" y="503"/>
                    <a:pt x="823" y="503"/>
                    <a:pt x="823" y="503"/>
                  </a:cubicBezTo>
                  <a:cubicBezTo>
                    <a:pt x="821" y="505"/>
                    <a:pt x="819" y="508"/>
                    <a:pt x="818" y="511"/>
                  </a:cubicBezTo>
                  <a:cubicBezTo>
                    <a:pt x="812" y="519"/>
                    <a:pt x="806" y="528"/>
                    <a:pt x="803" y="538"/>
                  </a:cubicBezTo>
                  <a:cubicBezTo>
                    <a:pt x="801" y="541"/>
                    <a:pt x="801" y="545"/>
                    <a:pt x="801" y="549"/>
                  </a:cubicBezTo>
                  <a:cubicBezTo>
                    <a:pt x="801" y="553"/>
                    <a:pt x="800" y="557"/>
                    <a:pt x="799" y="559"/>
                  </a:cubicBezTo>
                  <a:cubicBezTo>
                    <a:pt x="797" y="564"/>
                    <a:pt x="792" y="568"/>
                    <a:pt x="788" y="571"/>
                  </a:cubicBezTo>
                  <a:cubicBezTo>
                    <a:pt x="785" y="573"/>
                    <a:pt x="783" y="575"/>
                    <a:pt x="780" y="578"/>
                  </a:cubicBezTo>
                  <a:cubicBezTo>
                    <a:pt x="771" y="545"/>
                    <a:pt x="770" y="499"/>
                    <a:pt x="796" y="487"/>
                  </a:cubicBezTo>
                  <a:cubicBezTo>
                    <a:pt x="809" y="481"/>
                    <a:pt x="809" y="481"/>
                    <a:pt x="809" y="481"/>
                  </a:cubicBezTo>
                  <a:cubicBezTo>
                    <a:pt x="795" y="480"/>
                    <a:pt x="795" y="480"/>
                    <a:pt x="795" y="480"/>
                  </a:cubicBezTo>
                  <a:moveTo>
                    <a:pt x="873" y="671"/>
                  </a:moveTo>
                  <a:cubicBezTo>
                    <a:pt x="868" y="692"/>
                    <a:pt x="855" y="707"/>
                    <a:pt x="842" y="722"/>
                  </a:cubicBezTo>
                  <a:cubicBezTo>
                    <a:pt x="838" y="727"/>
                    <a:pt x="833" y="731"/>
                    <a:pt x="829" y="737"/>
                  </a:cubicBezTo>
                  <a:cubicBezTo>
                    <a:pt x="826" y="659"/>
                    <a:pt x="839" y="610"/>
                    <a:pt x="869" y="586"/>
                  </a:cubicBezTo>
                  <a:cubicBezTo>
                    <a:pt x="873" y="585"/>
                    <a:pt x="876" y="584"/>
                    <a:pt x="880" y="583"/>
                  </a:cubicBezTo>
                  <a:cubicBezTo>
                    <a:pt x="892" y="579"/>
                    <a:pt x="903" y="576"/>
                    <a:pt x="912" y="568"/>
                  </a:cubicBezTo>
                  <a:cubicBezTo>
                    <a:pt x="904" y="578"/>
                    <a:pt x="904" y="578"/>
                    <a:pt x="904" y="578"/>
                  </a:cubicBezTo>
                  <a:cubicBezTo>
                    <a:pt x="888" y="599"/>
                    <a:pt x="882" y="625"/>
                    <a:pt x="878" y="650"/>
                  </a:cubicBezTo>
                  <a:cubicBezTo>
                    <a:pt x="876" y="657"/>
                    <a:pt x="875" y="664"/>
                    <a:pt x="873" y="671"/>
                  </a:cubicBezTo>
                  <a:moveTo>
                    <a:pt x="910" y="693"/>
                  </a:moveTo>
                  <a:cubicBezTo>
                    <a:pt x="901" y="764"/>
                    <a:pt x="868" y="822"/>
                    <a:pt x="835" y="870"/>
                  </a:cubicBezTo>
                  <a:cubicBezTo>
                    <a:pt x="834" y="859"/>
                    <a:pt x="833" y="848"/>
                    <a:pt x="832" y="838"/>
                  </a:cubicBezTo>
                  <a:cubicBezTo>
                    <a:pt x="829" y="820"/>
                    <a:pt x="827" y="804"/>
                    <a:pt x="829" y="788"/>
                  </a:cubicBezTo>
                  <a:cubicBezTo>
                    <a:pt x="833" y="737"/>
                    <a:pt x="876" y="711"/>
                    <a:pt x="910" y="693"/>
                  </a:cubicBezTo>
                  <a:moveTo>
                    <a:pt x="879" y="551"/>
                  </a:moveTo>
                  <a:cubicBezTo>
                    <a:pt x="875" y="554"/>
                    <a:pt x="872" y="556"/>
                    <a:pt x="869" y="559"/>
                  </a:cubicBezTo>
                  <a:cubicBezTo>
                    <a:pt x="865" y="562"/>
                    <a:pt x="863" y="565"/>
                    <a:pt x="860" y="568"/>
                  </a:cubicBezTo>
                  <a:cubicBezTo>
                    <a:pt x="856" y="572"/>
                    <a:pt x="853" y="576"/>
                    <a:pt x="849" y="578"/>
                  </a:cubicBezTo>
                  <a:cubicBezTo>
                    <a:pt x="851" y="566"/>
                    <a:pt x="852" y="551"/>
                    <a:pt x="853" y="540"/>
                  </a:cubicBezTo>
                  <a:cubicBezTo>
                    <a:pt x="853" y="536"/>
                    <a:pt x="853" y="532"/>
                    <a:pt x="854" y="529"/>
                  </a:cubicBezTo>
                  <a:cubicBezTo>
                    <a:pt x="857" y="528"/>
                    <a:pt x="860" y="526"/>
                    <a:pt x="864" y="525"/>
                  </a:cubicBezTo>
                  <a:cubicBezTo>
                    <a:pt x="871" y="522"/>
                    <a:pt x="879" y="519"/>
                    <a:pt x="885" y="514"/>
                  </a:cubicBezTo>
                  <a:cubicBezTo>
                    <a:pt x="891" y="510"/>
                    <a:pt x="891" y="510"/>
                    <a:pt x="891" y="510"/>
                  </a:cubicBezTo>
                  <a:cubicBezTo>
                    <a:pt x="883" y="508"/>
                    <a:pt x="883" y="508"/>
                    <a:pt x="883" y="508"/>
                  </a:cubicBezTo>
                  <a:cubicBezTo>
                    <a:pt x="882" y="508"/>
                    <a:pt x="882" y="508"/>
                    <a:pt x="882" y="508"/>
                  </a:cubicBezTo>
                  <a:cubicBezTo>
                    <a:pt x="878" y="508"/>
                    <a:pt x="874" y="510"/>
                    <a:pt x="869" y="512"/>
                  </a:cubicBezTo>
                  <a:cubicBezTo>
                    <a:pt x="866" y="513"/>
                    <a:pt x="863" y="515"/>
                    <a:pt x="860" y="516"/>
                  </a:cubicBezTo>
                  <a:cubicBezTo>
                    <a:pt x="860" y="515"/>
                    <a:pt x="861" y="514"/>
                    <a:pt x="862" y="513"/>
                  </a:cubicBezTo>
                  <a:cubicBezTo>
                    <a:pt x="864" y="511"/>
                    <a:pt x="866" y="509"/>
                    <a:pt x="868" y="507"/>
                  </a:cubicBezTo>
                  <a:cubicBezTo>
                    <a:pt x="870" y="505"/>
                    <a:pt x="870" y="505"/>
                    <a:pt x="870" y="505"/>
                  </a:cubicBezTo>
                  <a:cubicBezTo>
                    <a:pt x="868" y="502"/>
                    <a:pt x="868" y="502"/>
                    <a:pt x="868" y="502"/>
                  </a:cubicBezTo>
                  <a:cubicBezTo>
                    <a:pt x="866" y="499"/>
                    <a:pt x="861" y="500"/>
                    <a:pt x="857" y="503"/>
                  </a:cubicBezTo>
                  <a:cubicBezTo>
                    <a:pt x="858" y="484"/>
                    <a:pt x="863" y="461"/>
                    <a:pt x="874" y="433"/>
                  </a:cubicBezTo>
                  <a:cubicBezTo>
                    <a:pt x="881" y="431"/>
                    <a:pt x="889" y="430"/>
                    <a:pt x="897" y="428"/>
                  </a:cubicBezTo>
                  <a:cubicBezTo>
                    <a:pt x="903" y="427"/>
                    <a:pt x="910" y="425"/>
                    <a:pt x="917" y="423"/>
                  </a:cubicBezTo>
                  <a:cubicBezTo>
                    <a:pt x="916" y="431"/>
                    <a:pt x="915" y="439"/>
                    <a:pt x="915" y="447"/>
                  </a:cubicBezTo>
                  <a:cubicBezTo>
                    <a:pt x="913" y="478"/>
                    <a:pt x="910" y="516"/>
                    <a:pt x="895" y="538"/>
                  </a:cubicBezTo>
                  <a:cubicBezTo>
                    <a:pt x="892" y="543"/>
                    <a:pt x="885" y="547"/>
                    <a:pt x="879" y="551"/>
                  </a:cubicBezTo>
                  <a:moveTo>
                    <a:pt x="869" y="393"/>
                  </a:moveTo>
                  <a:cubicBezTo>
                    <a:pt x="866" y="397"/>
                    <a:pt x="864" y="402"/>
                    <a:pt x="862" y="406"/>
                  </a:cubicBezTo>
                  <a:cubicBezTo>
                    <a:pt x="858" y="414"/>
                    <a:pt x="855" y="422"/>
                    <a:pt x="849" y="425"/>
                  </a:cubicBezTo>
                  <a:cubicBezTo>
                    <a:pt x="847" y="418"/>
                    <a:pt x="845" y="413"/>
                    <a:pt x="842" y="408"/>
                  </a:cubicBezTo>
                  <a:cubicBezTo>
                    <a:pt x="841" y="406"/>
                    <a:pt x="841" y="406"/>
                    <a:pt x="841" y="406"/>
                  </a:cubicBezTo>
                  <a:cubicBezTo>
                    <a:pt x="855" y="378"/>
                    <a:pt x="868" y="356"/>
                    <a:pt x="899" y="354"/>
                  </a:cubicBezTo>
                  <a:cubicBezTo>
                    <a:pt x="897" y="359"/>
                    <a:pt x="892" y="364"/>
                    <a:pt x="887" y="370"/>
                  </a:cubicBezTo>
                  <a:cubicBezTo>
                    <a:pt x="881" y="377"/>
                    <a:pt x="874" y="384"/>
                    <a:pt x="869" y="393"/>
                  </a:cubicBezTo>
                  <a:moveTo>
                    <a:pt x="897" y="344"/>
                  </a:moveTo>
                  <a:cubicBezTo>
                    <a:pt x="897" y="344"/>
                    <a:pt x="896" y="344"/>
                    <a:pt x="896" y="345"/>
                  </a:cubicBezTo>
                  <a:cubicBezTo>
                    <a:pt x="899" y="343"/>
                    <a:pt x="901" y="341"/>
                    <a:pt x="904" y="339"/>
                  </a:cubicBezTo>
                  <a:cubicBezTo>
                    <a:pt x="906" y="338"/>
                    <a:pt x="908" y="337"/>
                    <a:pt x="910" y="335"/>
                  </a:cubicBezTo>
                  <a:cubicBezTo>
                    <a:pt x="910" y="338"/>
                    <a:pt x="910" y="341"/>
                    <a:pt x="910" y="343"/>
                  </a:cubicBezTo>
                  <a:cubicBezTo>
                    <a:pt x="905" y="343"/>
                    <a:pt x="901" y="344"/>
                    <a:pt x="897" y="344"/>
                  </a:cubicBezTo>
                  <a:moveTo>
                    <a:pt x="897" y="325"/>
                  </a:moveTo>
                  <a:cubicBezTo>
                    <a:pt x="876" y="342"/>
                    <a:pt x="854" y="359"/>
                    <a:pt x="836" y="380"/>
                  </a:cubicBezTo>
                  <a:cubicBezTo>
                    <a:pt x="835" y="379"/>
                    <a:pt x="835" y="378"/>
                    <a:pt x="834" y="376"/>
                  </a:cubicBezTo>
                  <a:cubicBezTo>
                    <a:pt x="833" y="375"/>
                    <a:pt x="832" y="373"/>
                    <a:pt x="832" y="372"/>
                  </a:cubicBezTo>
                  <a:cubicBezTo>
                    <a:pt x="844" y="358"/>
                    <a:pt x="855" y="342"/>
                    <a:pt x="864" y="328"/>
                  </a:cubicBezTo>
                  <a:cubicBezTo>
                    <a:pt x="879" y="305"/>
                    <a:pt x="879" y="305"/>
                    <a:pt x="879" y="305"/>
                  </a:cubicBezTo>
                  <a:cubicBezTo>
                    <a:pt x="859" y="323"/>
                    <a:pt x="859" y="323"/>
                    <a:pt x="859" y="323"/>
                  </a:cubicBezTo>
                  <a:cubicBezTo>
                    <a:pt x="850" y="331"/>
                    <a:pt x="842" y="341"/>
                    <a:pt x="835" y="351"/>
                  </a:cubicBezTo>
                  <a:cubicBezTo>
                    <a:pt x="834" y="353"/>
                    <a:pt x="832" y="356"/>
                    <a:pt x="830" y="358"/>
                  </a:cubicBezTo>
                  <a:cubicBezTo>
                    <a:pt x="828" y="353"/>
                    <a:pt x="825" y="348"/>
                    <a:pt x="822" y="344"/>
                  </a:cubicBezTo>
                  <a:cubicBezTo>
                    <a:pt x="817" y="337"/>
                    <a:pt x="813" y="331"/>
                    <a:pt x="814" y="324"/>
                  </a:cubicBezTo>
                  <a:cubicBezTo>
                    <a:pt x="814" y="324"/>
                    <a:pt x="814" y="324"/>
                    <a:pt x="814" y="324"/>
                  </a:cubicBezTo>
                  <a:cubicBezTo>
                    <a:pt x="850" y="321"/>
                    <a:pt x="881" y="296"/>
                    <a:pt x="904" y="275"/>
                  </a:cubicBezTo>
                  <a:cubicBezTo>
                    <a:pt x="904" y="290"/>
                    <a:pt x="905" y="304"/>
                    <a:pt x="908" y="316"/>
                  </a:cubicBezTo>
                  <a:cubicBezTo>
                    <a:pt x="905" y="319"/>
                    <a:pt x="901" y="322"/>
                    <a:pt x="897" y="325"/>
                  </a:cubicBezTo>
                  <a:moveTo>
                    <a:pt x="815" y="403"/>
                  </a:moveTo>
                  <a:cubicBezTo>
                    <a:pt x="815" y="403"/>
                    <a:pt x="815" y="402"/>
                    <a:pt x="815" y="402"/>
                  </a:cubicBezTo>
                  <a:cubicBezTo>
                    <a:pt x="817" y="406"/>
                    <a:pt x="818" y="410"/>
                    <a:pt x="819" y="414"/>
                  </a:cubicBezTo>
                  <a:cubicBezTo>
                    <a:pt x="817" y="417"/>
                    <a:pt x="817" y="417"/>
                    <a:pt x="817" y="417"/>
                  </a:cubicBezTo>
                  <a:cubicBezTo>
                    <a:pt x="814" y="421"/>
                    <a:pt x="811" y="425"/>
                    <a:pt x="808" y="429"/>
                  </a:cubicBezTo>
                  <a:cubicBezTo>
                    <a:pt x="808" y="420"/>
                    <a:pt x="812" y="411"/>
                    <a:pt x="815" y="403"/>
                  </a:cubicBezTo>
                  <a:moveTo>
                    <a:pt x="811" y="551"/>
                  </a:moveTo>
                  <a:cubicBezTo>
                    <a:pt x="812" y="543"/>
                    <a:pt x="816" y="536"/>
                    <a:pt x="820" y="528"/>
                  </a:cubicBezTo>
                  <a:cubicBezTo>
                    <a:pt x="822" y="525"/>
                    <a:pt x="824" y="522"/>
                    <a:pt x="825" y="519"/>
                  </a:cubicBezTo>
                  <a:cubicBezTo>
                    <a:pt x="825" y="531"/>
                    <a:pt x="819" y="543"/>
                    <a:pt x="811" y="551"/>
                  </a:cubicBezTo>
                  <a:moveTo>
                    <a:pt x="819" y="561"/>
                  </a:moveTo>
                  <a:cubicBezTo>
                    <a:pt x="818" y="566"/>
                    <a:pt x="817" y="572"/>
                    <a:pt x="815" y="577"/>
                  </a:cubicBezTo>
                  <a:cubicBezTo>
                    <a:pt x="814" y="579"/>
                    <a:pt x="814" y="582"/>
                    <a:pt x="813" y="584"/>
                  </a:cubicBezTo>
                  <a:cubicBezTo>
                    <a:pt x="811" y="584"/>
                    <a:pt x="808" y="584"/>
                    <a:pt x="805" y="584"/>
                  </a:cubicBezTo>
                  <a:cubicBezTo>
                    <a:pt x="802" y="584"/>
                    <a:pt x="799" y="584"/>
                    <a:pt x="797" y="584"/>
                  </a:cubicBezTo>
                  <a:cubicBezTo>
                    <a:pt x="799" y="582"/>
                    <a:pt x="801" y="579"/>
                    <a:pt x="804" y="577"/>
                  </a:cubicBezTo>
                  <a:cubicBezTo>
                    <a:pt x="809" y="572"/>
                    <a:pt x="814" y="567"/>
                    <a:pt x="819" y="561"/>
                  </a:cubicBezTo>
                  <a:moveTo>
                    <a:pt x="789" y="593"/>
                  </a:moveTo>
                  <a:cubicBezTo>
                    <a:pt x="792" y="595"/>
                    <a:pt x="797" y="595"/>
                    <a:pt x="803" y="594"/>
                  </a:cubicBezTo>
                  <a:cubicBezTo>
                    <a:pt x="806" y="594"/>
                    <a:pt x="809" y="593"/>
                    <a:pt x="812" y="594"/>
                  </a:cubicBezTo>
                  <a:cubicBezTo>
                    <a:pt x="808" y="609"/>
                    <a:pt x="805" y="624"/>
                    <a:pt x="802" y="640"/>
                  </a:cubicBezTo>
                  <a:cubicBezTo>
                    <a:pt x="800" y="650"/>
                    <a:pt x="798" y="660"/>
                    <a:pt x="796" y="671"/>
                  </a:cubicBezTo>
                  <a:cubicBezTo>
                    <a:pt x="792" y="660"/>
                    <a:pt x="790" y="646"/>
                    <a:pt x="788" y="634"/>
                  </a:cubicBezTo>
                  <a:cubicBezTo>
                    <a:pt x="786" y="623"/>
                    <a:pt x="785" y="612"/>
                    <a:pt x="782" y="603"/>
                  </a:cubicBezTo>
                  <a:cubicBezTo>
                    <a:pt x="784" y="599"/>
                    <a:pt x="786" y="596"/>
                    <a:pt x="789" y="593"/>
                  </a:cubicBezTo>
                  <a:moveTo>
                    <a:pt x="835" y="1112"/>
                  </a:moveTo>
                  <a:cubicBezTo>
                    <a:pt x="835" y="1107"/>
                    <a:pt x="835" y="1103"/>
                    <a:pt x="835" y="1099"/>
                  </a:cubicBezTo>
                  <a:cubicBezTo>
                    <a:pt x="835" y="1090"/>
                    <a:pt x="834" y="1081"/>
                    <a:pt x="835" y="1071"/>
                  </a:cubicBezTo>
                  <a:cubicBezTo>
                    <a:pt x="839" y="1080"/>
                    <a:pt x="841" y="1093"/>
                    <a:pt x="839" y="1102"/>
                  </a:cubicBezTo>
                  <a:cubicBezTo>
                    <a:pt x="838" y="1106"/>
                    <a:pt x="837" y="1109"/>
                    <a:pt x="835" y="1112"/>
                  </a:cubicBezTo>
                  <a:moveTo>
                    <a:pt x="836" y="1005"/>
                  </a:moveTo>
                  <a:cubicBezTo>
                    <a:pt x="840" y="1006"/>
                    <a:pt x="845" y="1007"/>
                    <a:pt x="850" y="1009"/>
                  </a:cubicBezTo>
                  <a:cubicBezTo>
                    <a:pt x="853" y="1010"/>
                    <a:pt x="856" y="1011"/>
                    <a:pt x="859" y="1011"/>
                  </a:cubicBezTo>
                  <a:cubicBezTo>
                    <a:pt x="858" y="1018"/>
                    <a:pt x="857" y="1026"/>
                    <a:pt x="856" y="1034"/>
                  </a:cubicBezTo>
                  <a:cubicBezTo>
                    <a:pt x="856" y="1038"/>
                    <a:pt x="855" y="1042"/>
                    <a:pt x="855" y="1046"/>
                  </a:cubicBezTo>
                  <a:cubicBezTo>
                    <a:pt x="853" y="1042"/>
                    <a:pt x="851" y="1039"/>
                    <a:pt x="848" y="1035"/>
                  </a:cubicBezTo>
                  <a:cubicBezTo>
                    <a:pt x="843" y="1026"/>
                    <a:pt x="838" y="1018"/>
                    <a:pt x="836" y="1005"/>
                  </a:cubicBezTo>
                  <a:moveTo>
                    <a:pt x="834" y="975"/>
                  </a:moveTo>
                  <a:cubicBezTo>
                    <a:pt x="839" y="930"/>
                    <a:pt x="858" y="903"/>
                    <a:pt x="877" y="874"/>
                  </a:cubicBezTo>
                  <a:cubicBezTo>
                    <a:pt x="888" y="858"/>
                    <a:pt x="900" y="841"/>
                    <a:pt x="908" y="822"/>
                  </a:cubicBezTo>
                  <a:cubicBezTo>
                    <a:pt x="912" y="819"/>
                    <a:pt x="917" y="820"/>
                    <a:pt x="924" y="821"/>
                  </a:cubicBezTo>
                  <a:cubicBezTo>
                    <a:pt x="927" y="822"/>
                    <a:pt x="930" y="823"/>
                    <a:pt x="934" y="823"/>
                  </a:cubicBezTo>
                  <a:cubicBezTo>
                    <a:pt x="926" y="847"/>
                    <a:pt x="914" y="867"/>
                    <a:pt x="903" y="886"/>
                  </a:cubicBezTo>
                  <a:cubicBezTo>
                    <a:pt x="886" y="915"/>
                    <a:pt x="869" y="944"/>
                    <a:pt x="864" y="987"/>
                  </a:cubicBezTo>
                  <a:cubicBezTo>
                    <a:pt x="852" y="984"/>
                    <a:pt x="842" y="980"/>
                    <a:pt x="834" y="975"/>
                  </a:cubicBezTo>
                  <a:moveTo>
                    <a:pt x="1076" y="660"/>
                  </a:moveTo>
                  <a:cubicBezTo>
                    <a:pt x="1049" y="665"/>
                    <a:pt x="1024" y="675"/>
                    <a:pt x="998" y="693"/>
                  </a:cubicBezTo>
                  <a:cubicBezTo>
                    <a:pt x="999" y="691"/>
                    <a:pt x="999" y="688"/>
                    <a:pt x="1000" y="686"/>
                  </a:cubicBezTo>
                  <a:cubicBezTo>
                    <a:pt x="1001" y="686"/>
                    <a:pt x="1001" y="686"/>
                    <a:pt x="1001" y="686"/>
                  </a:cubicBezTo>
                  <a:cubicBezTo>
                    <a:pt x="1000" y="685"/>
                    <a:pt x="1000" y="685"/>
                    <a:pt x="1000" y="685"/>
                  </a:cubicBezTo>
                  <a:cubicBezTo>
                    <a:pt x="1001" y="681"/>
                    <a:pt x="1002" y="676"/>
                    <a:pt x="1003" y="672"/>
                  </a:cubicBezTo>
                  <a:cubicBezTo>
                    <a:pt x="1006" y="663"/>
                    <a:pt x="1008" y="654"/>
                    <a:pt x="1010" y="645"/>
                  </a:cubicBezTo>
                  <a:cubicBezTo>
                    <a:pt x="1034" y="639"/>
                    <a:pt x="1056" y="621"/>
                    <a:pt x="1077" y="604"/>
                  </a:cubicBezTo>
                  <a:cubicBezTo>
                    <a:pt x="1081" y="601"/>
                    <a:pt x="1084" y="598"/>
                    <a:pt x="1088" y="595"/>
                  </a:cubicBezTo>
                  <a:cubicBezTo>
                    <a:pt x="1081" y="614"/>
                    <a:pt x="1076" y="635"/>
                    <a:pt x="1076" y="660"/>
                  </a:cubicBezTo>
                  <a:moveTo>
                    <a:pt x="1089" y="682"/>
                  </a:moveTo>
                  <a:cubicBezTo>
                    <a:pt x="1090" y="674"/>
                    <a:pt x="1090" y="674"/>
                    <a:pt x="1090" y="674"/>
                  </a:cubicBezTo>
                  <a:cubicBezTo>
                    <a:pt x="1100" y="671"/>
                    <a:pt x="1110" y="668"/>
                    <a:pt x="1120" y="665"/>
                  </a:cubicBezTo>
                  <a:cubicBezTo>
                    <a:pt x="1123" y="664"/>
                    <a:pt x="1127" y="663"/>
                    <a:pt x="1130" y="662"/>
                  </a:cubicBezTo>
                  <a:cubicBezTo>
                    <a:pt x="1131" y="673"/>
                    <a:pt x="1130" y="684"/>
                    <a:pt x="1129" y="695"/>
                  </a:cubicBezTo>
                  <a:cubicBezTo>
                    <a:pt x="1128" y="698"/>
                    <a:pt x="1128" y="702"/>
                    <a:pt x="1127" y="706"/>
                  </a:cubicBezTo>
                  <a:cubicBezTo>
                    <a:pt x="1118" y="709"/>
                    <a:pt x="1108" y="715"/>
                    <a:pt x="1100" y="721"/>
                  </a:cubicBezTo>
                  <a:cubicBezTo>
                    <a:pt x="1095" y="724"/>
                    <a:pt x="1089" y="728"/>
                    <a:pt x="1085" y="730"/>
                  </a:cubicBezTo>
                  <a:cubicBezTo>
                    <a:pt x="1087" y="715"/>
                    <a:pt x="1088" y="698"/>
                    <a:pt x="1089" y="682"/>
                  </a:cubicBezTo>
                  <a:moveTo>
                    <a:pt x="1012" y="797"/>
                  </a:moveTo>
                  <a:cubicBezTo>
                    <a:pt x="995" y="801"/>
                    <a:pt x="981" y="803"/>
                    <a:pt x="966" y="802"/>
                  </a:cubicBezTo>
                  <a:cubicBezTo>
                    <a:pt x="968" y="794"/>
                    <a:pt x="971" y="785"/>
                    <a:pt x="974" y="777"/>
                  </a:cubicBezTo>
                  <a:cubicBezTo>
                    <a:pt x="980" y="760"/>
                    <a:pt x="987" y="742"/>
                    <a:pt x="990" y="721"/>
                  </a:cubicBezTo>
                  <a:cubicBezTo>
                    <a:pt x="1009" y="696"/>
                    <a:pt x="1041" y="686"/>
                    <a:pt x="1075" y="677"/>
                  </a:cubicBezTo>
                  <a:cubicBezTo>
                    <a:pt x="1074" y="710"/>
                    <a:pt x="1068" y="729"/>
                    <a:pt x="1060" y="752"/>
                  </a:cubicBezTo>
                  <a:cubicBezTo>
                    <a:pt x="1043" y="765"/>
                    <a:pt x="1028" y="780"/>
                    <a:pt x="1012" y="797"/>
                  </a:cubicBezTo>
                  <a:moveTo>
                    <a:pt x="1091" y="830"/>
                  </a:moveTo>
                  <a:cubicBezTo>
                    <a:pt x="1100" y="833"/>
                    <a:pt x="1109" y="836"/>
                    <a:pt x="1119" y="838"/>
                  </a:cubicBezTo>
                  <a:cubicBezTo>
                    <a:pt x="1121" y="841"/>
                    <a:pt x="1123" y="843"/>
                    <a:pt x="1124" y="846"/>
                  </a:cubicBezTo>
                  <a:cubicBezTo>
                    <a:pt x="1135" y="861"/>
                    <a:pt x="1145" y="877"/>
                    <a:pt x="1161" y="887"/>
                  </a:cubicBezTo>
                  <a:cubicBezTo>
                    <a:pt x="1161" y="892"/>
                    <a:pt x="1163" y="896"/>
                    <a:pt x="1164" y="901"/>
                  </a:cubicBezTo>
                  <a:cubicBezTo>
                    <a:pt x="1165" y="903"/>
                    <a:pt x="1165" y="905"/>
                    <a:pt x="1166" y="907"/>
                  </a:cubicBezTo>
                  <a:cubicBezTo>
                    <a:pt x="1148" y="897"/>
                    <a:pt x="1132" y="885"/>
                    <a:pt x="1116" y="874"/>
                  </a:cubicBezTo>
                  <a:cubicBezTo>
                    <a:pt x="1088" y="854"/>
                    <a:pt x="1060" y="834"/>
                    <a:pt x="1023" y="822"/>
                  </a:cubicBezTo>
                  <a:cubicBezTo>
                    <a:pt x="1025" y="820"/>
                    <a:pt x="1026" y="819"/>
                    <a:pt x="1028" y="817"/>
                  </a:cubicBezTo>
                  <a:cubicBezTo>
                    <a:pt x="1029" y="816"/>
                    <a:pt x="1030" y="815"/>
                    <a:pt x="1030" y="815"/>
                  </a:cubicBezTo>
                  <a:cubicBezTo>
                    <a:pt x="1052" y="818"/>
                    <a:pt x="1072" y="824"/>
                    <a:pt x="1091" y="830"/>
                  </a:cubicBezTo>
                  <a:moveTo>
                    <a:pt x="981" y="830"/>
                  </a:moveTo>
                  <a:cubicBezTo>
                    <a:pt x="976" y="839"/>
                    <a:pt x="968" y="845"/>
                    <a:pt x="960" y="852"/>
                  </a:cubicBezTo>
                  <a:cubicBezTo>
                    <a:pt x="955" y="856"/>
                    <a:pt x="950" y="860"/>
                    <a:pt x="946" y="865"/>
                  </a:cubicBezTo>
                  <a:cubicBezTo>
                    <a:pt x="947" y="859"/>
                    <a:pt x="949" y="854"/>
                    <a:pt x="952" y="848"/>
                  </a:cubicBezTo>
                  <a:cubicBezTo>
                    <a:pt x="955" y="841"/>
                    <a:pt x="958" y="834"/>
                    <a:pt x="959" y="826"/>
                  </a:cubicBezTo>
                  <a:cubicBezTo>
                    <a:pt x="960" y="826"/>
                    <a:pt x="960" y="826"/>
                    <a:pt x="960" y="826"/>
                  </a:cubicBezTo>
                  <a:cubicBezTo>
                    <a:pt x="967" y="827"/>
                    <a:pt x="974" y="829"/>
                    <a:pt x="981" y="830"/>
                  </a:cubicBezTo>
                  <a:moveTo>
                    <a:pt x="983" y="676"/>
                  </a:moveTo>
                  <a:cubicBezTo>
                    <a:pt x="978" y="673"/>
                    <a:pt x="973" y="671"/>
                    <a:pt x="968" y="669"/>
                  </a:cubicBezTo>
                  <a:cubicBezTo>
                    <a:pt x="971" y="667"/>
                    <a:pt x="974" y="666"/>
                    <a:pt x="977" y="664"/>
                  </a:cubicBezTo>
                  <a:cubicBezTo>
                    <a:pt x="981" y="662"/>
                    <a:pt x="985" y="660"/>
                    <a:pt x="989" y="657"/>
                  </a:cubicBezTo>
                  <a:cubicBezTo>
                    <a:pt x="987" y="663"/>
                    <a:pt x="985" y="670"/>
                    <a:pt x="983" y="676"/>
                  </a:cubicBezTo>
                  <a:moveTo>
                    <a:pt x="998" y="624"/>
                  </a:moveTo>
                  <a:cubicBezTo>
                    <a:pt x="997" y="630"/>
                    <a:pt x="996" y="635"/>
                    <a:pt x="995" y="640"/>
                  </a:cubicBezTo>
                  <a:cubicBezTo>
                    <a:pt x="983" y="647"/>
                    <a:pt x="969" y="653"/>
                    <a:pt x="955" y="659"/>
                  </a:cubicBezTo>
                  <a:cubicBezTo>
                    <a:pt x="953" y="660"/>
                    <a:pt x="953" y="660"/>
                    <a:pt x="953" y="660"/>
                  </a:cubicBezTo>
                  <a:cubicBezTo>
                    <a:pt x="958" y="641"/>
                    <a:pt x="973" y="626"/>
                    <a:pt x="988" y="612"/>
                  </a:cubicBezTo>
                  <a:cubicBezTo>
                    <a:pt x="993" y="608"/>
                    <a:pt x="998" y="603"/>
                    <a:pt x="1002" y="598"/>
                  </a:cubicBezTo>
                  <a:cubicBezTo>
                    <a:pt x="1001" y="606"/>
                    <a:pt x="1000" y="616"/>
                    <a:pt x="998" y="624"/>
                  </a:cubicBezTo>
                  <a:moveTo>
                    <a:pt x="954" y="675"/>
                  </a:moveTo>
                  <a:cubicBezTo>
                    <a:pt x="958" y="676"/>
                    <a:pt x="961" y="677"/>
                    <a:pt x="965" y="678"/>
                  </a:cubicBezTo>
                  <a:cubicBezTo>
                    <a:pt x="969" y="680"/>
                    <a:pt x="974" y="682"/>
                    <a:pt x="981" y="683"/>
                  </a:cubicBezTo>
                  <a:cubicBezTo>
                    <a:pt x="978" y="691"/>
                    <a:pt x="976" y="699"/>
                    <a:pt x="973" y="707"/>
                  </a:cubicBezTo>
                  <a:cubicBezTo>
                    <a:pt x="964" y="738"/>
                    <a:pt x="954" y="770"/>
                    <a:pt x="943" y="801"/>
                  </a:cubicBezTo>
                  <a:cubicBezTo>
                    <a:pt x="939" y="800"/>
                    <a:pt x="935" y="799"/>
                    <a:pt x="931" y="798"/>
                  </a:cubicBezTo>
                  <a:cubicBezTo>
                    <a:pt x="925" y="797"/>
                    <a:pt x="920" y="796"/>
                    <a:pt x="915" y="796"/>
                  </a:cubicBezTo>
                  <a:cubicBezTo>
                    <a:pt x="914" y="796"/>
                    <a:pt x="913" y="796"/>
                    <a:pt x="912" y="796"/>
                  </a:cubicBezTo>
                  <a:cubicBezTo>
                    <a:pt x="914" y="788"/>
                    <a:pt x="916" y="781"/>
                    <a:pt x="919" y="774"/>
                  </a:cubicBezTo>
                  <a:cubicBezTo>
                    <a:pt x="928" y="744"/>
                    <a:pt x="938" y="714"/>
                    <a:pt x="944" y="679"/>
                  </a:cubicBezTo>
                  <a:cubicBezTo>
                    <a:pt x="949" y="675"/>
                    <a:pt x="952" y="675"/>
                    <a:pt x="954" y="675"/>
                  </a:cubicBezTo>
                  <a:moveTo>
                    <a:pt x="888" y="1023"/>
                  </a:moveTo>
                  <a:cubicBezTo>
                    <a:pt x="893" y="1026"/>
                    <a:pt x="898" y="1030"/>
                    <a:pt x="902" y="1035"/>
                  </a:cubicBezTo>
                  <a:cubicBezTo>
                    <a:pt x="905" y="1037"/>
                    <a:pt x="907" y="1040"/>
                    <a:pt x="911" y="1043"/>
                  </a:cubicBezTo>
                  <a:cubicBezTo>
                    <a:pt x="910" y="1043"/>
                    <a:pt x="910" y="1043"/>
                    <a:pt x="910" y="1043"/>
                  </a:cubicBezTo>
                  <a:cubicBezTo>
                    <a:pt x="903" y="1046"/>
                    <a:pt x="896" y="1049"/>
                    <a:pt x="889" y="1051"/>
                  </a:cubicBezTo>
                  <a:cubicBezTo>
                    <a:pt x="887" y="1043"/>
                    <a:pt x="886" y="1031"/>
                    <a:pt x="888" y="1023"/>
                  </a:cubicBezTo>
                  <a:moveTo>
                    <a:pt x="1356" y="938"/>
                  </a:moveTo>
                  <a:cubicBezTo>
                    <a:pt x="1352" y="940"/>
                    <a:pt x="1348" y="942"/>
                    <a:pt x="1344" y="943"/>
                  </a:cubicBezTo>
                  <a:cubicBezTo>
                    <a:pt x="1337" y="946"/>
                    <a:pt x="1329" y="949"/>
                    <a:pt x="1322" y="954"/>
                  </a:cubicBezTo>
                  <a:cubicBezTo>
                    <a:pt x="1303" y="943"/>
                    <a:pt x="1278" y="939"/>
                    <a:pt x="1251" y="934"/>
                  </a:cubicBezTo>
                  <a:cubicBezTo>
                    <a:pt x="1225" y="929"/>
                    <a:pt x="1198" y="925"/>
                    <a:pt x="1178" y="913"/>
                  </a:cubicBezTo>
                  <a:cubicBezTo>
                    <a:pt x="1177" y="909"/>
                    <a:pt x="1176" y="906"/>
                    <a:pt x="1175" y="903"/>
                  </a:cubicBezTo>
                  <a:cubicBezTo>
                    <a:pt x="1174" y="901"/>
                    <a:pt x="1174" y="899"/>
                    <a:pt x="1173" y="897"/>
                  </a:cubicBezTo>
                  <a:cubicBezTo>
                    <a:pt x="1192" y="909"/>
                    <a:pt x="1215" y="917"/>
                    <a:pt x="1237" y="925"/>
                  </a:cubicBezTo>
                  <a:cubicBezTo>
                    <a:pt x="1247" y="928"/>
                    <a:pt x="1257" y="932"/>
                    <a:pt x="1266" y="936"/>
                  </a:cubicBezTo>
                  <a:cubicBezTo>
                    <a:pt x="1269" y="929"/>
                    <a:pt x="1269" y="929"/>
                    <a:pt x="1269" y="929"/>
                  </a:cubicBezTo>
                  <a:cubicBezTo>
                    <a:pt x="1260" y="925"/>
                    <a:pt x="1250" y="921"/>
                    <a:pt x="1240" y="917"/>
                  </a:cubicBezTo>
                  <a:cubicBezTo>
                    <a:pt x="1198" y="899"/>
                    <a:pt x="1155" y="881"/>
                    <a:pt x="1134" y="845"/>
                  </a:cubicBezTo>
                  <a:cubicBezTo>
                    <a:pt x="1153" y="849"/>
                    <a:pt x="1172" y="855"/>
                    <a:pt x="1191" y="862"/>
                  </a:cubicBezTo>
                  <a:cubicBezTo>
                    <a:pt x="1218" y="872"/>
                    <a:pt x="1246" y="882"/>
                    <a:pt x="1277" y="886"/>
                  </a:cubicBezTo>
                  <a:cubicBezTo>
                    <a:pt x="1301" y="911"/>
                    <a:pt x="1327" y="928"/>
                    <a:pt x="1356" y="938"/>
                  </a:cubicBezTo>
                  <a:moveTo>
                    <a:pt x="1439" y="876"/>
                  </a:moveTo>
                  <a:cubicBezTo>
                    <a:pt x="1443" y="880"/>
                    <a:pt x="1450" y="886"/>
                    <a:pt x="1458" y="891"/>
                  </a:cubicBezTo>
                  <a:cubicBezTo>
                    <a:pt x="1451" y="891"/>
                    <a:pt x="1451" y="891"/>
                    <a:pt x="1451" y="891"/>
                  </a:cubicBezTo>
                  <a:cubicBezTo>
                    <a:pt x="1427" y="892"/>
                    <a:pt x="1404" y="892"/>
                    <a:pt x="1381" y="890"/>
                  </a:cubicBezTo>
                  <a:cubicBezTo>
                    <a:pt x="1285" y="883"/>
                    <a:pt x="1205" y="853"/>
                    <a:pt x="1127" y="824"/>
                  </a:cubicBezTo>
                  <a:cubicBezTo>
                    <a:pt x="1111" y="818"/>
                    <a:pt x="1095" y="812"/>
                    <a:pt x="1079" y="806"/>
                  </a:cubicBezTo>
                  <a:cubicBezTo>
                    <a:pt x="1111" y="804"/>
                    <a:pt x="1142" y="804"/>
                    <a:pt x="1169" y="805"/>
                  </a:cubicBezTo>
                  <a:cubicBezTo>
                    <a:pt x="1178" y="805"/>
                    <a:pt x="1188" y="805"/>
                    <a:pt x="1197" y="806"/>
                  </a:cubicBezTo>
                  <a:cubicBezTo>
                    <a:pt x="1212" y="806"/>
                    <a:pt x="1227" y="806"/>
                    <a:pt x="1241" y="807"/>
                  </a:cubicBezTo>
                  <a:cubicBezTo>
                    <a:pt x="1262" y="808"/>
                    <a:pt x="1277" y="812"/>
                    <a:pt x="1288" y="818"/>
                  </a:cubicBezTo>
                  <a:cubicBezTo>
                    <a:pt x="1293" y="820"/>
                    <a:pt x="1298" y="824"/>
                    <a:pt x="1303" y="828"/>
                  </a:cubicBezTo>
                  <a:cubicBezTo>
                    <a:pt x="1306" y="831"/>
                    <a:pt x="1310" y="834"/>
                    <a:pt x="1314" y="837"/>
                  </a:cubicBezTo>
                  <a:cubicBezTo>
                    <a:pt x="1319" y="840"/>
                    <a:pt x="1319" y="840"/>
                    <a:pt x="1319" y="840"/>
                  </a:cubicBezTo>
                  <a:cubicBezTo>
                    <a:pt x="1347" y="859"/>
                    <a:pt x="1372" y="875"/>
                    <a:pt x="1405" y="889"/>
                  </a:cubicBezTo>
                  <a:cubicBezTo>
                    <a:pt x="1408" y="883"/>
                    <a:pt x="1408" y="883"/>
                    <a:pt x="1408" y="883"/>
                  </a:cubicBezTo>
                  <a:cubicBezTo>
                    <a:pt x="1397" y="876"/>
                    <a:pt x="1386" y="870"/>
                    <a:pt x="1375" y="863"/>
                  </a:cubicBezTo>
                  <a:cubicBezTo>
                    <a:pt x="1358" y="854"/>
                    <a:pt x="1341" y="844"/>
                    <a:pt x="1325" y="833"/>
                  </a:cubicBezTo>
                  <a:cubicBezTo>
                    <a:pt x="1326" y="833"/>
                    <a:pt x="1327" y="833"/>
                    <a:pt x="1327" y="834"/>
                  </a:cubicBezTo>
                  <a:cubicBezTo>
                    <a:pt x="1362" y="849"/>
                    <a:pt x="1398" y="865"/>
                    <a:pt x="1439" y="876"/>
                  </a:cubicBezTo>
                  <a:moveTo>
                    <a:pt x="1412" y="858"/>
                  </a:moveTo>
                  <a:cubicBezTo>
                    <a:pt x="1400" y="854"/>
                    <a:pt x="1389" y="849"/>
                    <a:pt x="1378" y="844"/>
                  </a:cubicBezTo>
                  <a:cubicBezTo>
                    <a:pt x="1378" y="838"/>
                    <a:pt x="1378" y="838"/>
                    <a:pt x="1378" y="838"/>
                  </a:cubicBezTo>
                  <a:cubicBezTo>
                    <a:pt x="1378" y="832"/>
                    <a:pt x="1376" y="826"/>
                    <a:pt x="1374" y="821"/>
                  </a:cubicBezTo>
                  <a:cubicBezTo>
                    <a:pt x="1372" y="816"/>
                    <a:pt x="1371" y="812"/>
                    <a:pt x="1371" y="808"/>
                  </a:cubicBezTo>
                  <a:cubicBezTo>
                    <a:pt x="1379" y="823"/>
                    <a:pt x="1394" y="845"/>
                    <a:pt x="1412" y="858"/>
                  </a:cubicBezTo>
                  <a:moveTo>
                    <a:pt x="1247" y="777"/>
                  </a:moveTo>
                  <a:cubicBezTo>
                    <a:pt x="1244" y="775"/>
                    <a:pt x="1245" y="770"/>
                    <a:pt x="1245" y="764"/>
                  </a:cubicBezTo>
                  <a:cubicBezTo>
                    <a:pt x="1246" y="762"/>
                    <a:pt x="1246" y="761"/>
                    <a:pt x="1246" y="759"/>
                  </a:cubicBezTo>
                  <a:cubicBezTo>
                    <a:pt x="1259" y="776"/>
                    <a:pt x="1277" y="788"/>
                    <a:pt x="1287" y="796"/>
                  </a:cubicBezTo>
                  <a:cubicBezTo>
                    <a:pt x="1292" y="790"/>
                    <a:pt x="1292" y="790"/>
                    <a:pt x="1292" y="790"/>
                  </a:cubicBezTo>
                  <a:cubicBezTo>
                    <a:pt x="1288" y="786"/>
                    <a:pt x="1283" y="782"/>
                    <a:pt x="1279" y="778"/>
                  </a:cubicBezTo>
                  <a:cubicBezTo>
                    <a:pt x="1262" y="763"/>
                    <a:pt x="1246" y="748"/>
                    <a:pt x="1239" y="726"/>
                  </a:cubicBezTo>
                  <a:cubicBezTo>
                    <a:pt x="1268" y="738"/>
                    <a:pt x="1300" y="745"/>
                    <a:pt x="1329" y="750"/>
                  </a:cubicBezTo>
                  <a:cubicBezTo>
                    <a:pt x="1333" y="763"/>
                    <a:pt x="1341" y="772"/>
                    <a:pt x="1349" y="781"/>
                  </a:cubicBezTo>
                  <a:cubicBezTo>
                    <a:pt x="1354" y="786"/>
                    <a:pt x="1358" y="791"/>
                    <a:pt x="1362" y="797"/>
                  </a:cubicBezTo>
                  <a:cubicBezTo>
                    <a:pt x="1358" y="810"/>
                    <a:pt x="1365" y="825"/>
                    <a:pt x="1369" y="836"/>
                  </a:cubicBezTo>
                  <a:cubicBezTo>
                    <a:pt x="1372" y="841"/>
                    <a:pt x="1372" y="841"/>
                    <a:pt x="1372" y="841"/>
                  </a:cubicBezTo>
                  <a:cubicBezTo>
                    <a:pt x="1366" y="839"/>
                    <a:pt x="1360" y="836"/>
                    <a:pt x="1354" y="833"/>
                  </a:cubicBezTo>
                  <a:cubicBezTo>
                    <a:pt x="1331" y="822"/>
                    <a:pt x="1306" y="811"/>
                    <a:pt x="1280" y="802"/>
                  </a:cubicBezTo>
                  <a:cubicBezTo>
                    <a:pt x="1266" y="797"/>
                    <a:pt x="1250" y="796"/>
                    <a:pt x="1235" y="795"/>
                  </a:cubicBezTo>
                  <a:cubicBezTo>
                    <a:pt x="1232" y="794"/>
                    <a:pt x="1228" y="794"/>
                    <a:pt x="1224" y="794"/>
                  </a:cubicBezTo>
                  <a:cubicBezTo>
                    <a:pt x="1212" y="793"/>
                    <a:pt x="1199" y="792"/>
                    <a:pt x="1185" y="790"/>
                  </a:cubicBezTo>
                  <a:cubicBezTo>
                    <a:pt x="1190" y="789"/>
                    <a:pt x="1195" y="788"/>
                    <a:pt x="1200" y="788"/>
                  </a:cubicBezTo>
                  <a:cubicBezTo>
                    <a:pt x="1214" y="785"/>
                    <a:pt x="1226" y="783"/>
                    <a:pt x="1236" y="782"/>
                  </a:cubicBezTo>
                  <a:cubicBezTo>
                    <a:pt x="1236" y="776"/>
                    <a:pt x="1236" y="776"/>
                    <a:pt x="1236" y="776"/>
                  </a:cubicBezTo>
                  <a:cubicBezTo>
                    <a:pt x="1237" y="778"/>
                    <a:pt x="1237" y="780"/>
                    <a:pt x="1238" y="781"/>
                  </a:cubicBezTo>
                  <a:cubicBezTo>
                    <a:pt x="1239" y="783"/>
                    <a:pt x="1241" y="783"/>
                    <a:pt x="1243" y="784"/>
                  </a:cubicBezTo>
                  <a:cubicBezTo>
                    <a:pt x="1244" y="784"/>
                    <a:pt x="1245" y="784"/>
                    <a:pt x="1247" y="783"/>
                  </a:cubicBezTo>
                  <a:cubicBezTo>
                    <a:pt x="1253" y="780"/>
                    <a:pt x="1253" y="780"/>
                    <a:pt x="1253" y="780"/>
                  </a:cubicBezTo>
                  <a:cubicBezTo>
                    <a:pt x="1247" y="777"/>
                    <a:pt x="1247" y="777"/>
                    <a:pt x="1247" y="777"/>
                  </a:cubicBezTo>
                  <a:moveTo>
                    <a:pt x="1189" y="701"/>
                  </a:moveTo>
                  <a:cubicBezTo>
                    <a:pt x="1196" y="704"/>
                    <a:pt x="1203" y="707"/>
                    <a:pt x="1210" y="711"/>
                  </a:cubicBezTo>
                  <a:cubicBezTo>
                    <a:pt x="1216" y="714"/>
                    <a:pt x="1222" y="717"/>
                    <a:pt x="1229" y="720"/>
                  </a:cubicBezTo>
                  <a:cubicBezTo>
                    <a:pt x="1230" y="730"/>
                    <a:pt x="1233" y="739"/>
                    <a:pt x="1238" y="747"/>
                  </a:cubicBezTo>
                  <a:cubicBezTo>
                    <a:pt x="1237" y="746"/>
                    <a:pt x="1237" y="746"/>
                    <a:pt x="1237" y="746"/>
                  </a:cubicBezTo>
                  <a:cubicBezTo>
                    <a:pt x="1236" y="751"/>
                    <a:pt x="1236" y="751"/>
                    <a:pt x="1236" y="751"/>
                  </a:cubicBezTo>
                  <a:cubicBezTo>
                    <a:pt x="1235" y="759"/>
                    <a:pt x="1234" y="769"/>
                    <a:pt x="1236" y="775"/>
                  </a:cubicBezTo>
                  <a:cubicBezTo>
                    <a:pt x="1214" y="772"/>
                    <a:pt x="1194" y="777"/>
                    <a:pt x="1175" y="781"/>
                  </a:cubicBezTo>
                  <a:cubicBezTo>
                    <a:pt x="1161" y="784"/>
                    <a:pt x="1147" y="787"/>
                    <a:pt x="1133" y="787"/>
                  </a:cubicBezTo>
                  <a:cubicBezTo>
                    <a:pt x="1125" y="787"/>
                    <a:pt x="1118" y="787"/>
                    <a:pt x="1110" y="787"/>
                  </a:cubicBezTo>
                  <a:cubicBezTo>
                    <a:pt x="1092" y="786"/>
                    <a:pt x="1074" y="785"/>
                    <a:pt x="1056" y="789"/>
                  </a:cubicBezTo>
                  <a:cubicBezTo>
                    <a:pt x="1097" y="747"/>
                    <a:pt x="1141" y="718"/>
                    <a:pt x="1189" y="701"/>
                  </a:cubicBezTo>
                  <a:moveTo>
                    <a:pt x="1232" y="443"/>
                  </a:moveTo>
                  <a:cubicBezTo>
                    <a:pt x="1231" y="444"/>
                    <a:pt x="1231" y="445"/>
                    <a:pt x="1230" y="446"/>
                  </a:cubicBezTo>
                  <a:cubicBezTo>
                    <a:pt x="1229" y="448"/>
                    <a:pt x="1228" y="451"/>
                    <a:pt x="1227" y="453"/>
                  </a:cubicBezTo>
                  <a:cubicBezTo>
                    <a:pt x="1226" y="453"/>
                    <a:pt x="1225" y="453"/>
                    <a:pt x="1224" y="453"/>
                  </a:cubicBezTo>
                  <a:cubicBezTo>
                    <a:pt x="1220" y="453"/>
                    <a:pt x="1216" y="453"/>
                    <a:pt x="1213" y="453"/>
                  </a:cubicBezTo>
                  <a:cubicBezTo>
                    <a:pt x="1219" y="449"/>
                    <a:pt x="1225" y="446"/>
                    <a:pt x="1232" y="443"/>
                  </a:cubicBezTo>
                  <a:moveTo>
                    <a:pt x="1144" y="498"/>
                  </a:moveTo>
                  <a:cubicBezTo>
                    <a:pt x="1161" y="485"/>
                    <a:pt x="1178" y="473"/>
                    <a:pt x="1194" y="463"/>
                  </a:cubicBezTo>
                  <a:cubicBezTo>
                    <a:pt x="1195" y="463"/>
                    <a:pt x="1195" y="463"/>
                    <a:pt x="1195" y="463"/>
                  </a:cubicBezTo>
                  <a:cubicBezTo>
                    <a:pt x="1198" y="465"/>
                    <a:pt x="1202" y="465"/>
                    <a:pt x="1208" y="464"/>
                  </a:cubicBezTo>
                  <a:cubicBezTo>
                    <a:pt x="1213" y="463"/>
                    <a:pt x="1218" y="463"/>
                    <a:pt x="1223" y="463"/>
                  </a:cubicBezTo>
                  <a:cubicBezTo>
                    <a:pt x="1212" y="488"/>
                    <a:pt x="1198" y="509"/>
                    <a:pt x="1185" y="530"/>
                  </a:cubicBezTo>
                  <a:cubicBezTo>
                    <a:pt x="1162" y="563"/>
                    <a:pt x="1139" y="598"/>
                    <a:pt x="1132" y="651"/>
                  </a:cubicBezTo>
                  <a:cubicBezTo>
                    <a:pt x="1128" y="651"/>
                    <a:pt x="1124" y="652"/>
                    <a:pt x="1120" y="653"/>
                  </a:cubicBezTo>
                  <a:cubicBezTo>
                    <a:pt x="1111" y="655"/>
                    <a:pt x="1101" y="657"/>
                    <a:pt x="1091" y="658"/>
                  </a:cubicBezTo>
                  <a:cubicBezTo>
                    <a:pt x="1093" y="628"/>
                    <a:pt x="1099" y="603"/>
                    <a:pt x="1107" y="580"/>
                  </a:cubicBezTo>
                  <a:cubicBezTo>
                    <a:pt x="1112" y="576"/>
                    <a:pt x="1112" y="576"/>
                    <a:pt x="1112" y="576"/>
                  </a:cubicBezTo>
                  <a:cubicBezTo>
                    <a:pt x="1108" y="577"/>
                    <a:pt x="1108" y="577"/>
                    <a:pt x="1108" y="577"/>
                  </a:cubicBezTo>
                  <a:cubicBezTo>
                    <a:pt x="1116" y="556"/>
                    <a:pt x="1125" y="537"/>
                    <a:pt x="1134" y="518"/>
                  </a:cubicBezTo>
                  <a:cubicBezTo>
                    <a:pt x="1137" y="511"/>
                    <a:pt x="1140" y="505"/>
                    <a:pt x="1144" y="498"/>
                  </a:cubicBezTo>
                  <a:moveTo>
                    <a:pt x="1124" y="509"/>
                  </a:moveTo>
                  <a:cubicBezTo>
                    <a:pt x="1120" y="524"/>
                    <a:pt x="1113" y="537"/>
                    <a:pt x="1106" y="552"/>
                  </a:cubicBezTo>
                  <a:cubicBezTo>
                    <a:pt x="1102" y="562"/>
                    <a:pt x="1097" y="573"/>
                    <a:pt x="1092" y="583"/>
                  </a:cubicBezTo>
                  <a:cubicBezTo>
                    <a:pt x="1090" y="584"/>
                    <a:pt x="1090" y="584"/>
                    <a:pt x="1090" y="584"/>
                  </a:cubicBezTo>
                  <a:cubicBezTo>
                    <a:pt x="1079" y="588"/>
                    <a:pt x="1070" y="596"/>
                    <a:pt x="1060" y="604"/>
                  </a:cubicBezTo>
                  <a:cubicBezTo>
                    <a:pt x="1047" y="616"/>
                    <a:pt x="1033" y="628"/>
                    <a:pt x="1013" y="631"/>
                  </a:cubicBezTo>
                  <a:cubicBezTo>
                    <a:pt x="1016" y="617"/>
                    <a:pt x="1018" y="604"/>
                    <a:pt x="1020" y="591"/>
                  </a:cubicBezTo>
                  <a:cubicBezTo>
                    <a:pt x="1022" y="579"/>
                    <a:pt x="1022" y="579"/>
                    <a:pt x="1022" y="579"/>
                  </a:cubicBezTo>
                  <a:cubicBezTo>
                    <a:pt x="1053" y="558"/>
                    <a:pt x="1089" y="533"/>
                    <a:pt x="1124" y="509"/>
                  </a:cubicBezTo>
                  <a:moveTo>
                    <a:pt x="1060" y="435"/>
                  </a:moveTo>
                  <a:cubicBezTo>
                    <a:pt x="1074" y="430"/>
                    <a:pt x="1086" y="424"/>
                    <a:pt x="1098" y="418"/>
                  </a:cubicBezTo>
                  <a:cubicBezTo>
                    <a:pt x="1112" y="411"/>
                    <a:pt x="1125" y="405"/>
                    <a:pt x="1140" y="400"/>
                  </a:cubicBezTo>
                  <a:cubicBezTo>
                    <a:pt x="1130" y="412"/>
                    <a:pt x="1121" y="426"/>
                    <a:pt x="1112" y="443"/>
                  </a:cubicBezTo>
                  <a:cubicBezTo>
                    <a:pt x="1105" y="455"/>
                    <a:pt x="1101" y="468"/>
                    <a:pt x="1097" y="482"/>
                  </a:cubicBezTo>
                  <a:cubicBezTo>
                    <a:pt x="1091" y="501"/>
                    <a:pt x="1085" y="520"/>
                    <a:pt x="1073" y="531"/>
                  </a:cubicBezTo>
                  <a:cubicBezTo>
                    <a:pt x="1064" y="539"/>
                    <a:pt x="1054" y="544"/>
                    <a:pt x="1044" y="548"/>
                  </a:cubicBezTo>
                  <a:cubicBezTo>
                    <a:pt x="1038" y="551"/>
                    <a:pt x="1031" y="554"/>
                    <a:pt x="1026" y="558"/>
                  </a:cubicBezTo>
                  <a:cubicBezTo>
                    <a:pt x="1030" y="516"/>
                    <a:pt x="1050" y="496"/>
                    <a:pt x="1072" y="474"/>
                  </a:cubicBezTo>
                  <a:cubicBezTo>
                    <a:pt x="1084" y="462"/>
                    <a:pt x="1096" y="449"/>
                    <a:pt x="1105" y="434"/>
                  </a:cubicBezTo>
                  <a:cubicBezTo>
                    <a:pt x="1118" y="412"/>
                    <a:pt x="1118" y="412"/>
                    <a:pt x="1118" y="412"/>
                  </a:cubicBezTo>
                  <a:cubicBezTo>
                    <a:pt x="1100" y="429"/>
                    <a:pt x="1100" y="429"/>
                    <a:pt x="1100" y="429"/>
                  </a:cubicBezTo>
                  <a:cubicBezTo>
                    <a:pt x="1082" y="446"/>
                    <a:pt x="1060" y="472"/>
                    <a:pt x="1041" y="495"/>
                  </a:cubicBezTo>
                  <a:cubicBezTo>
                    <a:pt x="1043" y="489"/>
                    <a:pt x="1045" y="483"/>
                    <a:pt x="1048" y="477"/>
                  </a:cubicBezTo>
                  <a:cubicBezTo>
                    <a:pt x="1053" y="464"/>
                    <a:pt x="1059" y="450"/>
                    <a:pt x="1060" y="435"/>
                  </a:cubicBezTo>
                  <a:moveTo>
                    <a:pt x="977" y="498"/>
                  </a:moveTo>
                  <a:cubicBezTo>
                    <a:pt x="978" y="494"/>
                    <a:pt x="978" y="490"/>
                    <a:pt x="978" y="487"/>
                  </a:cubicBezTo>
                  <a:cubicBezTo>
                    <a:pt x="982" y="484"/>
                    <a:pt x="986" y="481"/>
                    <a:pt x="991" y="479"/>
                  </a:cubicBezTo>
                  <a:cubicBezTo>
                    <a:pt x="994" y="477"/>
                    <a:pt x="997" y="475"/>
                    <a:pt x="1000" y="473"/>
                  </a:cubicBezTo>
                  <a:cubicBezTo>
                    <a:pt x="997" y="482"/>
                    <a:pt x="990" y="491"/>
                    <a:pt x="983" y="500"/>
                  </a:cubicBezTo>
                  <a:cubicBezTo>
                    <a:pt x="981" y="502"/>
                    <a:pt x="978" y="505"/>
                    <a:pt x="976" y="507"/>
                  </a:cubicBezTo>
                  <a:cubicBezTo>
                    <a:pt x="977" y="504"/>
                    <a:pt x="977" y="501"/>
                    <a:pt x="977" y="498"/>
                  </a:cubicBezTo>
                  <a:moveTo>
                    <a:pt x="985" y="513"/>
                  </a:moveTo>
                  <a:cubicBezTo>
                    <a:pt x="990" y="509"/>
                    <a:pt x="995" y="504"/>
                    <a:pt x="998" y="498"/>
                  </a:cubicBezTo>
                  <a:cubicBezTo>
                    <a:pt x="1003" y="492"/>
                    <a:pt x="1007" y="484"/>
                    <a:pt x="1011" y="478"/>
                  </a:cubicBezTo>
                  <a:cubicBezTo>
                    <a:pt x="1021" y="461"/>
                    <a:pt x="1029" y="446"/>
                    <a:pt x="1047" y="440"/>
                  </a:cubicBezTo>
                  <a:cubicBezTo>
                    <a:pt x="1050" y="450"/>
                    <a:pt x="1042" y="465"/>
                    <a:pt x="1034" y="481"/>
                  </a:cubicBezTo>
                  <a:cubicBezTo>
                    <a:pt x="1028" y="493"/>
                    <a:pt x="1022" y="505"/>
                    <a:pt x="1018" y="517"/>
                  </a:cubicBezTo>
                  <a:cubicBezTo>
                    <a:pt x="1015" y="525"/>
                    <a:pt x="1014" y="534"/>
                    <a:pt x="1013" y="543"/>
                  </a:cubicBezTo>
                  <a:cubicBezTo>
                    <a:pt x="1011" y="553"/>
                    <a:pt x="1010" y="563"/>
                    <a:pt x="1006" y="570"/>
                  </a:cubicBezTo>
                  <a:cubicBezTo>
                    <a:pt x="1001" y="581"/>
                    <a:pt x="991" y="588"/>
                    <a:pt x="981" y="595"/>
                  </a:cubicBezTo>
                  <a:cubicBezTo>
                    <a:pt x="974" y="599"/>
                    <a:pt x="968" y="603"/>
                    <a:pt x="963" y="609"/>
                  </a:cubicBezTo>
                  <a:cubicBezTo>
                    <a:pt x="964" y="599"/>
                    <a:pt x="965" y="590"/>
                    <a:pt x="965" y="582"/>
                  </a:cubicBezTo>
                  <a:cubicBezTo>
                    <a:pt x="967" y="563"/>
                    <a:pt x="968" y="546"/>
                    <a:pt x="973" y="529"/>
                  </a:cubicBezTo>
                  <a:cubicBezTo>
                    <a:pt x="975" y="524"/>
                    <a:pt x="980" y="519"/>
                    <a:pt x="985" y="513"/>
                  </a:cubicBezTo>
                  <a:moveTo>
                    <a:pt x="929" y="420"/>
                  </a:moveTo>
                  <a:cubicBezTo>
                    <a:pt x="934" y="417"/>
                    <a:pt x="941" y="415"/>
                    <a:pt x="948" y="413"/>
                  </a:cubicBezTo>
                  <a:cubicBezTo>
                    <a:pt x="955" y="410"/>
                    <a:pt x="961" y="408"/>
                    <a:pt x="967" y="405"/>
                  </a:cubicBezTo>
                  <a:cubicBezTo>
                    <a:pt x="973" y="402"/>
                    <a:pt x="973" y="402"/>
                    <a:pt x="973" y="402"/>
                  </a:cubicBezTo>
                  <a:cubicBezTo>
                    <a:pt x="972" y="416"/>
                    <a:pt x="970" y="430"/>
                    <a:pt x="968" y="444"/>
                  </a:cubicBezTo>
                  <a:cubicBezTo>
                    <a:pt x="967" y="455"/>
                    <a:pt x="965" y="465"/>
                    <a:pt x="964" y="476"/>
                  </a:cubicBezTo>
                  <a:cubicBezTo>
                    <a:pt x="954" y="482"/>
                    <a:pt x="946" y="490"/>
                    <a:pt x="937" y="498"/>
                  </a:cubicBezTo>
                  <a:cubicBezTo>
                    <a:pt x="932" y="502"/>
                    <a:pt x="928" y="507"/>
                    <a:pt x="923" y="510"/>
                  </a:cubicBezTo>
                  <a:cubicBezTo>
                    <a:pt x="929" y="483"/>
                    <a:pt x="934" y="448"/>
                    <a:pt x="929" y="420"/>
                  </a:cubicBezTo>
                  <a:moveTo>
                    <a:pt x="973" y="400"/>
                  </a:moveTo>
                  <a:cubicBezTo>
                    <a:pt x="965" y="398"/>
                    <a:pt x="965" y="398"/>
                    <a:pt x="965" y="398"/>
                  </a:cubicBezTo>
                  <a:cubicBezTo>
                    <a:pt x="958" y="398"/>
                    <a:pt x="952" y="401"/>
                    <a:pt x="944" y="403"/>
                  </a:cubicBezTo>
                  <a:cubicBezTo>
                    <a:pt x="939" y="406"/>
                    <a:pt x="934" y="408"/>
                    <a:pt x="929" y="409"/>
                  </a:cubicBezTo>
                  <a:cubicBezTo>
                    <a:pt x="929" y="395"/>
                    <a:pt x="927" y="382"/>
                    <a:pt x="925" y="370"/>
                  </a:cubicBezTo>
                  <a:cubicBezTo>
                    <a:pt x="925" y="369"/>
                    <a:pt x="925" y="369"/>
                    <a:pt x="925" y="369"/>
                  </a:cubicBezTo>
                  <a:cubicBezTo>
                    <a:pt x="938" y="375"/>
                    <a:pt x="954" y="378"/>
                    <a:pt x="973" y="379"/>
                  </a:cubicBezTo>
                  <a:cubicBezTo>
                    <a:pt x="974" y="386"/>
                    <a:pt x="973" y="393"/>
                    <a:pt x="973" y="400"/>
                  </a:cubicBezTo>
                  <a:moveTo>
                    <a:pt x="973" y="361"/>
                  </a:moveTo>
                  <a:cubicBezTo>
                    <a:pt x="973" y="364"/>
                    <a:pt x="973" y="367"/>
                    <a:pt x="973" y="370"/>
                  </a:cubicBezTo>
                  <a:cubicBezTo>
                    <a:pt x="957" y="369"/>
                    <a:pt x="946" y="365"/>
                    <a:pt x="933" y="361"/>
                  </a:cubicBezTo>
                  <a:cubicBezTo>
                    <a:pt x="931" y="361"/>
                    <a:pt x="928" y="360"/>
                    <a:pt x="925" y="359"/>
                  </a:cubicBezTo>
                  <a:cubicBezTo>
                    <a:pt x="928" y="352"/>
                    <a:pt x="937" y="351"/>
                    <a:pt x="950" y="350"/>
                  </a:cubicBezTo>
                  <a:cubicBezTo>
                    <a:pt x="958" y="349"/>
                    <a:pt x="966" y="349"/>
                    <a:pt x="972" y="346"/>
                  </a:cubicBezTo>
                  <a:cubicBezTo>
                    <a:pt x="973" y="350"/>
                    <a:pt x="973" y="356"/>
                    <a:pt x="973" y="361"/>
                  </a:cubicBezTo>
                  <a:moveTo>
                    <a:pt x="972" y="334"/>
                  </a:moveTo>
                  <a:cubicBezTo>
                    <a:pt x="966" y="339"/>
                    <a:pt x="955" y="340"/>
                    <a:pt x="944" y="340"/>
                  </a:cubicBezTo>
                  <a:cubicBezTo>
                    <a:pt x="943" y="341"/>
                    <a:pt x="942" y="341"/>
                    <a:pt x="941" y="341"/>
                  </a:cubicBezTo>
                  <a:cubicBezTo>
                    <a:pt x="945" y="335"/>
                    <a:pt x="950" y="331"/>
                    <a:pt x="955" y="326"/>
                  </a:cubicBezTo>
                  <a:cubicBezTo>
                    <a:pt x="960" y="322"/>
                    <a:pt x="964" y="317"/>
                    <a:pt x="968" y="312"/>
                  </a:cubicBezTo>
                  <a:cubicBezTo>
                    <a:pt x="969" y="314"/>
                    <a:pt x="969" y="318"/>
                    <a:pt x="969" y="321"/>
                  </a:cubicBezTo>
                  <a:cubicBezTo>
                    <a:pt x="970" y="325"/>
                    <a:pt x="970" y="330"/>
                    <a:pt x="972" y="334"/>
                  </a:cubicBezTo>
                  <a:moveTo>
                    <a:pt x="966" y="286"/>
                  </a:moveTo>
                  <a:cubicBezTo>
                    <a:pt x="966" y="289"/>
                    <a:pt x="966" y="292"/>
                    <a:pt x="969" y="294"/>
                  </a:cubicBezTo>
                  <a:cubicBezTo>
                    <a:pt x="952" y="307"/>
                    <a:pt x="936" y="320"/>
                    <a:pt x="920" y="333"/>
                  </a:cubicBezTo>
                  <a:cubicBezTo>
                    <a:pt x="920" y="333"/>
                    <a:pt x="920" y="332"/>
                    <a:pt x="920" y="331"/>
                  </a:cubicBezTo>
                  <a:cubicBezTo>
                    <a:pt x="920" y="331"/>
                    <a:pt x="920" y="330"/>
                    <a:pt x="919" y="329"/>
                  </a:cubicBezTo>
                  <a:cubicBezTo>
                    <a:pt x="935" y="315"/>
                    <a:pt x="950" y="300"/>
                    <a:pt x="966" y="286"/>
                  </a:cubicBezTo>
                  <a:moveTo>
                    <a:pt x="918" y="542"/>
                  </a:moveTo>
                  <a:cubicBezTo>
                    <a:pt x="932" y="527"/>
                    <a:pt x="945" y="512"/>
                    <a:pt x="959" y="502"/>
                  </a:cubicBezTo>
                  <a:cubicBezTo>
                    <a:pt x="952" y="538"/>
                    <a:pt x="943" y="571"/>
                    <a:pt x="934" y="605"/>
                  </a:cubicBezTo>
                  <a:cubicBezTo>
                    <a:pt x="928" y="627"/>
                    <a:pt x="922" y="649"/>
                    <a:pt x="916" y="673"/>
                  </a:cubicBezTo>
                  <a:cubicBezTo>
                    <a:pt x="905" y="679"/>
                    <a:pt x="894" y="684"/>
                    <a:pt x="883" y="688"/>
                  </a:cubicBezTo>
                  <a:cubicBezTo>
                    <a:pt x="886" y="673"/>
                    <a:pt x="895" y="658"/>
                    <a:pt x="904" y="641"/>
                  </a:cubicBezTo>
                  <a:cubicBezTo>
                    <a:pt x="913" y="626"/>
                    <a:pt x="922" y="611"/>
                    <a:pt x="927" y="594"/>
                  </a:cubicBezTo>
                  <a:cubicBezTo>
                    <a:pt x="934" y="572"/>
                    <a:pt x="934" y="572"/>
                    <a:pt x="934" y="572"/>
                  </a:cubicBezTo>
                  <a:cubicBezTo>
                    <a:pt x="921" y="591"/>
                    <a:pt x="921" y="591"/>
                    <a:pt x="921" y="591"/>
                  </a:cubicBezTo>
                  <a:cubicBezTo>
                    <a:pt x="914" y="601"/>
                    <a:pt x="909" y="611"/>
                    <a:pt x="904" y="622"/>
                  </a:cubicBezTo>
                  <a:cubicBezTo>
                    <a:pt x="899" y="632"/>
                    <a:pt x="894" y="643"/>
                    <a:pt x="887" y="652"/>
                  </a:cubicBezTo>
                  <a:cubicBezTo>
                    <a:pt x="886" y="639"/>
                    <a:pt x="893" y="623"/>
                    <a:pt x="900" y="608"/>
                  </a:cubicBezTo>
                  <a:cubicBezTo>
                    <a:pt x="904" y="599"/>
                    <a:pt x="908" y="590"/>
                    <a:pt x="910" y="581"/>
                  </a:cubicBezTo>
                  <a:cubicBezTo>
                    <a:pt x="915" y="565"/>
                    <a:pt x="915" y="565"/>
                    <a:pt x="915" y="565"/>
                  </a:cubicBezTo>
                  <a:cubicBezTo>
                    <a:pt x="928" y="552"/>
                    <a:pt x="928" y="552"/>
                    <a:pt x="928" y="552"/>
                  </a:cubicBezTo>
                  <a:cubicBezTo>
                    <a:pt x="908" y="561"/>
                    <a:pt x="908" y="561"/>
                    <a:pt x="908" y="561"/>
                  </a:cubicBezTo>
                  <a:cubicBezTo>
                    <a:pt x="905" y="563"/>
                    <a:pt x="900" y="565"/>
                    <a:pt x="896" y="566"/>
                  </a:cubicBezTo>
                  <a:cubicBezTo>
                    <a:pt x="904" y="559"/>
                    <a:pt x="911" y="551"/>
                    <a:pt x="918" y="542"/>
                  </a:cubicBezTo>
                  <a:moveTo>
                    <a:pt x="914" y="373"/>
                  </a:moveTo>
                  <a:cubicBezTo>
                    <a:pt x="916" y="381"/>
                    <a:pt x="916" y="391"/>
                    <a:pt x="917" y="401"/>
                  </a:cubicBezTo>
                  <a:cubicBezTo>
                    <a:pt x="917" y="404"/>
                    <a:pt x="917" y="408"/>
                    <a:pt x="917" y="412"/>
                  </a:cubicBezTo>
                  <a:cubicBezTo>
                    <a:pt x="904" y="416"/>
                    <a:pt x="893" y="419"/>
                    <a:pt x="880" y="420"/>
                  </a:cubicBezTo>
                  <a:cubicBezTo>
                    <a:pt x="890" y="405"/>
                    <a:pt x="901" y="390"/>
                    <a:pt x="914" y="373"/>
                  </a:cubicBezTo>
                  <a:moveTo>
                    <a:pt x="840" y="206"/>
                  </a:moveTo>
                  <a:cubicBezTo>
                    <a:pt x="856" y="198"/>
                    <a:pt x="871" y="187"/>
                    <a:pt x="885" y="177"/>
                  </a:cubicBezTo>
                  <a:cubicBezTo>
                    <a:pt x="896" y="169"/>
                    <a:pt x="907" y="161"/>
                    <a:pt x="918" y="154"/>
                  </a:cubicBezTo>
                  <a:cubicBezTo>
                    <a:pt x="919" y="168"/>
                    <a:pt x="917" y="182"/>
                    <a:pt x="914" y="195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4" y="199"/>
                    <a:pt x="898" y="204"/>
                    <a:pt x="892" y="210"/>
                  </a:cubicBezTo>
                  <a:cubicBezTo>
                    <a:pt x="889" y="214"/>
                    <a:pt x="885" y="217"/>
                    <a:pt x="881" y="221"/>
                  </a:cubicBezTo>
                  <a:cubicBezTo>
                    <a:pt x="886" y="216"/>
                    <a:pt x="890" y="210"/>
                    <a:pt x="895" y="204"/>
                  </a:cubicBezTo>
                  <a:cubicBezTo>
                    <a:pt x="906" y="189"/>
                    <a:pt x="906" y="189"/>
                    <a:pt x="906" y="189"/>
                  </a:cubicBezTo>
                  <a:cubicBezTo>
                    <a:pt x="890" y="199"/>
                    <a:pt x="890" y="199"/>
                    <a:pt x="890" y="199"/>
                  </a:cubicBezTo>
                  <a:cubicBezTo>
                    <a:pt x="871" y="211"/>
                    <a:pt x="852" y="240"/>
                    <a:pt x="841" y="260"/>
                  </a:cubicBezTo>
                  <a:cubicBezTo>
                    <a:pt x="837" y="245"/>
                    <a:pt x="839" y="225"/>
                    <a:pt x="840" y="206"/>
                  </a:cubicBezTo>
                  <a:moveTo>
                    <a:pt x="839" y="279"/>
                  </a:moveTo>
                  <a:cubicBezTo>
                    <a:pt x="850" y="267"/>
                    <a:pt x="861" y="254"/>
                    <a:pt x="865" y="240"/>
                  </a:cubicBezTo>
                  <a:cubicBezTo>
                    <a:pt x="886" y="232"/>
                    <a:pt x="900" y="218"/>
                    <a:pt x="912" y="204"/>
                  </a:cubicBezTo>
                  <a:cubicBezTo>
                    <a:pt x="912" y="207"/>
                    <a:pt x="911" y="209"/>
                    <a:pt x="911" y="211"/>
                  </a:cubicBezTo>
                  <a:cubicBezTo>
                    <a:pt x="908" y="221"/>
                    <a:pt x="906" y="230"/>
                    <a:pt x="905" y="238"/>
                  </a:cubicBezTo>
                  <a:cubicBezTo>
                    <a:pt x="905" y="241"/>
                    <a:pt x="905" y="243"/>
                    <a:pt x="905" y="246"/>
                  </a:cubicBezTo>
                  <a:cubicBezTo>
                    <a:pt x="905" y="250"/>
                    <a:pt x="905" y="254"/>
                    <a:pt x="904" y="257"/>
                  </a:cubicBezTo>
                  <a:cubicBezTo>
                    <a:pt x="893" y="287"/>
                    <a:pt x="849" y="303"/>
                    <a:pt x="817" y="314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7" y="311"/>
                    <a:pt x="819" y="307"/>
                    <a:pt x="822" y="302"/>
                  </a:cubicBezTo>
                  <a:cubicBezTo>
                    <a:pt x="824" y="299"/>
                    <a:pt x="824" y="299"/>
                    <a:pt x="824" y="299"/>
                  </a:cubicBezTo>
                  <a:cubicBezTo>
                    <a:pt x="828" y="295"/>
                    <a:pt x="831" y="291"/>
                    <a:pt x="834" y="286"/>
                  </a:cubicBezTo>
                  <a:cubicBezTo>
                    <a:pt x="836" y="284"/>
                    <a:pt x="837" y="282"/>
                    <a:pt x="839" y="279"/>
                  </a:cubicBezTo>
                  <a:moveTo>
                    <a:pt x="828" y="217"/>
                  </a:moveTo>
                  <a:cubicBezTo>
                    <a:pt x="827" y="227"/>
                    <a:pt x="829" y="236"/>
                    <a:pt x="830" y="245"/>
                  </a:cubicBezTo>
                  <a:cubicBezTo>
                    <a:pt x="832" y="254"/>
                    <a:pt x="833" y="263"/>
                    <a:pt x="832" y="270"/>
                  </a:cubicBezTo>
                  <a:cubicBezTo>
                    <a:pt x="831" y="274"/>
                    <a:pt x="830" y="278"/>
                    <a:pt x="828" y="282"/>
                  </a:cubicBezTo>
                  <a:cubicBezTo>
                    <a:pt x="824" y="286"/>
                    <a:pt x="820" y="292"/>
                    <a:pt x="816" y="298"/>
                  </a:cubicBezTo>
                  <a:cubicBezTo>
                    <a:pt x="813" y="302"/>
                    <a:pt x="810" y="306"/>
                    <a:pt x="808" y="310"/>
                  </a:cubicBezTo>
                  <a:cubicBezTo>
                    <a:pt x="804" y="304"/>
                    <a:pt x="802" y="296"/>
                    <a:pt x="800" y="287"/>
                  </a:cubicBezTo>
                  <a:cubicBezTo>
                    <a:pt x="798" y="281"/>
                    <a:pt x="797" y="275"/>
                    <a:pt x="794" y="269"/>
                  </a:cubicBezTo>
                  <a:cubicBezTo>
                    <a:pt x="802" y="249"/>
                    <a:pt x="813" y="231"/>
                    <a:pt x="828" y="217"/>
                  </a:cubicBezTo>
                  <a:moveTo>
                    <a:pt x="787" y="375"/>
                  </a:moveTo>
                  <a:cubicBezTo>
                    <a:pt x="791" y="366"/>
                    <a:pt x="796" y="357"/>
                    <a:pt x="800" y="348"/>
                  </a:cubicBezTo>
                  <a:cubicBezTo>
                    <a:pt x="802" y="353"/>
                    <a:pt x="804" y="359"/>
                    <a:pt x="806" y="365"/>
                  </a:cubicBezTo>
                  <a:cubicBezTo>
                    <a:pt x="807" y="371"/>
                    <a:pt x="809" y="378"/>
                    <a:pt x="812" y="383"/>
                  </a:cubicBezTo>
                  <a:cubicBezTo>
                    <a:pt x="810" y="386"/>
                    <a:pt x="809" y="389"/>
                    <a:pt x="808" y="392"/>
                  </a:cubicBezTo>
                  <a:cubicBezTo>
                    <a:pt x="802" y="407"/>
                    <a:pt x="796" y="423"/>
                    <a:pt x="795" y="445"/>
                  </a:cubicBezTo>
                  <a:cubicBezTo>
                    <a:pt x="793" y="447"/>
                    <a:pt x="791" y="450"/>
                    <a:pt x="789" y="452"/>
                  </a:cubicBezTo>
                  <a:cubicBezTo>
                    <a:pt x="782" y="459"/>
                    <a:pt x="775" y="466"/>
                    <a:pt x="767" y="472"/>
                  </a:cubicBezTo>
                  <a:cubicBezTo>
                    <a:pt x="755" y="435"/>
                    <a:pt x="770" y="406"/>
                    <a:pt x="787" y="375"/>
                  </a:cubicBezTo>
                  <a:moveTo>
                    <a:pt x="772" y="757"/>
                  </a:moveTo>
                  <a:cubicBezTo>
                    <a:pt x="749" y="740"/>
                    <a:pt x="723" y="723"/>
                    <a:pt x="691" y="711"/>
                  </a:cubicBezTo>
                  <a:cubicBezTo>
                    <a:pt x="698" y="679"/>
                    <a:pt x="716" y="662"/>
                    <a:pt x="735" y="643"/>
                  </a:cubicBezTo>
                  <a:cubicBezTo>
                    <a:pt x="739" y="640"/>
                    <a:pt x="743" y="636"/>
                    <a:pt x="747" y="632"/>
                  </a:cubicBezTo>
                  <a:cubicBezTo>
                    <a:pt x="762" y="674"/>
                    <a:pt x="770" y="714"/>
                    <a:pt x="772" y="757"/>
                  </a:cubicBezTo>
                  <a:moveTo>
                    <a:pt x="723" y="635"/>
                  </a:moveTo>
                  <a:cubicBezTo>
                    <a:pt x="720" y="637"/>
                    <a:pt x="716" y="640"/>
                    <a:pt x="714" y="643"/>
                  </a:cubicBezTo>
                  <a:cubicBezTo>
                    <a:pt x="710" y="623"/>
                    <a:pt x="716" y="594"/>
                    <a:pt x="723" y="576"/>
                  </a:cubicBezTo>
                  <a:cubicBezTo>
                    <a:pt x="727" y="581"/>
                    <a:pt x="730" y="587"/>
                    <a:pt x="733" y="593"/>
                  </a:cubicBezTo>
                  <a:cubicBezTo>
                    <a:pt x="736" y="600"/>
                    <a:pt x="739" y="607"/>
                    <a:pt x="745" y="612"/>
                  </a:cubicBezTo>
                  <a:cubicBezTo>
                    <a:pt x="738" y="620"/>
                    <a:pt x="730" y="628"/>
                    <a:pt x="723" y="635"/>
                  </a:cubicBezTo>
                  <a:moveTo>
                    <a:pt x="735" y="550"/>
                  </a:moveTo>
                  <a:cubicBezTo>
                    <a:pt x="737" y="548"/>
                    <a:pt x="739" y="545"/>
                    <a:pt x="742" y="542"/>
                  </a:cubicBezTo>
                  <a:cubicBezTo>
                    <a:pt x="742" y="548"/>
                    <a:pt x="743" y="553"/>
                    <a:pt x="742" y="558"/>
                  </a:cubicBezTo>
                  <a:cubicBezTo>
                    <a:pt x="741" y="557"/>
                    <a:pt x="740" y="556"/>
                    <a:pt x="740" y="556"/>
                  </a:cubicBezTo>
                  <a:cubicBezTo>
                    <a:pt x="739" y="554"/>
                    <a:pt x="737" y="552"/>
                    <a:pt x="735" y="550"/>
                  </a:cubicBezTo>
                  <a:moveTo>
                    <a:pt x="609" y="241"/>
                  </a:moveTo>
                  <a:cubicBezTo>
                    <a:pt x="609" y="203"/>
                    <a:pt x="606" y="168"/>
                    <a:pt x="600" y="138"/>
                  </a:cubicBezTo>
                  <a:cubicBezTo>
                    <a:pt x="607" y="163"/>
                    <a:pt x="617" y="186"/>
                    <a:pt x="627" y="208"/>
                  </a:cubicBezTo>
                  <a:cubicBezTo>
                    <a:pt x="628" y="210"/>
                    <a:pt x="628" y="210"/>
                    <a:pt x="628" y="210"/>
                  </a:cubicBezTo>
                  <a:cubicBezTo>
                    <a:pt x="623" y="216"/>
                    <a:pt x="619" y="223"/>
                    <a:pt x="615" y="230"/>
                  </a:cubicBezTo>
                  <a:cubicBezTo>
                    <a:pt x="613" y="233"/>
                    <a:pt x="611" y="237"/>
                    <a:pt x="609" y="241"/>
                  </a:cubicBezTo>
                  <a:moveTo>
                    <a:pt x="614" y="297"/>
                  </a:moveTo>
                  <a:cubicBezTo>
                    <a:pt x="610" y="271"/>
                    <a:pt x="619" y="252"/>
                    <a:pt x="629" y="230"/>
                  </a:cubicBezTo>
                  <a:cubicBezTo>
                    <a:pt x="630" y="228"/>
                    <a:pt x="632" y="225"/>
                    <a:pt x="633" y="222"/>
                  </a:cubicBezTo>
                  <a:cubicBezTo>
                    <a:pt x="707" y="287"/>
                    <a:pt x="744" y="389"/>
                    <a:pt x="742" y="528"/>
                  </a:cubicBezTo>
                  <a:cubicBezTo>
                    <a:pt x="741" y="530"/>
                    <a:pt x="739" y="531"/>
                    <a:pt x="737" y="533"/>
                  </a:cubicBezTo>
                  <a:cubicBezTo>
                    <a:pt x="735" y="535"/>
                    <a:pt x="732" y="538"/>
                    <a:pt x="730" y="541"/>
                  </a:cubicBezTo>
                  <a:cubicBezTo>
                    <a:pt x="672" y="482"/>
                    <a:pt x="627" y="387"/>
                    <a:pt x="614" y="297"/>
                  </a:cubicBezTo>
                  <a:moveTo>
                    <a:pt x="632" y="462"/>
                  </a:moveTo>
                  <a:cubicBezTo>
                    <a:pt x="635" y="456"/>
                    <a:pt x="637" y="451"/>
                    <a:pt x="640" y="445"/>
                  </a:cubicBezTo>
                  <a:cubicBezTo>
                    <a:pt x="644" y="450"/>
                    <a:pt x="647" y="456"/>
                    <a:pt x="650" y="463"/>
                  </a:cubicBezTo>
                  <a:cubicBezTo>
                    <a:pt x="652" y="466"/>
                    <a:pt x="653" y="469"/>
                    <a:pt x="656" y="473"/>
                  </a:cubicBezTo>
                  <a:cubicBezTo>
                    <a:pt x="652" y="472"/>
                    <a:pt x="648" y="470"/>
                    <a:pt x="643" y="468"/>
                  </a:cubicBezTo>
                  <a:cubicBezTo>
                    <a:pt x="640" y="466"/>
                    <a:pt x="636" y="464"/>
                    <a:pt x="632" y="463"/>
                  </a:cubicBezTo>
                  <a:cubicBezTo>
                    <a:pt x="632" y="462"/>
                    <a:pt x="632" y="462"/>
                    <a:pt x="632" y="462"/>
                  </a:cubicBezTo>
                  <a:moveTo>
                    <a:pt x="626" y="473"/>
                  </a:moveTo>
                  <a:cubicBezTo>
                    <a:pt x="637" y="481"/>
                    <a:pt x="650" y="489"/>
                    <a:pt x="668" y="493"/>
                  </a:cubicBezTo>
                  <a:cubicBezTo>
                    <a:pt x="682" y="514"/>
                    <a:pt x="696" y="536"/>
                    <a:pt x="716" y="565"/>
                  </a:cubicBezTo>
                  <a:cubicBezTo>
                    <a:pt x="707" y="588"/>
                    <a:pt x="699" y="624"/>
                    <a:pt x="703" y="652"/>
                  </a:cubicBezTo>
                  <a:cubicBezTo>
                    <a:pt x="690" y="667"/>
                    <a:pt x="681" y="687"/>
                    <a:pt x="674" y="704"/>
                  </a:cubicBezTo>
                  <a:cubicBezTo>
                    <a:pt x="639" y="698"/>
                    <a:pt x="626" y="674"/>
                    <a:pt x="612" y="648"/>
                  </a:cubicBezTo>
                  <a:cubicBezTo>
                    <a:pt x="609" y="644"/>
                    <a:pt x="607" y="640"/>
                    <a:pt x="605" y="635"/>
                  </a:cubicBezTo>
                  <a:cubicBezTo>
                    <a:pt x="609" y="618"/>
                    <a:pt x="620" y="609"/>
                    <a:pt x="631" y="599"/>
                  </a:cubicBezTo>
                  <a:cubicBezTo>
                    <a:pt x="642" y="589"/>
                    <a:pt x="654" y="579"/>
                    <a:pt x="659" y="561"/>
                  </a:cubicBezTo>
                  <a:cubicBezTo>
                    <a:pt x="652" y="558"/>
                    <a:pt x="652" y="558"/>
                    <a:pt x="652" y="558"/>
                  </a:cubicBezTo>
                  <a:cubicBezTo>
                    <a:pt x="646" y="571"/>
                    <a:pt x="637" y="580"/>
                    <a:pt x="627" y="589"/>
                  </a:cubicBezTo>
                  <a:cubicBezTo>
                    <a:pt x="617" y="597"/>
                    <a:pt x="608" y="606"/>
                    <a:pt x="601" y="619"/>
                  </a:cubicBezTo>
                  <a:cubicBezTo>
                    <a:pt x="594" y="599"/>
                    <a:pt x="594" y="569"/>
                    <a:pt x="600" y="536"/>
                  </a:cubicBezTo>
                  <a:cubicBezTo>
                    <a:pt x="601" y="532"/>
                    <a:pt x="601" y="532"/>
                    <a:pt x="601" y="532"/>
                  </a:cubicBezTo>
                  <a:cubicBezTo>
                    <a:pt x="605" y="507"/>
                    <a:pt x="611" y="480"/>
                    <a:pt x="626" y="473"/>
                  </a:cubicBezTo>
                  <a:moveTo>
                    <a:pt x="493" y="469"/>
                  </a:moveTo>
                  <a:cubicBezTo>
                    <a:pt x="498" y="445"/>
                    <a:pt x="509" y="430"/>
                    <a:pt x="522" y="414"/>
                  </a:cubicBezTo>
                  <a:cubicBezTo>
                    <a:pt x="525" y="410"/>
                    <a:pt x="528" y="405"/>
                    <a:pt x="531" y="401"/>
                  </a:cubicBezTo>
                  <a:cubicBezTo>
                    <a:pt x="534" y="396"/>
                    <a:pt x="534" y="396"/>
                    <a:pt x="534" y="396"/>
                  </a:cubicBezTo>
                  <a:cubicBezTo>
                    <a:pt x="528" y="395"/>
                    <a:pt x="528" y="395"/>
                    <a:pt x="528" y="395"/>
                  </a:cubicBezTo>
                  <a:cubicBezTo>
                    <a:pt x="520" y="395"/>
                    <a:pt x="516" y="404"/>
                    <a:pt x="511" y="412"/>
                  </a:cubicBezTo>
                  <a:cubicBezTo>
                    <a:pt x="510" y="413"/>
                    <a:pt x="510" y="413"/>
                    <a:pt x="510" y="413"/>
                  </a:cubicBezTo>
                  <a:cubicBezTo>
                    <a:pt x="511" y="408"/>
                    <a:pt x="511" y="403"/>
                    <a:pt x="512" y="398"/>
                  </a:cubicBezTo>
                  <a:cubicBezTo>
                    <a:pt x="513" y="388"/>
                    <a:pt x="514" y="378"/>
                    <a:pt x="514" y="369"/>
                  </a:cubicBezTo>
                  <a:cubicBezTo>
                    <a:pt x="507" y="368"/>
                    <a:pt x="507" y="368"/>
                    <a:pt x="507" y="368"/>
                  </a:cubicBezTo>
                  <a:cubicBezTo>
                    <a:pt x="505" y="380"/>
                    <a:pt x="505" y="380"/>
                    <a:pt x="505" y="380"/>
                  </a:cubicBezTo>
                  <a:cubicBezTo>
                    <a:pt x="501" y="406"/>
                    <a:pt x="497" y="428"/>
                    <a:pt x="488" y="453"/>
                  </a:cubicBezTo>
                  <a:cubicBezTo>
                    <a:pt x="484" y="444"/>
                    <a:pt x="477" y="435"/>
                    <a:pt x="471" y="428"/>
                  </a:cubicBezTo>
                  <a:cubicBezTo>
                    <a:pt x="462" y="415"/>
                    <a:pt x="453" y="404"/>
                    <a:pt x="452" y="389"/>
                  </a:cubicBezTo>
                  <a:cubicBezTo>
                    <a:pt x="451" y="376"/>
                    <a:pt x="457" y="364"/>
                    <a:pt x="464" y="351"/>
                  </a:cubicBezTo>
                  <a:cubicBezTo>
                    <a:pt x="470" y="337"/>
                    <a:pt x="478" y="323"/>
                    <a:pt x="479" y="305"/>
                  </a:cubicBezTo>
                  <a:cubicBezTo>
                    <a:pt x="493" y="323"/>
                    <a:pt x="507" y="341"/>
                    <a:pt x="520" y="359"/>
                  </a:cubicBezTo>
                  <a:cubicBezTo>
                    <a:pt x="544" y="393"/>
                    <a:pt x="569" y="428"/>
                    <a:pt x="603" y="456"/>
                  </a:cubicBezTo>
                  <a:cubicBezTo>
                    <a:pt x="602" y="484"/>
                    <a:pt x="598" y="506"/>
                    <a:pt x="591" y="525"/>
                  </a:cubicBezTo>
                  <a:cubicBezTo>
                    <a:pt x="586" y="519"/>
                    <a:pt x="583" y="511"/>
                    <a:pt x="580" y="503"/>
                  </a:cubicBezTo>
                  <a:cubicBezTo>
                    <a:pt x="577" y="494"/>
                    <a:pt x="574" y="485"/>
                    <a:pt x="568" y="478"/>
                  </a:cubicBezTo>
                  <a:cubicBezTo>
                    <a:pt x="564" y="474"/>
                    <a:pt x="564" y="474"/>
                    <a:pt x="564" y="474"/>
                  </a:cubicBezTo>
                  <a:cubicBezTo>
                    <a:pt x="565" y="474"/>
                    <a:pt x="565" y="474"/>
                    <a:pt x="565" y="474"/>
                  </a:cubicBezTo>
                  <a:cubicBezTo>
                    <a:pt x="571" y="471"/>
                    <a:pt x="571" y="471"/>
                    <a:pt x="571" y="471"/>
                  </a:cubicBezTo>
                  <a:cubicBezTo>
                    <a:pt x="566" y="468"/>
                    <a:pt x="566" y="468"/>
                    <a:pt x="566" y="468"/>
                  </a:cubicBezTo>
                  <a:cubicBezTo>
                    <a:pt x="564" y="466"/>
                    <a:pt x="564" y="463"/>
                    <a:pt x="563" y="459"/>
                  </a:cubicBezTo>
                  <a:cubicBezTo>
                    <a:pt x="563" y="454"/>
                    <a:pt x="562" y="449"/>
                    <a:pt x="558" y="445"/>
                  </a:cubicBezTo>
                  <a:cubicBezTo>
                    <a:pt x="552" y="441"/>
                    <a:pt x="552" y="441"/>
                    <a:pt x="552" y="441"/>
                  </a:cubicBezTo>
                  <a:cubicBezTo>
                    <a:pt x="552" y="448"/>
                    <a:pt x="552" y="448"/>
                    <a:pt x="552" y="448"/>
                  </a:cubicBezTo>
                  <a:cubicBezTo>
                    <a:pt x="553" y="465"/>
                    <a:pt x="556" y="471"/>
                    <a:pt x="559" y="473"/>
                  </a:cubicBezTo>
                  <a:cubicBezTo>
                    <a:pt x="563" y="484"/>
                    <a:pt x="563" y="484"/>
                    <a:pt x="563" y="484"/>
                  </a:cubicBezTo>
                  <a:cubicBezTo>
                    <a:pt x="569" y="502"/>
                    <a:pt x="576" y="521"/>
                    <a:pt x="587" y="536"/>
                  </a:cubicBezTo>
                  <a:cubicBezTo>
                    <a:pt x="575" y="604"/>
                    <a:pt x="591" y="648"/>
                    <a:pt x="610" y="682"/>
                  </a:cubicBezTo>
                  <a:cubicBezTo>
                    <a:pt x="565" y="666"/>
                    <a:pt x="531" y="639"/>
                    <a:pt x="511" y="601"/>
                  </a:cubicBezTo>
                  <a:cubicBezTo>
                    <a:pt x="518" y="545"/>
                    <a:pt x="503" y="494"/>
                    <a:pt x="493" y="469"/>
                  </a:cubicBezTo>
                  <a:moveTo>
                    <a:pt x="407" y="693"/>
                  </a:moveTo>
                  <a:cubicBezTo>
                    <a:pt x="412" y="687"/>
                    <a:pt x="421" y="684"/>
                    <a:pt x="432" y="685"/>
                  </a:cubicBezTo>
                  <a:cubicBezTo>
                    <a:pt x="434" y="685"/>
                    <a:pt x="435" y="685"/>
                    <a:pt x="437" y="685"/>
                  </a:cubicBezTo>
                  <a:cubicBezTo>
                    <a:pt x="432" y="687"/>
                    <a:pt x="425" y="689"/>
                    <a:pt x="422" y="690"/>
                  </a:cubicBezTo>
                  <a:cubicBezTo>
                    <a:pt x="418" y="691"/>
                    <a:pt x="414" y="692"/>
                    <a:pt x="411" y="693"/>
                  </a:cubicBezTo>
                  <a:cubicBezTo>
                    <a:pt x="405" y="695"/>
                    <a:pt x="405" y="695"/>
                    <a:pt x="405" y="695"/>
                  </a:cubicBezTo>
                  <a:cubicBezTo>
                    <a:pt x="406" y="695"/>
                    <a:pt x="406" y="694"/>
                    <a:pt x="407" y="693"/>
                  </a:cubicBezTo>
                  <a:moveTo>
                    <a:pt x="465" y="714"/>
                  </a:moveTo>
                  <a:cubicBezTo>
                    <a:pt x="443" y="714"/>
                    <a:pt x="421" y="713"/>
                    <a:pt x="401" y="715"/>
                  </a:cubicBezTo>
                  <a:cubicBezTo>
                    <a:pt x="400" y="709"/>
                    <a:pt x="401" y="703"/>
                    <a:pt x="404" y="698"/>
                  </a:cubicBezTo>
                  <a:cubicBezTo>
                    <a:pt x="411" y="700"/>
                    <a:pt x="411" y="700"/>
                    <a:pt x="411" y="700"/>
                  </a:cubicBezTo>
                  <a:cubicBezTo>
                    <a:pt x="420" y="703"/>
                    <a:pt x="432" y="698"/>
                    <a:pt x="442" y="693"/>
                  </a:cubicBezTo>
                  <a:cubicBezTo>
                    <a:pt x="445" y="692"/>
                    <a:pt x="447" y="691"/>
                    <a:pt x="450" y="690"/>
                  </a:cubicBezTo>
                  <a:cubicBezTo>
                    <a:pt x="454" y="691"/>
                    <a:pt x="458" y="692"/>
                    <a:pt x="463" y="693"/>
                  </a:cubicBezTo>
                  <a:cubicBezTo>
                    <a:pt x="479" y="698"/>
                    <a:pt x="494" y="703"/>
                    <a:pt x="501" y="714"/>
                  </a:cubicBezTo>
                  <a:cubicBezTo>
                    <a:pt x="489" y="714"/>
                    <a:pt x="477" y="714"/>
                    <a:pt x="465" y="714"/>
                  </a:cubicBezTo>
                  <a:moveTo>
                    <a:pt x="561" y="725"/>
                  </a:moveTo>
                  <a:cubicBezTo>
                    <a:pt x="549" y="723"/>
                    <a:pt x="536" y="721"/>
                    <a:pt x="524" y="715"/>
                  </a:cubicBezTo>
                  <a:cubicBezTo>
                    <a:pt x="516" y="712"/>
                    <a:pt x="510" y="707"/>
                    <a:pt x="502" y="701"/>
                  </a:cubicBezTo>
                  <a:cubicBezTo>
                    <a:pt x="491" y="692"/>
                    <a:pt x="479" y="683"/>
                    <a:pt x="463" y="679"/>
                  </a:cubicBezTo>
                  <a:cubicBezTo>
                    <a:pt x="458" y="678"/>
                    <a:pt x="453" y="677"/>
                    <a:pt x="448" y="677"/>
                  </a:cubicBezTo>
                  <a:cubicBezTo>
                    <a:pt x="443" y="677"/>
                    <a:pt x="439" y="677"/>
                    <a:pt x="434" y="677"/>
                  </a:cubicBezTo>
                  <a:cubicBezTo>
                    <a:pt x="429" y="676"/>
                    <a:pt x="424" y="676"/>
                    <a:pt x="419" y="676"/>
                  </a:cubicBezTo>
                  <a:cubicBezTo>
                    <a:pt x="435" y="652"/>
                    <a:pt x="470" y="649"/>
                    <a:pt x="506" y="645"/>
                  </a:cubicBezTo>
                  <a:cubicBezTo>
                    <a:pt x="510" y="645"/>
                    <a:pt x="514" y="644"/>
                    <a:pt x="519" y="644"/>
                  </a:cubicBezTo>
                  <a:cubicBezTo>
                    <a:pt x="522" y="647"/>
                    <a:pt x="526" y="651"/>
                    <a:pt x="530" y="654"/>
                  </a:cubicBezTo>
                  <a:cubicBezTo>
                    <a:pt x="547" y="671"/>
                    <a:pt x="566" y="690"/>
                    <a:pt x="593" y="702"/>
                  </a:cubicBezTo>
                  <a:cubicBezTo>
                    <a:pt x="604" y="706"/>
                    <a:pt x="616" y="709"/>
                    <a:pt x="628" y="711"/>
                  </a:cubicBezTo>
                  <a:cubicBezTo>
                    <a:pt x="635" y="712"/>
                    <a:pt x="642" y="714"/>
                    <a:pt x="649" y="716"/>
                  </a:cubicBezTo>
                  <a:cubicBezTo>
                    <a:pt x="697" y="730"/>
                    <a:pt x="769" y="771"/>
                    <a:pt x="781" y="811"/>
                  </a:cubicBezTo>
                  <a:cubicBezTo>
                    <a:pt x="784" y="824"/>
                    <a:pt x="784" y="838"/>
                    <a:pt x="783" y="854"/>
                  </a:cubicBezTo>
                  <a:cubicBezTo>
                    <a:pt x="783" y="865"/>
                    <a:pt x="783" y="875"/>
                    <a:pt x="784" y="886"/>
                  </a:cubicBezTo>
                  <a:cubicBezTo>
                    <a:pt x="751" y="838"/>
                    <a:pt x="712" y="791"/>
                    <a:pt x="656" y="762"/>
                  </a:cubicBezTo>
                  <a:cubicBezTo>
                    <a:pt x="634" y="751"/>
                    <a:pt x="614" y="742"/>
                    <a:pt x="595" y="734"/>
                  </a:cubicBezTo>
                  <a:cubicBezTo>
                    <a:pt x="584" y="730"/>
                    <a:pt x="573" y="728"/>
                    <a:pt x="561" y="725"/>
                  </a:cubicBezTo>
                  <a:moveTo>
                    <a:pt x="575" y="896"/>
                  </a:moveTo>
                  <a:cubicBezTo>
                    <a:pt x="551" y="880"/>
                    <a:pt x="529" y="865"/>
                    <a:pt x="500" y="860"/>
                  </a:cubicBezTo>
                  <a:cubicBezTo>
                    <a:pt x="475" y="856"/>
                    <a:pt x="454" y="860"/>
                    <a:pt x="436" y="867"/>
                  </a:cubicBezTo>
                  <a:cubicBezTo>
                    <a:pt x="441" y="863"/>
                    <a:pt x="445" y="858"/>
                    <a:pt x="449" y="854"/>
                  </a:cubicBezTo>
                  <a:cubicBezTo>
                    <a:pt x="459" y="844"/>
                    <a:pt x="468" y="834"/>
                    <a:pt x="479" y="826"/>
                  </a:cubicBezTo>
                  <a:cubicBezTo>
                    <a:pt x="490" y="818"/>
                    <a:pt x="506" y="811"/>
                    <a:pt x="523" y="804"/>
                  </a:cubicBezTo>
                  <a:cubicBezTo>
                    <a:pt x="529" y="802"/>
                    <a:pt x="534" y="800"/>
                    <a:pt x="539" y="797"/>
                  </a:cubicBezTo>
                  <a:cubicBezTo>
                    <a:pt x="546" y="795"/>
                    <a:pt x="552" y="792"/>
                    <a:pt x="559" y="789"/>
                  </a:cubicBezTo>
                  <a:cubicBezTo>
                    <a:pt x="575" y="781"/>
                    <a:pt x="591" y="774"/>
                    <a:pt x="604" y="771"/>
                  </a:cubicBezTo>
                  <a:cubicBezTo>
                    <a:pt x="608" y="770"/>
                    <a:pt x="613" y="770"/>
                    <a:pt x="618" y="770"/>
                  </a:cubicBezTo>
                  <a:cubicBezTo>
                    <a:pt x="648" y="772"/>
                    <a:pt x="682" y="797"/>
                    <a:pt x="697" y="814"/>
                  </a:cubicBezTo>
                  <a:cubicBezTo>
                    <a:pt x="712" y="832"/>
                    <a:pt x="727" y="855"/>
                    <a:pt x="742" y="878"/>
                  </a:cubicBezTo>
                  <a:cubicBezTo>
                    <a:pt x="746" y="884"/>
                    <a:pt x="746" y="884"/>
                    <a:pt x="746" y="884"/>
                  </a:cubicBezTo>
                  <a:cubicBezTo>
                    <a:pt x="749" y="889"/>
                    <a:pt x="753" y="894"/>
                    <a:pt x="756" y="898"/>
                  </a:cubicBezTo>
                  <a:cubicBezTo>
                    <a:pt x="768" y="916"/>
                    <a:pt x="781" y="934"/>
                    <a:pt x="783" y="953"/>
                  </a:cubicBezTo>
                  <a:cubicBezTo>
                    <a:pt x="768" y="945"/>
                    <a:pt x="750" y="943"/>
                    <a:pt x="735" y="942"/>
                  </a:cubicBezTo>
                  <a:cubicBezTo>
                    <a:pt x="727" y="941"/>
                    <a:pt x="719" y="941"/>
                    <a:pt x="711" y="940"/>
                  </a:cubicBezTo>
                  <a:cubicBezTo>
                    <a:pt x="698" y="940"/>
                    <a:pt x="684" y="939"/>
                    <a:pt x="671" y="938"/>
                  </a:cubicBezTo>
                  <a:cubicBezTo>
                    <a:pt x="630" y="932"/>
                    <a:pt x="602" y="913"/>
                    <a:pt x="575" y="896"/>
                  </a:cubicBezTo>
                  <a:moveTo>
                    <a:pt x="542" y="948"/>
                  </a:moveTo>
                  <a:cubicBezTo>
                    <a:pt x="544" y="946"/>
                    <a:pt x="545" y="944"/>
                    <a:pt x="546" y="943"/>
                  </a:cubicBezTo>
                  <a:cubicBezTo>
                    <a:pt x="565" y="940"/>
                    <a:pt x="582" y="933"/>
                    <a:pt x="597" y="926"/>
                  </a:cubicBezTo>
                  <a:cubicBezTo>
                    <a:pt x="619" y="944"/>
                    <a:pt x="653" y="954"/>
                    <a:pt x="704" y="958"/>
                  </a:cubicBezTo>
                  <a:cubicBezTo>
                    <a:pt x="708" y="958"/>
                    <a:pt x="712" y="958"/>
                    <a:pt x="716" y="958"/>
                  </a:cubicBezTo>
                  <a:cubicBezTo>
                    <a:pt x="714" y="960"/>
                    <a:pt x="713" y="961"/>
                    <a:pt x="711" y="963"/>
                  </a:cubicBezTo>
                  <a:cubicBezTo>
                    <a:pt x="702" y="970"/>
                    <a:pt x="694" y="977"/>
                    <a:pt x="683" y="981"/>
                  </a:cubicBezTo>
                  <a:cubicBezTo>
                    <a:pt x="647" y="967"/>
                    <a:pt x="601" y="957"/>
                    <a:pt x="554" y="954"/>
                  </a:cubicBezTo>
                  <a:cubicBezTo>
                    <a:pt x="549" y="953"/>
                    <a:pt x="544" y="953"/>
                    <a:pt x="539" y="953"/>
                  </a:cubicBezTo>
                  <a:cubicBezTo>
                    <a:pt x="540" y="951"/>
                    <a:pt x="541" y="950"/>
                    <a:pt x="542" y="948"/>
                  </a:cubicBezTo>
                  <a:moveTo>
                    <a:pt x="561" y="974"/>
                  </a:moveTo>
                  <a:cubicBezTo>
                    <a:pt x="572" y="975"/>
                    <a:pt x="583" y="976"/>
                    <a:pt x="594" y="979"/>
                  </a:cubicBezTo>
                  <a:cubicBezTo>
                    <a:pt x="561" y="995"/>
                    <a:pt x="543" y="1028"/>
                    <a:pt x="525" y="1060"/>
                  </a:cubicBezTo>
                  <a:cubicBezTo>
                    <a:pt x="514" y="1081"/>
                    <a:pt x="502" y="1102"/>
                    <a:pt x="487" y="1118"/>
                  </a:cubicBezTo>
                  <a:cubicBezTo>
                    <a:pt x="483" y="1117"/>
                    <a:pt x="479" y="1117"/>
                    <a:pt x="476" y="1116"/>
                  </a:cubicBezTo>
                  <a:cubicBezTo>
                    <a:pt x="468" y="1114"/>
                    <a:pt x="460" y="1112"/>
                    <a:pt x="451" y="1112"/>
                  </a:cubicBezTo>
                  <a:cubicBezTo>
                    <a:pt x="450" y="1111"/>
                    <a:pt x="449" y="1111"/>
                    <a:pt x="448" y="1111"/>
                  </a:cubicBezTo>
                  <a:cubicBezTo>
                    <a:pt x="451" y="1100"/>
                    <a:pt x="450" y="1085"/>
                    <a:pt x="450" y="1070"/>
                  </a:cubicBezTo>
                  <a:cubicBezTo>
                    <a:pt x="449" y="1044"/>
                    <a:pt x="449" y="1016"/>
                    <a:pt x="461" y="1001"/>
                  </a:cubicBezTo>
                  <a:cubicBezTo>
                    <a:pt x="477" y="981"/>
                    <a:pt x="516" y="970"/>
                    <a:pt x="561" y="974"/>
                  </a:cubicBezTo>
                  <a:moveTo>
                    <a:pt x="536" y="1102"/>
                  </a:moveTo>
                  <a:cubicBezTo>
                    <a:pt x="541" y="1096"/>
                    <a:pt x="543" y="1088"/>
                    <a:pt x="545" y="1080"/>
                  </a:cubicBezTo>
                  <a:cubicBezTo>
                    <a:pt x="545" y="1080"/>
                    <a:pt x="545" y="1079"/>
                    <a:pt x="546" y="1078"/>
                  </a:cubicBezTo>
                  <a:cubicBezTo>
                    <a:pt x="549" y="1090"/>
                    <a:pt x="547" y="1105"/>
                    <a:pt x="541" y="1114"/>
                  </a:cubicBezTo>
                  <a:cubicBezTo>
                    <a:pt x="533" y="1126"/>
                    <a:pt x="533" y="1126"/>
                    <a:pt x="533" y="1126"/>
                  </a:cubicBezTo>
                  <a:cubicBezTo>
                    <a:pt x="523" y="1125"/>
                    <a:pt x="514" y="1125"/>
                    <a:pt x="505" y="1127"/>
                  </a:cubicBezTo>
                  <a:cubicBezTo>
                    <a:pt x="504" y="1124"/>
                    <a:pt x="501" y="1123"/>
                    <a:pt x="499" y="1123"/>
                  </a:cubicBezTo>
                  <a:cubicBezTo>
                    <a:pt x="517" y="1102"/>
                    <a:pt x="528" y="1079"/>
                    <a:pt x="540" y="1053"/>
                  </a:cubicBezTo>
                  <a:cubicBezTo>
                    <a:pt x="541" y="1052"/>
                    <a:pt x="542" y="1051"/>
                    <a:pt x="542" y="1049"/>
                  </a:cubicBezTo>
                  <a:cubicBezTo>
                    <a:pt x="542" y="1057"/>
                    <a:pt x="539" y="1066"/>
                    <a:pt x="536" y="1075"/>
                  </a:cubicBezTo>
                  <a:cubicBezTo>
                    <a:pt x="534" y="1083"/>
                    <a:pt x="531" y="1091"/>
                    <a:pt x="530" y="1099"/>
                  </a:cubicBezTo>
                  <a:cubicBezTo>
                    <a:pt x="528" y="1113"/>
                    <a:pt x="528" y="1113"/>
                    <a:pt x="528" y="1113"/>
                  </a:cubicBezTo>
                  <a:cubicBezTo>
                    <a:pt x="536" y="1102"/>
                    <a:pt x="536" y="1102"/>
                    <a:pt x="536" y="1102"/>
                  </a:cubicBezTo>
                  <a:moveTo>
                    <a:pt x="487" y="1129"/>
                  </a:moveTo>
                  <a:cubicBezTo>
                    <a:pt x="472" y="1134"/>
                    <a:pt x="462" y="1145"/>
                    <a:pt x="451" y="1156"/>
                  </a:cubicBezTo>
                  <a:cubicBezTo>
                    <a:pt x="451" y="1156"/>
                    <a:pt x="450" y="1157"/>
                    <a:pt x="450" y="1157"/>
                  </a:cubicBezTo>
                  <a:cubicBezTo>
                    <a:pt x="447" y="1147"/>
                    <a:pt x="446" y="1135"/>
                    <a:pt x="447" y="1121"/>
                  </a:cubicBezTo>
                  <a:cubicBezTo>
                    <a:pt x="462" y="1122"/>
                    <a:pt x="475" y="1125"/>
                    <a:pt x="487" y="1129"/>
                  </a:cubicBezTo>
                  <a:moveTo>
                    <a:pt x="279" y="1193"/>
                  </a:moveTo>
                  <a:cubicBezTo>
                    <a:pt x="287" y="1175"/>
                    <a:pt x="296" y="1153"/>
                    <a:pt x="293" y="1130"/>
                  </a:cubicBezTo>
                  <a:cubicBezTo>
                    <a:pt x="309" y="1113"/>
                    <a:pt x="321" y="1091"/>
                    <a:pt x="332" y="1070"/>
                  </a:cubicBezTo>
                  <a:cubicBezTo>
                    <a:pt x="346" y="1043"/>
                    <a:pt x="360" y="1015"/>
                    <a:pt x="384" y="997"/>
                  </a:cubicBezTo>
                  <a:cubicBezTo>
                    <a:pt x="406" y="982"/>
                    <a:pt x="439" y="980"/>
                    <a:pt x="472" y="978"/>
                  </a:cubicBezTo>
                  <a:cubicBezTo>
                    <a:pt x="430" y="1001"/>
                    <a:pt x="403" y="1041"/>
                    <a:pt x="376" y="1080"/>
                  </a:cubicBezTo>
                  <a:cubicBezTo>
                    <a:pt x="359" y="1106"/>
                    <a:pt x="342" y="1132"/>
                    <a:pt x="320" y="1153"/>
                  </a:cubicBezTo>
                  <a:cubicBezTo>
                    <a:pt x="308" y="1172"/>
                    <a:pt x="293" y="1188"/>
                    <a:pt x="276" y="1202"/>
                  </a:cubicBezTo>
                  <a:cubicBezTo>
                    <a:pt x="277" y="1199"/>
                    <a:pt x="278" y="1196"/>
                    <a:pt x="279" y="1193"/>
                  </a:cubicBezTo>
                  <a:moveTo>
                    <a:pt x="438" y="1112"/>
                  </a:moveTo>
                  <a:cubicBezTo>
                    <a:pt x="438" y="1112"/>
                    <a:pt x="438" y="1112"/>
                    <a:pt x="438" y="1112"/>
                  </a:cubicBezTo>
                  <a:cubicBezTo>
                    <a:pt x="435" y="1112"/>
                    <a:pt x="431" y="1112"/>
                    <a:pt x="429" y="1116"/>
                  </a:cubicBezTo>
                  <a:cubicBezTo>
                    <a:pt x="428" y="1117"/>
                    <a:pt x="428" y="1117"/>
                    <a:pt x="428" y="1117"/>
                  </a:cubicBezTo>
                  <a:cubicBezTo>
                    <a:pt x="428" y="1118"/>
                    <a:pt x="428" y="1118"/>
                    <a:pt x="428" y="1118"/>
                  </a:cubicBezTo>
                  <a:cubicBezTo>
                    <a:pt x="428" y="1121"/>
                    <a:pt x="430" y="1123"/>
                    <a:pt x="432" y="1123"/>
                  </a:cubicBezTo>
                  <a:cubicBezTo>
                    <a:pt x="434" y="1123"/>
                    <a:pt x="435" y="1123"/>
                    <a:pt x="436" y="1122"/>
                  </a:cubicBezTo>
                  <a:cubicBezTo>
                    <a:pt x="437" y="1122"/>
                    <a:pt x="437" y="1122"/>
                    <a:pt x="437" y="1122"/>
                  </a:cubicBezTo>
                  <a:cubicBezTo>
                    <a:pt x="434" y="1142"/>
                    <a:pt x="430" y="1159"/>
                    <a:pt x="424" y="1173"/>
                  </a:cubicBezTo>
                  <a:cubicBezTo>
                    <a:pt x="419" y="1188"/>
                    <a:pt x="419" y="1188"/>
                    <a:pt x="419" y="1188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17" y="1194"/>
                    <a:pt x="404" y="1201"/>
                    <a:pt x="384" y="1207"/>
                  </a:cubicBezTo>
                  <a:cubicBezTo>
                    <a:pt x="386" y="1204"/>
                    <a:pt x="386" y="1204"/>
                    <a:pt x="386" y="1204"/>
                  </a:cubicBezTo>
                  <a:cubicBezTo>
                    <a:pt x="380" y="1208"/>
                    <a:pt x="380" y="1208"/>
                    <a:pt x="380" y="1208"/>
                  </a:cubicBezTo>
                  <a:cubicBezTo>
                    <a:pt x="372" y="1210"/>
                    <a:pt x="363" y="1212"/>
                    <a:pt x="353" y="1213"/>
                  </a:cubicBezTo>
                  <a:cubicBezTo>
                    <a:pt x="358" y="1197"/>
                    <a:pt x="356" y="1181"/>
                    <a:pt x="354" y="1167"/>
                  </a:cubicBezTo>
                  <a:cubicBezTo>
                    <a:pt x="353" y="1156"/>
                    <a:pt x="351" y="1145"/>
                    <a:pt x="354" y="1134"/>
                  </a:cubicBezTo>
                  <a:cubicBezTo>
                    <a:pt x="356" y="1124"/>
                    <a:pt x="369" y="1110"/>
                    <a:pt x="379" y="1098"/>
                  </a:cubicBezTo>
                  <a:cubicBezTo>
                    <a:pt x="385" y="1091"/>
                    <a:pt x="391" y="1085"/>
                    <a:pt x="395" y="1080"/>
                  </a:cubicBezTo>
                  <a:cubicBezTo>
                    <a:pt x="399" y="1074"/>
                    <a:pt x="402" y="1069"/>
                    <a:pt x="406" y="1064"/>
                  </a:cubicBezTo>
                  <a:cubicBezTo>
                    <a:pt x="419" y="1045"/>
                    <a:pt x="430" y="1030"/>
                    <a:pt x="444" y="1016"/>
                  </a:cubicBezTo>
                  <a:cubicBezTo>
                    <a:pt x="442" y="1033"/>
                    <a:pt x="441" y="1054"/>
                    <a:pt x="440" y="1075"/>
                  </a:cubicBezTo>
                  <a:cubicBezTo>
                    <a:pt x="440" y="1087"/>
                    <a:pt x="439" y="1100"/>
                    <a:pt x="438" y="1112"/>
                  </a:cubicBezTo>
                  <a:moveTo>
                    <a:pt x="439" y="1161"/>
                  </a:moveTo>
                  <a:cubicBezTo>
                    <a:pt x="438" y="1166"/>
                    <a:pt x="436" y="1171"/>
                    <a:pt x="434" y="1175"/>
                  </a:cubicBezTo>
                  <a:cubicBezTo>
                    <a:pt x="435" y="1171"/>
                    <a:pt x="435" y="1171"/>
                    <a:pt x="435" y="1171"/>
                  </a:cubicBezTo>
                  <a:cubicBezTo>
                    <a:pt x="436" y="1168"/>
                    <a:pt x="438" y="1164"/>
                    <a:pt x="439" y="1161"/>
                  </a:cubicBezTo>
                  <a:moveTo>
                    <a:pt x="343" y="1215"/>
                  </a:moveTo>
                  <a:cubicBezTo>
                    <a:pt x="338" y="1216"/>
                    <a:pt x="334" y="1217"/>
                    <a:pt x="329" y="1218"/>
                  </a:cubicBezTo>
                  <a:cubicBezTo>
                    <a:pt x="324" y="1219"/>
                    <a:pt x="318" y="1220"/>
                    <a:pt x="313" y="1221"/>
                  </a:cubicBezTo>
                  <a:cubicBezTo>
                    <a:pt x="306" y="1224"/>
                    <a:pt x="306" y="1224"/>
                    <a:pt x="306" y="1224"/>
                  </a:cubicBezTo>
                  <a:cubicBezTo>
                    <a:pt x="312" y="1228"/>
                    <a:pt x="312" y="1228"/>
                    <a:pt x="312" y="1228"/>
                  </a:cubicBezTo>
                  <a:cubicBezTo>
                    <a:pt x="317" y="1231"/>
                    <a:pt x="323" y="1230"/>
                    <a:pt x="329" y="1228"/>
                  </a:cubicBezTo>
                  <a:cubicBezTo>
                    <a:pt x="332" y="1227"/>
                    <a:pt x="336" y="1227"/>
                    <a:pt x="339" y="1226"/>
                  </a:cubicBezTo>
                  <a:cubicBezTo>
                    <a:pt x="337" y="1234"/>
                    <a:pt x="336" y="1241"/>
                    <a:pt x="333" y="1246"/>
                  </a:cubicBezTo>
                  <a:cubicBezTo>
                    <a:pt x="330" y="1253"/>
                    <a:pt x="330" y="1253"/>
                    <a:pt x="330" y="1253"/>
                  </a:cubicBezTo>
                  <a:cubicBezTo>
                    <a:pt x="316" y="1254"/>
                    <a:pt x="303" y="1254"/>
                    <a:pt x="288" y="1253"/>
                  </a:cubicBezTo>
                  <a:cubicBezTo>
                    <a:pt x="278" y="1252"/>
                    <a:pt x="268" y="1251"/>
                    <a:pt x="257" y="1249"/>
                  </a:cubicBezTo>
                  <a:cubicBezTo>
                    <a:pt x="248" y="1249"/>
                    <a:pt x="239" y="1248"/>
                    <a:pt x="230" y="1247"/>
                  </a:cubicBezTo>
                  <a:cubicBezTo>
                    <a:pt x="242" y="1239"/>
                    <a:pt x="254" y="1231"/>
                    <a:pt x="265" y="1222"/>
                  </a:cubicBezTo>
                  <a:cubicBezTo>
                    <a:pt x="264" y="1234"/>
                    <a:pt x="264" y="1234"/>
                    <a:pt x="264" y="1234"/>
                  </a:cubicBezTo>
                  <a:cubicBezTo>
                    <a:pt x="270" y="1219"/>
                    <a:pt x="270" y="1219"/>
                    <a:pt x="270" y="1219"/>
                  </a:cubicBezTo>
                  <a:cubicBezTo>
                    <a:pt x="282" y="1209"/>
                    <a:pt x="294" y="1199"/>
                    <a:pt x="305" y="1189"/>
                  </a:cubicBezTo>
                  <a:cubicBezTo>
                    <a:pt x="308" y="1187"/>
                    <a:pt x="308" y="1187"/>
                    <a:pt x="308" y="1187"/>
                  </a:cubicBezTo>
                  <a:cubicBezTo>
                    <a:pt x="308" y="1188"/>
                    <a:pt x="308" y="1188"/>
                    <a:pt x="309" y="1189"/>
                  </a:cubicBezTo>
                  <a:cubicBezTo>
                    <a:pt x="309" y="1190"/>
                    <a:pt x="309" y="1191"/>
                    <a:pt x="309" y="1192"/>
                  </a:cubicBezTo>
                  <a:cubicBezTo>
                    <a:pt x="309" y="1194"/>
                    <a:pt x="308" y="1197"/>
                    <a:pt x="308" y="1199"/>
                  </a:cubicBezTo>
                  <a:cubicBezTo>
                    <a:pt x="316" y="1200"/>
                    <a:pt x="316" y="1200"/>
                    <a:pt x="316" y="1200"/>
                  </a:cubicBezTo>
                  <a:cubicBezTo>
                    <a:pt x="316" y="1197"/>
                    <a:pt x="316" y="1195"/>
                    <a:pt x="316" y="1192"/>
                  </a:cubicBezTo>
                  <a:cubicBezTo>
                    <a:pt x="318" y="1176"/>
                    <a:pt x="325" y="1167"/>
                    <a:pt x="334" y="1157"/>
                  </a:cubicBezTo>
                  <a:cubicBezTo>
                    <a:pt x="337" y="1153"/>
                    <a:pt x="340" y="1149"/>
                    <a:pt x="343" y="1145"/>
                  </a:cubicBezTo>
                  <a:cubicBezTo>
                    <a:pt x="348" y="1166"/>
                    <a:pt x="345" y="1190"/>
                    <a:pt x="343" y="1215"/>
                  </a:cubicBezTo>
                  <a:cubicBezTo>
                    <a:pt x="343" y="1215"/>
                    <a:pt x="343" y="1215"/>
                    <a:pt x="343" y="1215"/>
                  </a:cubicBezTo>
                  <a:moveTo>
                    <a:pt x="348" y="1233"/>
                  </a:moveTo>
                  <a:cubicBezTo>
                    <a:pt x="349" y="1230"/>
                    <a:pt x="349" y="1227"/>
                    <a:pt x="350" y="1225"/>
                  </a:cubicBezTo>
                  <a:cubicBezTo>
                    <a:pt x="353" y="1224"/>
                    <a:pt x="356" y="1224"/>
                    <a:pt x="359" y="1223"/>
                  </a:cubicBezTo>
                  <a:cubicBezTo>
                    <a:pt x="362" y="1223"/>
                    <a:pt x="366" y="1222"/>
                    <a:pt x="369" y="1221"/>
                  </a:cubicBezTo>
                  <a:cubicBezTo>
                    <a:pt x="363" y="1229"/>
                    <a:pt x="353" y="1237"/>
                    <a:pt x="344" y="1244"/>
                  </a:cubicBezTo>
                  <a:cubicBezTo>
                    <a:pt x="346" y="1240"/>
                    <a:pt x="347" y="1237"/>
                    <a:pt x="348" y="1233"/>
                  </a:cubicBezTo>
                  <a:moveTo>
                    <a:pt x="414" y="1252"/>
                  </a:moveTo>
                  <a:cubicBezTo>
                    <a:pt x="399" y="1252"/>
                    <a:pt x="385" y="1252"/>
                    <a:pt x="371" y="1252"/>
                  </a:cubicBezTo>
                  <a:cubicBezTo>
                    <a:pt x="364" y="1252"/>
                    <a:pt x="357" y="1253"/>
                    <a:pt x="350" y="1253"/>
                  </a:cubicBezTo>
                  <a:cubicBezTo>
                    <a:pt x="354" y="1249"/>
                    <a:pt x="358" y="1245"/>
                    <a:pt x="362" y="1242"/>
                  </a:cubicBezTo>
                  <a:cubicBezTo>
                    <a:pt x="371" y="1234"/>
                    <a:pt x="381" y="1227"/>
                    <a:pt x="388" y="1216"/>
                  </a:cubicBezTo>
                  <a:cubicBezTo>
                    <a:pt x="416" y="1212"/>
                    <a:pt x="434" y="1195"/>
                    <a:pt x="452" y="1179"/>
                  </a:cubicBezTo>
                  <a:cubicBezTo>
                    <a:pt x="474" y="1158"/>
                    <a:pt x="495" y="1139"/>
                    <a:pt x="539" y="1144"/>
                  </a:cubicBezTo>
                  <a:cubicBezTo>
                    <a:pt x="528" y="1150"/>
                    <a:pt x="520" y="1160"/>
                    <a:pt x="512" y="1169"/>
                  </a:cubicBezTo>
                  <a:cubicBezTo>
                    <a:pt x="508" y="1173"/>
                    <a:pt x="504" y="1179"/>
                    <a:pt x="499" y="1183"/>
                  </a:cubicBezTo>
                  <a:cubicBezTo>
                    <a:pt x="479" y="1202"/>
                    <a:pt x="452" y="1211"/>
                    <a:pt x="423" y="1221"/>
                  </a:cubicBezTo>
                  <a:cubicBezTo>
                    <a:pt x="410" y="1225"/>
                    <a:pt x="397" y="1229"/>
                    <a:pt x="384" y="1235"/>
                  </a:cubicBezTo>
                  <a:cubicBezTo>
                    <a:pt x="371" y="1241"/>
                    <a:pt x="371" y="1241"/>
                    <a:pt x="371" y="1241"/>
                  </a:cubicBezTo>
                  <a:cubicBezTo>
                    <a:pt x="386" y="1242"/>
                    <a:pt x="386" y="1242"/>
                    <a:pt x="386" y="1242"/>
                  </a:cubicBezTo>
                  <a:cubicBezTo>
                    <a:pt x="400" y="1243"/>
                    <a:pt x="415" y="1236"/>
                    <a:pt x="428" y="1230"/>
                  </a:cubicBezTo>
                  <a:cubicBezTo>
                    <a:pt x="434" y="1228"/>
                    <a:pt x="439" y="1225"/>
                    <a:pt x="445" y="1223"/>
                  </a:cubicBezTo>
                  <a:cubicBezTo>
                    <a:pt x="438" y="1234"/>
                    <a:pt x="429" y="1243"/>
                    <a:pt x="418" y="1249"/>
                  </a:cubicBezTo>
                  <a:cubicBezTo>
                    <a:pt x="414" y="1252"/>
                    <a:pt x="414" y="1252"/>
                    <a:pt x="414" y="1252"/>
                  </a:cubicBezTo>
                  <a:moveTo>
                    <a:pt x="551" y="1226"/>
                  </a:moveTo>
                  <a:cubicBezTo>
                    <a:pt x="522" y="1243"/>
                    <a:pt x="478" y="1249"/>
                    <a:pt x="432" y="1251"/>
                  </a:cubicBezTo>
                  <a:cubicBezTo>
                    <a:pt x="445" y="1243"/>
                    <a:pt x="453" y="1230"/>
                    <a:pt x="459" y="1217"/>
                  </a:cubicBezTo>
                  <a:cubicBezTo>
                    <a:pt x="468" y="1215"/>
                    <a:pt x="474" y="1211"/>
                    <a:pt x="481" y="1207"/>
                  </a:cubicBezTo>
                  <a:cubicBezTo>
                    <a:pt x="484" y="1205"/>
                    <a:pt x="487" y="1203"/>
                    <a:pt x="491" y="1201"/>
                  </a:cubicBezTo>
                  <a:cubicBezTo>
                    <a:pt x="486" y="1213"/>
                    <a:pt x="478" y="1220"/>
                    <a:pt x="471" y="1226"/>
                  </a:cubicBezTo>
                  <a:cubicBezTo>
                    <a:pt x="456" y="1237"/>
                    <a:pt x="456" y="1237"/>
                    <a:pt x="456" y="1237"/>
                  </a:cubicBezTo>
                  <a:cubicBezTo>
                    <a:pt x="474" y="1232"/>
                    <a:pt x="474" y="1232"/>
                    <a:pt x="474" y="1232"/>
                  </a:cubicBezTo>
                  <a:cubicBezTo>
                    <a:pt x="486" y="1229"/>
                    <a:pt x="502" y="1212"/>
                    <a:pt x="505" y="1191"/>
                  </a:cubicBezTo>
                  <a:cubicBezTo>
                    <a:pt x="527" y="1165"/>
                    <a:pt x="564" y="1154"/>
                    <a:pt x="600" y="1143"/>
                  </a:cubicBezTo>
                  <a:cubicBezTo>
                    <a:pt x="612" y="1139"/>
                    <a:pt x="624" y="1136"/>
                    <a:pt x="635" y="1132"/>
                  </a:cubicBezTo>
                  <a:cubicBezTo>
                    <a:pt x="631" y="1137"/>
                    <a:pt x="627" y="1143"/>
                    <a:pt x="622" y="1149"/>
                  </a:cubicBezTo>
                  <a:cubicBezTo>
                    <a:pt x="603" y="1178"/>
                    <a:pt x="582" y="1207"/>
                    <a:pt x="551" y="1226"/>
                  </a:cubicBezTo>
                  <a:moveTo>
                    <a:pt x="778" y="1200"/>
                  </a:moveTo>
                  <a:cubicBezTo>
                    <a:pt x="777" y="1208"/>
                    <a:pt x="777" y="1216"/>
                    <a:pt x="776" y="1223"/>
                  </a:cubicBezTo>
                  <a:cubicBezTo>
                    <a:pt x="759" y="1217"/>
                    <a:pt x="740" y="1213"/>
                    <a:pt x="719" y="1211"/>
                  </a:cubicBezTo>
                  <a:cubicBezTo>
                    <a:pt x="672" y="1208"/>
                    <a:pt x="626" y="1217"/>
                    <a:pt x="585" y="1224"/>
                  </a:cubicBezTo>
                  <a:cubicBezTo>
                    <a:pt x="582" y="1225"/>
                    <a:pt x="579" y="1225"/>
                    <a:pt x="577" y="1226"/>
                  </a:cubicBezTo>
                  <a:cubicBezTo>
                    <a:pt x="579" y="1223"/>
                    <a:pt x="582" y="1221"/>
                    <a:pt x="585" y="1219"/>
                  </a:cubicBezTo>
                  <a:cubicBezTo>
                    <a:pt x="595" y="1211"/>
                    <a:pt x="605" y="1202"/>
                    <a:pt x="614" y="1193"/>
                  </a:cubicBezTo>
                  <a:cubicBezTo>
                    <a:pt x="612" y="1195"/>
                    <a:pt x="611" y="1197"/>
                    <a:pt x="610" y="1199"/>
                  </a:cubicBezTo>
                  <a:cubicBezTo>
                    <a:pt x="606" y="1204"/>
                    <a:pt x="605" y="1206"/>
                    <a:pt x="604" y="1208"/>
                  </a:cubicBezTo>
                  <a:cubicBezTo>
                    <a:pt x="601" y="1218"/>
                    <a:pt x="601" y="1218"/>
                    <a:pt x="601" y="1218"/>
                  </a:cubicBezTo>
                  <a:cubicBezTo>
                    <a:pt x="609" y="1212"/>
                    <a:pt x="609" y="1212"/>
                    <a:pt x="609" y="1212"/>
                  </a:cubicBezTo>
                  <a:cubicBezTo>
                    <a:pt x="622" y="1205"/>
                    <a:pt x="628" y="1188"/>
                    <a:pt x="635" y="1171"/>
                  </a:cubicBezTo>
                  <a:cubicBezTo>
                    <a:pt x="645" y="1149"/>
                    <a:pt x="655" y="1125"/>
                    <a:pt x="677" y="1122"/>
                  </a:cubicBezTo>
                  <a:cubicBezTo>
                    <a:pt x="680" y="1122"/>
                    <a:pt x="683" y="1122"/>
                    <a:pt x="686" y="1122"/>
                  </a:cubicBezTo>
                  <a:cubicBezTo>
                    <a:pt x="726" y="1125"/>
                    <a:pt x="757" y="1139"/>
                    <a:pt x="781" y="1165"/>
                  </a:cubicBezTo>
                  <a:cubicBezTo>
                    <a:pt x="779" y="1176"/>
                    <a:pt x="778" y="1188"/>
                    <a:pt x="778" y="1200"/>
                  </a:cubicBezTo>
                  <a:moveTo>
                    <a:pt x="769" y="1125"/>
                  </a:moveTo>
                  <a:cubicBezTo>
                    <a:pt x="736" y="1110"/>
                    <a:pt x="712" y="1098"/>
                    <a:pt x="678" y="1099"/>
                  </a:cubicBezTo>
                  <a:cubicBezTo>
                    <a:pt x="658" y="1099"/>
                    <a:pt x="640" y="1107"/>
                    <a:pt x="624" y="1114"/>
                  </a:cubicBezTo>
                  <a:cubicBezTo>
                    <a:pt x="607" y="1122"/>
                    <a:pt x="590" y="1129"/>
                    <a:pt x="570" y="1130"/>
                  </a:cubicBezTo>
                  <a:cubicBezTo>
                    <a:pt x="561" y="1131"/>
                    <a:pt x="552" y="1129"/>
                    <a:pt x="543" y="1128"/>
                  </a:cubicBezTo>
                  <a:cubicBezTo>
                    <a:pt x="542" y="1127"/>
                    <a:pt x="540" y="1127"/>
                    <a:pt x="538" y="1127"/>
                  </a:cubicBezTo>
                  <a:cubicBezTo>
                    <a:pt x="546" y="1119"/>
                    <a:pt x="546" y="1119"/>
                    <a:pt x="546" y="1119"/>
                  </a:cubicBezTo>
                  <a:cubicBezTo>
                    <a:pt x="561" y="1103"/>
                    <a:pt x="557" y="1085"/>
                    <a:pt x="554" y="1067"/>
                  </a:cubicBezTo>
                  <a:cubicBezTo>
                    <a:pt x="551" y="1055"/>
                    <a:pt x="549" y="1043"/>
                    <a:pt x="551" y="1033"/>
                  </a:cubicBezTo>
                  <a:cubicBezTo>
                    <a:pt x="554" y="1023"/>
                    <a:pt x="576" y="1005"/>
                    <a:pt x="590" y="997"/>
                  </a:cubicBezTo>
                  <a:cubicBezTo>
                    <a:pt x="611" y="985"/>
                    <a:pt x="632" y="985"/>
                    <a:pt x="660" y="995"/>
                  </a:cubicBezTo>
                  <a:cubicBezTo>
                    <a:pt x="645" y="1007"/>
                    <a:pt x="624" y="1012"/>
                    <a:pt x="603" y="1017"/>
                  </a:cubicBezTo>
                  <a:cubicBezTo>
                    <a:pt x="595" y="1019"/>
                    <a:pt x="587" y="1021"/>
                    <a:pt x="579" y="1023"/>
                  </a:cubicBezTo>
                  <a:cubicBezTo>
                    <a:pt x="561" y="1029"/>
                    <a:pt x="561" y="1029"/>
                    <a:pt x="561" y="1029"/>
                  </a:cubicBezTo>
                  <a:cubicBezTo>
                    <a:pt x="580" y="1030"/>
                    <a:pt x="580" y="1030"/>
                    <a:pt x="580" y="1030"/>
                  </a:cubicBezTo>
                  <a:cubicBezTo>
                    <a:pt x="590" y="1031"/>
                    <a:pt x="607" y="1027"/>
                    <a:pt x="617" y="1023"/>
                  </a:cubicBezTo>
                  <a:cubicBezTo>
                    <a:pt x="616" y="1026"/>
                    <a:pt x="615" y="1029"/>
                    <a:pt x="613" y="1032"/>
                  </a:cubicBezTo>
                  <a:cubicBezTo>
                    <a:pt x="610" y="1036"/>
                    <a:pt x="607" y="1041"/>
                    <a:pt x="606" y="1046"/>
                  </a:cubicBezTo>
                  <a:cubicBezTo>
                    <a:pt x="613" y="1048"/>
                    <a:pt x="613" y="1048"/>
                    <a:pt x="613" y="1048"/>
                  </a:cubicBezTo>
                  <a:cubicBezTo>
                    <a:pt x="625" y="1022"/>
                    <a:pt x="649" y="1010"/>
                    <a:pt x="672" y="1002"/>
                  </a:cubicBezTo>
                  <a:cubicBezTo>
                    <a:pt x="680" y="1008"/>
                    <a:pt x="690" y="1014"/>
                    <a:pt x="699" y="1019"/>
                  </a:cubicBezTo>
                  <a:cubicBezTo>
                    <a:pt x="742" y="1045"/>
                    <a:pt x="786" y="1072"/>
                    <a:pt x="782" y="1131"/>
                  </a:cubicBezTo>
                  <a:cubicBezTo>
                    <a:pt x="778" y="1129"/>
                    <a:pt x="773" y="1127"/>
                    <a:pt x="769" y="1125"/>
                  </a:cubicBezTo>
                  <a:moveTo>
                    <a:pt x="764" y="1026"/>
                  </a:moveTo>
                  <a:cubicBezTo>
                    <a:pt x="744" y="1011"/>
                    <a:pt x="722" y="996"/>
                    <a:pt x="695" y="986"/>
                  </a:cubicBezTo>
                  <a:cubicBezTo>
                    <a:pt x="708" y="972"/>
                    <a:pt x="730" y="959"/>
                    <a:pt x="753" y="961"/>
                  </a:cubicBezTo>
                  <a:cubicBezTo>
                    <a:pt x="766" y="962"/>
                    <a:pt x="777" y="967"/>
                    <a:pt x="786" y="975"/>
                  </a:cubicBezTo>
                  <a:cubicBezTo>
                    <a:pt x="784" y="994"/>
                    <a:pt x="782" y="1020"/>
                    <a:pt x="783" y="1039"/>
                  </a:cubicBezTo>
                  <a:cubicBezTo>
                    <a:pt x="776" y="1035"/>
                    <a:pt x="770" y="1030"/>
                    <a:pt x="764" y="1026"/>
                  </a:cubicBezTo>
                  <a:moveTo>
                    <a:pt x="800" y="2162"/>
                  </a:moveTo>
                  <a:cubicBezTo>
                    <a:pt x="797" y="2162"/>
                    <a:pt x="795" y="2163"/>
                    <a:pt x="793" y="2164"/>
                  </a:cubicBezTo>
                  <a:cubicBezTo>
                    <a:pt x="793" y="2164"/>
                    <a:pt x="792" y="2165"/>
                    <a:pt x="791" y="2165"/>
                  </a:cubicBezTo>
                  <a:cubicBezTo>
                    <a:pt x="791" y="2164"/>
                    <a:pt x="790" y="2162"/>
                    <a:pt x="790" y="2161"/>
                  </a:cubicBezTo>
                  <a:cubicBezTo>
                    <a:pt x="790" y="2160"/>
                    <a:pt x="789" y="2158"/>
                    <a:pt x="789" y="2156"/>
                  </a:cubicBezTo>
                  <a:cubicBezTo>
                    <a:pt x="794" y="2155"/>
                    <a:pt x="797" y="2152"/>
                    <a:pt x="800" y="2150"/>
                  </a:cubicBezTo>
                  <a:cubicBezTo>
                    <a:pt x="800" y="2149"/>
                    <a:pt x="801" y="2148"/>
                    <a:pt x="801" y="2148"/>
                  </a:cubicBezTo>
                  <a:cubicBezTo>
                    <a:pt x="801" y="2148"/>
                    <a:pt x="802" y="2149"/>
                    <a:pt x="802" y="2149"/>
                  </a:cubicBezTo>
                  <a:cubicBezTo>
                    <a:pt x="803" y="2150"/>
                    <a:pt x="803" y="2150"/>
                    <a:pt x="803" y="2150"/>
                  </a:cubicBezTo>
                  <a:cubicBezTo>
                    <a:pt x="800" y="2152"/>
                    <a:pt x="798" y="2155"/>
                    <a:pt x="798" y="2158"/>
                  </a:cubicBezTo>
                  <a:cubicBezTo>
                    <a:pt x="798" y="2159"/>
                    <a:pt x="798" y="2161"/>
                    <a:pt x="800" y="2162"/>
                  </a:cubicBezTo>
                  <a:moveTo>
                    <a:pt x="816" y="2162"/>
                  </a:moveTo>
                  <a:cubicBezTo>
                    <a:pt x="814" y="2162"/>
                    <a:pt x="811" y="2162"/>
                    <a:pt x="808" y="2163"/>
                  </a:cubicBezTo>
                  <a:cubicBezTo>
                    <a:pt x="807" y="2159"/>
                    <a:pt x="807" y="2159"/>
                    <a:pt x="807" y="2159"/>
                  </a:cubicBezTo>
                  <a:cubicBezTo>
                    <a:pt x="807" y="2159"/>
                    <a:pt x="809" y="2158"/>
                    <a:pt x="810" y="2157"/>
                  </a:cubicBezTo>
                  <a:cubicBezTo>
                    <a:pt x="811" y="2156"/>
                    <a:pt x="813" y="2155"/>
                    <a:pt x="814" y="2153"/>
                  </a:cubicBezTo>
                  <a:cubicBezTo>
                    <a:pt x="818" y="2156"/>
                    <a:pt x="821" y="2159"/>
                    <a:pt x="826" y="2159"/>
                  </a:cubicBezTo>
                  <a:cubicBezTo>
                    <a:pt x="825" y="2161"/>
                    <a:pt x="822" y="2162"/>
                    <a:pt x="816" y="2162"/>
                  </a:cubicBezTo>
                  <a:moveTo>
                    <a:pt x="845" y="1886"/>
                  </a:moveTo>
                  <a:cubicBezTo>
                    <a:pt x="846" y="1886"/>
                    <a:pt x="846" y="1885"/>
                    <a:pt x="847" y="1884"/>
                  </a:cubicBezTo>
                  <a:cubicBezTo>
                    <a:pt x="847" y="1886"/>
                    <a:pt x="847" y="1886"/>
                    <a:pt x="847" y="1886"/>
                  </a:cubicBezTo>
                  <a:cubicBezTo>
                    <a:pt x="846" y="1886"/>
                    <a:pt x="846" y="1887"/>
                    <a:pt x="845" y="1886"/>
                  </a:cubicBezTo>
                  <a:moveTo>
                    <a:pt x="847" y="1871"/>
                  </a:moveTo>
                  <a:cubicBezTo>
                    <a:pt x="847" y="1871"/>
                    <a:pt x="847" y="1871"/>
                    <a:pt x="847" y="1871"/>
                  </a:cubicBezTo>
                  <a:cubicBezTo>
                    <a:pt x="847" y="1870"/>
                    <a:pt x="847" y="1870"/>
                    <a:pt x="848" y="1870"/>
                  </a:cubicBezTo>
                  <a:cubicBezTo>
                    <a:pt x="848" y="1871"/>
                    <a:pt x="848" y="1871"/>
                    <a:pt x="848" y="1871"/>
                  </a:cubicBezTo>
                  <a:cubicBezTo>
                    <a:pt x="847" y="1871"/>
                    <a:pt x="847" y="1871"/>
                    <a:pt x="847" y="1871"/>
                  </a:cubicBezTo>
                  <a:moveTo>
                    <a:pt x="1083" y="1339"/>
                  </a:moveTo>
                  <a:cubicBezTo>
                    <a:pt x="1082" y="1341"/>
                    <a:pt x="1082" y="1341"/>
                    <a:pt x="1082" y="1341"/>
                  </a:cubicBezTo>
                  <a:cubicBezTo>
                    <a:pt x="1078" y="1360"/>
                    <a:pt x="1074" y="1380"/>
                    <a:pt x="1071" y="1401"/>
                  </a:cubicBezTo>
                  <a:cubicBezTo>
                    <a:pt x="1064" y="1399"/>
                    <a:pt x="1057" y="1388"/>
                    <a:pt x="1050" y="1379"/>
                  </a:cubicBezTo>
                  <a:cubicBezTo>
                    <a:pt x="1046" y="1374"/>
                    <a:pt x="1042" y="1368"/>
                    <a:pt x="1038" y="1364"/>
                  </a:cubicBezTo>
                  <a:cubicBezTo>
                    <a:pt x="1007" y="1333"/>
                    <a:pt x="961" y="1314"/>
                    <a:pt x="916" y="1295"/>
                  </a:cubicBezTo>
                  <a:cubicBezTo>
                    <a:pt x="915" y="1295"/>
                    <a:pt x="915" y="1295"/>
                    <a:pt x="915" y="1295"/>
                  </a:cubicBezTo>
                  <a:cubicBezTo>
                    <a:pt x="935" y="1290"/>
                    <a:pt x="958" y="1288"/>
                    <a:pt x="980" y="1289"/>
                  </a:cubicBezTo>
                  <a:cubicBezTo>
                    <a:pt x="1029" y="1293"/>
                    <a:pt x="1067" y="1312"/>
                    <a:pt x="1083" y="1339"/>
                  </a:cubicBezTo>
                  <a:moveTo>
                    <a:pt x="1117" y="1258"/>
                  </a:moveTo>
                  <a:cubicBezTo>
                    <a:pt x="1118" y="1262"/>
                    <a:pt x="1119" y="1266"/>
                    <a:pt x="1120" y="1270"/>
                  </a:cubicBezTo>
                  <a:cubicBezTo>
                    <a:pt x="1121" y="1275"/>
                    <a:pt x="1122" y="1279"/>
                    <a:pt x="1123" y="1284"/>
                  </a:cubicBezTo>
                  <a:cubicBezTo>
                    <a:pt x="1098" y="1276"/>
                    <a:pt x="1069" y="1271"/>
                    <a:pt x="1038" y="1269"/>
                  </a:cubicBezTo>
                  <a:cubicBezTo>
                    <a:pt x="1040" y="1263"/>
                    <a:pt x="1040" y="1263"/>
                    <a:pt x="1040" y="1263"/>
                  </a:cubicBezTo>
                  <a:cubicBezTo>
                    <a:pt x="1016" y="1251"/>
                    <a:pt x="998" y="1233"/>
                    <a:pt x="989" y="1209"/>
                  </a:cubicBezTo>
                  <a:cubicBezTo>
                    <a:pt x="1025" y="1225"/>
                    <a:pt x="1068" y="1244"/>
                    <a:pt x="1117" y="1258"/>
                  </a:cubicBezTo>
                  <a:moveTo>
                    <a:pt x="1032" y="1268"/>
                  </a:moveTo>
                  <a:cubicBezTo>
                    <a:pt x="958" y="1263"/>
                    <a:pt x="889" y="1274"/>
                    <a:pt x="852" y="1282"/>
                  </a:cubicBezTo>
                  <a:cubicBezTo>
                    <a:pt x="844" y="1249"/>
                    <a:pt x="843" y="1222"/>
                    <a:pt x="848" y="1196"/>
                  </a:cubicBezTo>
                  <a:cubicBezTo>
                    <a:pt x="849" y="1186"/>
                    <a:pt x="853" y="1178"/>
                    <a:pt x="856" y="1169"/>
                  </a:cubicBezTo>
                  <a:cubicBezTo>
                    <a:pt x="860" y="1161"/>
                    <a:pt x="863" y="1153"/>
                    <a:pt x="865" y="1144"/>
                  </a:cubicBezTo>
                  <a:cubicBezTo>
                    <a:pt x="876" y="1099"/>
                    <a:pt x="893" y="1074"/>
                    <a:pt x="919" y="1066"/>
                  </a:cubicBezTo>
                  <a:cubicBezTo>
                    <a:pt x="934" y="1088"/>
                    <a:pt x="942" y="1117"/>
                    <a:pt x="950" y="1146"/>
                  </a:cubicBezTo>
                  <a:cubicBezTo>
                    <a:pt x="964" y="1196"/>
                    <a:pt x="979" y="1249"/>
                    <a:pt x="1032" y="126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 1492">
              <a:extLst>
                <a:ext uri="{FF2B5EF4-FFF2-40B4-BE49-F238E27FC236}">
                  <a16:creationId xmlns:a16="http://schemas.microsoft.com/office/drawing/2014/main" id="{52B54B7B-1A82-4AD5-9362-20A89D8967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441" y="1085737"/>
              <a:ext cx="244060" cy="383305"/>
            </a:xfrm>
            <a:custGeom>
              <a:avLst/>
              <a:gdLst/>
              <a:ahLst/>
              <a:cxnLst>
                <a:cxn ang="0">
                  <a:pos x="1097" y="1035"/>
                </a:cxn>
                <a:cxn ang="0">
                  <a:pos x="1469" y="1061"/>
                </a:cxn>
                <a:cxn ang="0">
                  <a:pos x="1423" y="955"/>
                </a:cxn>
                <a:cxn ang="0">
                  <a:pos x="1496" y="777"/>
                </a:cxn>
                <a:cxn ang="0">
                  <a:pos x="1456" y="592"/>
                </a:cxn>
                <a:cxn ang="0">
                  <a:pos x="1269" y="581"/>
                </a:cxn>
                <a:cxn ang="0">
                  <a:pos x="1257" y="418"/>
                </a:cxn>
                <a:cxn ang="0">
                  <a:pos x="1055" y="382"/>
                </a:cxn>
                <a:cxn ang="0">
                  <a:pos x="1185" y="297"/>
                </a:cxn>
                <a:cxn ang="0">
                  <a:pos x="975" y="289"/>
                </a:cxn>
                <a:cxn ang="0">
                  <a:pos x="935" y="105"/>
                </a:cxn>
                <a:cxn ang="0">
                  <a:pos x="801" y="15"/>
                </a:cxn>
                <a:cxn ang="0">
                  <a:pos x="661" y="235"/>
                </a:cxn>
                <a:cxn ang="0">
                  <a:pos x="629" y="444"/>
                </a:cxn>
                <a:cxn ang="0">
                  <a:pos x="416" y="350"/>
                </a:cxn>
                <a:cxn ang="0">
                  <a:pos x="264" y="389"/>
                </a:cxn>
                <a:cxn ang="0">
                  <a:pos x="294" y="568"/>
                </a:cxn>
                <a:cxn ang="0">
                  <a:pos x="397" y="683"/>
                </a:cxn>
                <a:cxn ang="0">
                  <a:pos x="361" y="810"/>
                </a:cxn>
                <a:cxn ang="0">
                  <a:pos x="367" y="901"/>
                </a:cxn>
                <a:cxn ang="0">
                  <a:pos x="345" y="998"/>
                </a:cxn>
                <a:cxn ang="0">
                  <a:pos x="191" y="1145"/>
                </a:cxn>
                <a:cxn ang="0">
                  <a:pos x="267" y="1206"/>
                </a:cxn>
                <a:cxn ang="0">
                  <a:pos x="147" y="1374"/>
                </a:cxn>
                <a:cxn ang="0">
                  <a:pos x="424" y="1409"/>
                </a:cxn>
                <a:cxn ang="0">
                  <a:pos x="778" y="1265"/>
                </a:cxn>
                <a:cxn ang="0">
                  <a:pos x="269" y="1543"/>
                </a:cxn>
                <a:cxn ang="0">
                  <a:pos x="363" y="1606"/>
                </a:cxn>
                <a:cxn ang="0">
                  <a:pos x="736" y="2057"/>
                </a:cxn>
                <a:cxn ang="0">
                  <a:pos x="646" y="2098"/>
                </a:cxn>
                <a:cxn ang="0">
                  <a:pos x="625" y="2154"/>
                </a:cxn>
                <a:cxn ang="0">
                  <a:pos x="697" y="2186"/>
                </a:cxn>
                <a:cxn ang="0">
                  <a:pos x="855" y="2163"/>
                </a:cxn>
                <a:cxn ang="0">
                  <a:pos x="1001" y="2166"/>
                </a:cxn>
                <a:cxn ang="0">
                  <a:pos x="1015" y="2113"/>
                </a:cxn>
                <a:cxn ang="0">
                  <a:pos x="899" y="2070"/>
                </a:cxn>
                <a:cxn ang="0">
                  <a:pos x="1087" y="1430"/>
                </a:cxn>
                <a:cxn ang="0">
                  <a:pos x="1151" y="1330"/>
                </a:cxn>
                <a:cxn ang="0">
                  <a:pos x="1135" y="1287"/>
                </a:cxn>
                <a:cxn ang="0">
                  <a:pos x="1472" y="1318"/>
                </a:cxn>
                <a:cxn ang="0">
                  <a:pos x="1234" y="1005"/>
                </a:cxn>
                <a:cxn ang="0">
                  <a:pos x="1102" y="886"/>
                </a:cxn>
                <a:cxn ang="0">
                  <a:pos x="829" y="788"/>
                </a:cxn>
                <a:cxn ang="0">
                  <a:pos x="897" y="344"/>
                </a:cxn>
                <a:cxn ang="0">
                  <a:pos x="782" y="603"/>
                </a:cxn>
                <a:cxn ang="0">
                  <a:pos x="1085" y="730"/>
                </a:cxn>
                <a:cxn ang="0">
                  <a:pos x="954" y="675"/>
                </a:cxn>
                <a:cxn ang="0">
                  <a:pos x="1197" y="806"/>
                </a:cxn>
                <a:cxn ang="0">
                  <a:pos x="1243" y="784"/>
                </a:cxn>
                <a:cxn ang="0">
                  <a:pos x="1090" y="584"/>
                </a:cxn>
                <a:cxn ang="0">
                  <a:pos x="973" y="529"/>
                </a:cxn>
                <a:cxn ang="0">
                  <a:pos x="918" y="542"/>
                </a:cxn>
                <a:cxn ang="0">
                  <a:pos x="905" y="238"/>
                </a:cxn>
                <a:cxn ang="0">
                  <a:pos x="742" y="542"/>
                </a:cxn>
                <a:cxn ang="0">
                  <a:pos x="493" y="469"/>
                </a:cxn>
                <a:cxn ang="0">
                  <a:pos x="411" y="693"/>
                </a:cxn>
                <a:cxn ang="0">
                  <a:pos x="604" y="771"/>
                </a:cxn>
                <a:cxn ang="0">
                  <a:pos x="542" y="1049"/>
                </a:cxn>
                <a:cxn ang="0">
                  <a:pos x="406" y="1064"/>
                </a:cxn>
                <a:cxn ang="0">
                  <a:pos x="348" y="1233"/>
                </a:cxn>
                <a:cxn ang="0">
                  <a:pos x="604" y="1208"/>
                </a:cxn>
                <a:cxn ang="0">
                  <a:pos x="791" y="2165"/>
                </a:cxn>
                <a:cxn ang="0">
                  <a:pos x="989" y="1209"/>
                </a:cxn>
              </a:cxnLst>
              <a:rect l="0" t="0" r="r" b="b"/>
              <a:pathLst>
                <a:path w="1581" h="2198">
                  <a:moveTo>
                    <a:pt x="1576" y="1230"/>
                  </a:moveTo>
                  <a:cubicBezTo>
                    <a:pt x="1559" y="1233"/>
                    <a:pt x="1538" y="1234"/>
                    <a:pt x="1513" y="1232"/>
                  </a:cubicBezTo>
                  <a:cubicBezTo>
                    <a:pt x="1484" y="1230"/>
                    <a:pt x="1454" y="1225"/>
                    <a:pt x="1422" y="1219"/>
                  </a:cubicBezTo>
                  <a:cubicBezTo>
                    <a:pt x="1389" y="1214"/>
                    <a:pt x="1356" y="1209"/>
                    <a:pt x="1325" y="1206"/>
                  </a:cubicBezTo>
                  <a:cubicBezTo>
                    <a:pt x="1312" y="1205"/>
                    <a:pt x="1301" y="1205"/>
                    <a:pt x="1290" y="1205"/>
                  </a:cubicBezTo>
                  <a:cubicBezTo>
                    <a:pt x="1288" y="1205"/>
                    <a:pt x="1285" y="1205"/>
                    <a:pt x="1283" y="1206"/>
                  </a:cubicBezTo>
                  <a:cubicBezTo>
                    <a:pt x="1276" y="1206"/>
                    <a:pt x="1272" y="1207"/>
                    <a:pt x="1270" y="1203"/>
                  </a:cubicBezTo>
                  <a:cubicBezTo>
                    <a:pt x="1269" y="1201"/>
                    <a:pt x="1269" y="1201"/>
                    <a:pt x="1269" y="1201"/>
                  </a:cubicBezTo>
                  <a:cubicBezTo>
                    <a:pt x="1267" y="1201"/>
                    <a:pt x="1267" y="1201"/>
                    <a:pt x="1267" y="1201"/>
                  </a:cubicBezTo>
                  <a:cubicBezTo>
                    <a:pt x="1231" y="1205"/>
                    <a:pt x="1195" y="1205"/>
                    <a:pt x="1160" y="1203"/>
                  </a:cubicBezTo>
                  <a:cubicBezTo>
                    <a:pt x="1109" y="1199"/>
                    <a:pt x="1065" y="1189"/>
                    <a:pt x="1033" y="1173"/>
                  </a:cubicBezTo>
                  <a:cubicBezTo>
                    <a:pt x="1027" y="1170"/>
                    <a:pt x="1021" y="1164"/>
                    <a:pt x="1014" y="1159"/>
                  </a:cubicBezTo>
                  <a:cubicBezTo>
                    <a:pt x="1009" y="1154"/>
                    <a:pt x="1004" y="1150"/>
                    <a:pt x="999" y="1147"/>
                  </a:cubicBezTo>
                  <a:cubicBezTo>
                    <a:pt x="995" y="1145"/>
                    <a:pt x="992" y="1143"/>
                    <a:pt x="989" y="1141"/>
                  </a:cubicBezTo>
                  <a:cubicBezTo>
                    <a:pt x="979" y="1134"/>
                    <a:pt x="968" y="1127"/>
                    <a:pt x="964" y="1120"/>
                  </a:cubicBezTo>
                  <a:cubicBezTo>
                    <a:pt x="959" y="1111"/>
                    <a:pt x="957" y="1100"/>
                    <a:pt x="955" y="1089"/>
                  </a:cubicBezTo>
                  <a:cubicBezTo>
                    <a:pt x="953" y="1079"/>
                    <a:pt x="951" y="1068"/>
                    <a:pt x="946" y="1058"/>
                  </a:cubicBezTo>
                  <a:cubicBezTo>
                    <a:pt x="949" y="1058"/>
                    <a:pt x="952" y="1057"/>
                    <a:pt x="955" y="1056"/>
                  </a:cubicBezTo>
                  <a:cubicBezTo>
                    <a:pt x="968" y="1053"/>
                    <a:pt x="980" y="1051"/>
                    <a:pt x="990" y="1056"/>
                  </a:cubicBezTo>
                  <a:cubicBezTo>
                    <a:pt x="999" y="1061"/>
                    <a:pt x="1009" y="1069"/>
                    <a:pt x="1019" y="1077"/>
                  </a:cubicBezTo>
                  <a:cubicBezTo>
                    <a:pt x="1024" y="1081"/>
                    <a:pt x="1029" y="1085"/>
                    <a:pt x="1034" y="1089"/>
                  </a:cubicBezTo>
                  <a:cubicBezTo>
                    <a:pt x="1078" y="1121"/>
                    <a:pt x="1135" y="1129"/>
                    <a:pt x="1185" y="1133"/>
                  </a:cubicBezTo>
                  <a:cubicBezTo>
                    <a:pt x="1198" y="1134"/>
                    <a:pt x="1211" y="1134"/>
                    <a:pt x="1228" y="1135"/>
                  </a:cubicBezTo>
                  <a:cubicBezTo>
                    <a:pt x="1244" y="1150"/>
                    <a:pt x="1268" y="1162"/>
                    <a:pt x="1292" y="1173"/>
                  </a:cubicBezTo>
                  <a:cubicBezTo>
                    <a:pt x="1324" y="1188"/>
                    <a:pt x="1347" y="1196"/>
                    <a:pt x="1366" y="1196"/>
                  </a:cubicBezTo>
                  <a:cubicBezTo>
                    <a:pt x="1391" y="1197"/>
                    <a:pt x="1391" y="1197"/>
                    <a:pt x="1391" y="1197"/>
                  </a:cubicBezTo>
                  <a:cubicBezTo>
                    <a:pt x="1367" y="1189"/>
                    <a:pt x="1367" y="1189"/>
                    <a:pt x="1367" y="1189"/>
                  </a:cubicBezTo>
                  <a:cubicBezTo>
                    <a:pt x="1316" y="1173"/>
                    <a:pt x="1276" y="1157"/>
                    <a:pt x="1244" y="1134"/>
                  </a:cubicBezTo>
                  <a:cubicBezTo>
                    <a:pt x="1293" y="1137"/>
                    <a:pt x="1337" y="1147"/>
                    <a:pt x="1376" y="1157"/>
                  </a:cubicBezTo>
                  <a:cubicBezTo>
                    <a:pt x="1382" y="1158"/>
                    <a:pt x="1388" y="1160"/>
                    <a:pt x="1393" y="1161"/>
                  </a:cubicBezTo>
                  <a:cubicBezTo>
                    <a:pt x="1396" y="1154"/>
                    <a:pt x="1396" y="1154"/>
                    <a:pt x="1396" y="1154"/>
                  </a:cubicBezTo>
                  <a:cubicBezTo>
                    <a:pt x="1353" y="1135"/>
                    <a:pt x="1304" y="1130"/>
                    <a:pt x="1261" y="1127"/>
                  </a:cubicBezTo>
                  <a:cubicBezTo>
                    <a:pt x="1252" y="1126"/>
                    <a:pt x="1243" y="1126"/>
                    <a:pt x="1234" y="1125"/>
                  </a:cubicBezTo>
                  <a:cubicBezTo>
                    <a:pt x="1225" y="1124"/>
                    <a:pt x="1217" y="1124"/>
                    <a:pt x="1208" y="1123"/>
                  </a:cubicBezTo>
                  <a:cubicBezTo>
                    <a:pt x="1173" y="1121"/>
                    <a:pt x="1137" y="1117"/>
                    <a:pt x="1104" y="1107"/>
                  </a:cubicBezTo>
                  <a:cubicBezTo>
                    <a:pt x="1065" y="1095"/>
                    <a:pt x="1043" y="1076"/>
                    <a:pt x="1019" y="1056"/>
                  </a:cubicBezTo>
                  <a:cubicBezTo>
                    <a:pt x="1016" y="1054"/>
                    <a:pt x="1014" y="1052"/>
                    <a:pt x="1012" y="1049"/>
                  </a:cubicBezTo>
                  <a:cubicBezTo>
                    <a:pt x="1026" y="1048"/>
                    <a:pt x="1040" y="1045"/>
                    <a:pt x="1053" y="1042"/>
                  </a:cubicBezTo>
                  <a:cubicBezTo>
                    <a:pt x="1069" y="1038"/>
                    <a:pt x="1084" y="1034"/>
                    <a:pt x="1097" y="1035"/>
                  </a:cubicBezTo>
                  <a:cubicBezTo>
                    <a:pt x="1112" y="1036"/>
                    <a:pt x="1124" y="1043"/>
                    <a:pt x="1137" y="1050"/>
                  </a:cubicBezTo>
                  <a:cubicBezTo>
                    <a:pt x="1150" y="1057"/>
                    <a:pt x="1162" y="1063"/>
                    <a:pt x="1177" y="1066"/>
                  </a:cubicBezTo>
                  <a:cubicBezTo>
                    <a:pt x="1180" y="1070"/>
                    <a:pt x="1183" y="1074"/>
                    <a:pt x="1186" y="1078"/>
                  </a:cubicBezTo>
                  <a:cubicBezTo>
                    <a:pt x="1197" y="1094"/>
                    <a:pt x="1210" y="1112"/>
                    <a:pt x="1233" y="1110"/>
                  </a:cubicBezTo>
                  <a:cubicBezTo>
                    <a:pt x="1266" y="1108"/>
                    <a:pt x="1266" y="1108"/>
                    <a:pt x="1266" y="1108"/>
                  </a:cubicBezTo>
                  <a:cubicBezTo>
                    <a:pt x="1234" y="1103"/>
                    <a:pt x="1234" y="1103"/>
                    <a:pt x="1234" y="1103"/>
                  </a:cubicBezTo>
                  <a:cubicBezTo>
                    <a:pt x="1215" y="1100"/>
                    <a:pt x="1202" y="1085"/>
                    <a:pt x="1196" y="1074"/>
                  </a:cubicBezTo>
                  <a:cubicBezTo>
                    <a:pt x="1213" y="1079"/>
                    <a:pt x="1232" y="1085"/>
                    <a:pt x="1253" y="1086"/>
                  </a:cubicBezTo>
                  <a:cubicBezTo>
                    <a:pt x="1261" y="1087"/>
                    <a:pt x="1269" y="1087"/>
                    <a:pt x="1276" y="1086"/>
                  </a:cubicBezTo>
                  <a:cubicBezTo>
                    <a:pt x="1308" y="1082"/>
                    <a:pt x="1308" y="1082"/>
                    <a:pt x="1308" y="1082"/>
                  </a:cubicBezTo>
                  <a:cubicBezTo>
                    <a:pt x="1276" y="1078"/>
                    <a:pt x="1276" y="1078"/>
                    <a:pt x="1276" y="1078"/>
                  </a:cubicBezTo>
                  <a:cubicBezTo>
                    <a:pt x="1212" y="1072"/>
                    <a:pt x="1164" y="1052"/>
                    <a:pt x="1130" y="1033"/>
                  </a:cubicBezTo>
                  <a:cubicBezTo>
                    <a:pt x="1144" y="1033"/>
                    <a:pt x="1158" y="1030"/>
                    <a:pt x="1171" y="1028"/>
                  </a:cubicBezTo>
                  <a:cubicBezTo>
                    <a:pt x="1188" y="1025"/>
                    <a:pt x="1204" y="1022"/>
                    <a:pt x="1221" y="1025"/>
                  </a:cubicBezTo>
                  <a:cubicBezTo>
                    <a:pt x="1241" y="1027"/>
                    <a:pt x="1261" y="1040"/>
                    <a:pt x="1280" y="1051"/>
                  </a:cubicBezTo>
                  <a:cubicBezTo>
                    <a:pt x="1288" y="1056"/>
                    <a:pt x="1294" y="1060"/>
                    <a:pt x="1301" y="1064"/>
                  </a:cubicBezTo>
                  <a:cubicBezTo>
                    <a:pt x="1311" y="1069"/>
                    <a:pt x="1320" y="1074"/>
                    <a:pt x="1329" y="1080"/>
                  </a:cubicBezTo>
                  <a:cubicBezTo>
                    <a:pt x="1345" y="1090"/>
                    <a:pt x="1361" y="1099"/>
                    <a:pt x="1378" y="1106"/>
                  </a:cubicBezTo>
                  <a:cubicBezTo>
                    <a:pt x="1378" y="1108"/>
                    <a:pt x="1379" y="1110"/>
                    <a:pt x="1380" y="1111"/>
                  </a:cubicBezTo>
                  <a:cubicBezTo>
                    <a:pt x="1380" y="1112"/>
                    <a:pt x="1380" y="1112"/>
                    <a:pt x="1380" y="1113"/>
                  </a:cubicBezTo>
                  <a:cubicBezTo>
                    <a:pt x="1379" y="1115"/>
                    <a:pt x="1379" y="1115"/>
                    <a:pt x="1379" y="1115"/>
                  </a:cubicBezTo>
                  <a:cubicBezTo>
                    <a:pt x="1382" y="1117"/>
                    <a:pt x="1382" y="1117"/>
                    <a:pt x="1382" y="1117"/>
                  </a:cubicBezTo>
                  <a:cubicBezTo>
                    <a:pt x="1391" y="1121"/>
                    <a:pt x="1397" y="1128"/>
                    <a:pt x="1404" y="1135"/>
                  </a:cubicBezTo>
                  <a:cubicBezTo>
                    <a:pt x="1413" y="1144"/>
                    <a:pt x="1421" y="1153"/>
                    <a:pt x="1434" y="1158"/>
                  </a:cubicBezTo>
                  <a:cubicBezTo>
                    <a:pt x="1450" y="1164"/>
                    <a:pt x="1450" y="1164"/>
                    <a:pt x="1450" y="1164"/>
                  </a:cubicBezTo>
                  <a:cubicBezTo>
                    <a:pt x="1438" y="1152"/>
                    <a:pt x="1438" y="1152"/>
                    <a:pt x="1438" y="1152"/>
                  </a:cubicBezTo>
                  <a:cubicBezTo>
                    <a:pt x="1433" y="1147"/>
                    <a:pt x="1426" y="1141"/>
                    <a:pt x="1420" y="1136"/>
                  </a:cubicBezTo>
                  <a:cubicBezTo>
                    <a:pt x="1412" y="1130"/>
                    <a:pt x="1404" y="1123"/>
                    <a:pt x="1399" y="1116"/>
                  </a:cubicBezTo>
                  <a:cubicBezTo>
                    <a:pt x="1422" y="1128"/>
                    <a:pt x="1451" y="1138"/>
                    <a:pt x="1473" y="1141"/>
                  </a:cubicBezTo>
                  <a:cubicBezTo>
                    <a:pt x="1475" y="1134"/>
                    <a:pt x="1475" y="1134"/>
                    <a:pt x="1475" y="1134"/>
                  </a:cubicBezTo>
                  <a:cubicBezTo>
                    <a:pt x="1405" y="1114"/>
                    <a:pt x="1348" y="1080"/>
                    <a:pt x="1293" y="1049"/>
                  </a:cubicBezTo>
                  <a:cubicBezTo>
                    <a:pt x="1278" y="1040"/>
                    <a:pt x="1262" y="1031"/>
                    <a:pt x="1247" y="1022"/>
                  </a:cubicBezTo>
                  <a:cubicBezTo>
                    <a:pt x="1270" y="1019"/>
                    <a:pt x="1294" y="1018"/>
                    <a:pt x="1319" y="1020"/>
                  </a:cubicBezTo>
                  <a:cubicBezTo>
                    <a:pt x="1376" y="1024"/>
                    <a:pt x="1428" y="1042"/>
                    <a:pt x="1463" y="1069"/>
                  </a:cubicBezTo>
                  <a:cubicBezTo>
                    <a:pt x="1474" y="1088"/>
                    <a:pt x="1496" y="1097"/>
                    <a:pt x="1517" y="1106"/>
                  </a:cubicBezTo>
                  <a:cubicBezTo>
                    <a:pt x="1531" y="1111"/>
                    <a:pt x="1545" y="1117"/>
                    <a:pt x="1555" y="1125"/>
                  </a:cubicBezTo>
                  <a:cubicBezTo>
                    <a:pt x="1560" y="1120"/>
                    <a:pt x="1560" y="1120"/>
                    <a:pt x="1560" y="1120"/>
                  </a:cubicBezTo>
                  <a:cubicBezTo>
                    <a:pt x="1549" y="1107"/>
                    <a:pt x="1532" y="1100"/>
                    <a:pt x="1516" y="1094"/>
                  </a:cubicBezTo>
                  <a:cubicBezTo>
                    <a:pt x="1496" y="1085"/>
                    <a:pt x="1477" y="1077"/>
                    <a:pt x="1469" y="1061"/>
                  </a:cubicBezTo>
                  <a:cubicBezTo>
                    <a:pt x="1468" y="1060"/>
                    <a:pt x="1468" y="1060"/>
                    <a:pt x="1468" y="1060"/>
                  </a:cubicBezTo>
                  <a:cubicBezTo>
                    <a:pt x="1467" y="1059"/>
                    <a:pt x="1467" y="1059"/>
                    <a:pt x="1467" y="1059"/>
                  </a:cubicBezTo>
                  <a:cubicBezTo>
                    <a:pt x="1462" y="1056"/>
                    <a:pt x="1456" y="1053"/>
                    <a:pt x="1451" y="1050"/>
                  </a:cubicBezTo>
                  <a:cubicBezTo>
                    <a:pt x="1422" y="1035"/>
                    <a:pt x="1393" y="1019"/>
                    <a:pt x="1356" y="1010"/>
                  </a:cubicBezTo>
                  <a:cubicBezTo>
                    <a:pt x="1363" y="1008"/>
                    <a:pt x="1369" y="1006"/>
                    <a:pt x="1375" y="1003"/>
                  </a:cubicBezTo>
                  <a:cubicBezTo>
                    <a:pt x="1392" y="998"/>
                    <a:pt x="1407" y="992"/>
                    <a:pt x="1425" y="995"/>
                  </a:cubicBezTo>
                  <a:cubicBezTo>
                    <a:pt x="1441" y="997"/>
                    <a:pt x="1456" y="1003"/>
                    <a:pt x="1473" y="1010"/>
                  </a:cubicBezTo>
                  <a:cubicBezTo>
                    <a:pt x="1492" y="1018"/>
                    <a:pt x="1511" y="1026"/>
                    <a:pt x="1533" y="1027"/>
                  </a:cubicBezTo>
                  <a:cubicBezTo>
                    <a:pt x="1538" y="1028"/>
                    <a:pt x="1544" y="1028"/>
                    <a:pt x="1549" y="1027"/>
                  </a:cubicBezTo>
                  <a:cubicBezTo>
                    <a:pt x="1576" y="1025"/>
                    <a:pt x="1576" y="1025"/>
                    <a:pt x="1576" y="1025"/>
                  </a:cubicBezTo>
                  <a:cubicBezTo>
                    <a:pt x="1550" y="1020"/>
                    <a:pt x="1550" y="1020"/>
                    <a:pt x="1550" y="1020"/>
                  </a:cubicBezTo>
                  <a:cubicBezTo>
                    <a:pt x="1512" y="1014"/>
                    <a:pt x="1479" y="1002"/>
                    <a:pt x="1447" y="991"/>
                  </a:cubicBezTo>
                  <a:cubicBezTo>
                    <a:pt x="1465" y="991"/>
                    <a:pt x="1484" y="990"/>
                    <a:pt x="1502" y="986"/>
                  </a:cubicBezTo>
                  <a:cubicBezTo>
                    <a:pt x="1501" y="979"/>
                    <a:pt x="1501" y="979"/>
                    <a:pt x="1501" y="979"/>
                  </a:cubicBezTo>
                  <a:cubicBezTo>
                    <a:pt x="1491" y="980"/>
                    <a:pt x="1481" y="980"/>
                    <a:pt x="1472" y="980"/>
                  </a:cubicBezTo>
                  <a:cubicBezTo>
                    <a:pt x="1459" y="980"/>
                    <a:pt x="1447" y="980"/>
                    <a:pt x="1436" y="980"/>
                  </a:cubicBezTo>
                  <a:cubicBezTo>
                    <a:pt x="1429" y="981"/>
                    <a:pt x="1421" y="982"/>
                    <a:pt x="1414" y="983"/>
                  </a:cubicBezTo>
                  <a:cubicBezTo>
                    <a:pt x="1405" y="983"/>
                    <a:pt x="1405" y="983"/>
                    <a:pt x="1405" y="983"/>
                  </a:cubicBezTo>
                  <a:cubicBezTo>
                    <a:pt x="1409" y="985"/>
                    <a:pt x="1409" y="985"/>
                    <a:pt x="1409" y="985"/>
                  </a:cubicBezTo>
                  <a:cubicBezTo>
                    <a:pt x="1395" y="988"/>
                    <a:pt x="1383" y="992"/>
                    <a:pt x="1372" y="996"/>
                  </a:cubicBezTo>
                  <a:cubicBezTo>
                    <a:pt x="1359" y="1001"/>
                    <a:pt x="1347" y="1005"/>
                    <a:pt x="1336" y="1007"/>
                  </a:cubicBezTo>
                  <a:cubicBezTo>
                    <a:pt x="1326" y="1008"/>
                    <a:pt x="1326" y="1008"/>
                    <a:pt x="1326" y="1008"/>
                  </a:cubicBezTo>
                  <a:cubicBezTo>
                    <a:pt x="1319" y="1008"/>
                    <a:pt x="1310" y="1007"/>
                    <a:pt x="1301" y="1006"/>
                  </a:cubicBezTo>
                  <a:cubicBezTo>
                    <a:pt x="1293" y="1005"/>
                    <a:pt x="1286" y="1004"/>
                    <a:pt x="1280" y="1004"/>
                  </a:cubicBezTo>
                  <a:cubicBezTo>
                    <a:pt x="1267" y="1004"/>
                    <a:pt x="1254" y="1004"/>
                    <a:pt x="1241" y="1005"/>
                  </a:cubicBezTo>
                  <a:cubicBezTo>
                    <a:pt x="1243" y="1004"/>
                    <a:pt x="1243" y="1004"/>
                    <a:pt x="1243" y="1004"/>
                  </a:cubicBezTo>
                  <a:cubicBezTo>
                    <a:pt x="1249" y="1001"/>
                    <a:pt x="1255" y="997"/>
                    <a:pt x="1261" y="994"/>
                  </a:cubicBezTo>
                  <a:cubicBezTo>
                    <a:pt x="1287" y="979"/>
                    <a:pt x="1311" y="965"/>
                    <a:pt x="1343" y="961"/>
                  </a:cubicBezTo>
                  <a:cubicBezTo>
                    <a:pt x="1346" y="962"/>
                    <a:pt x="1349" y="961"/>
                    <a:pt x="1353" y="961"/>
                  </a:cubicBezTo>
                  <a:cubicBezTo>
                    <a:pt x="1354" y="961"/>
                    <a:pt x="1355" y="961"/>
                    <a:pt x="1357" y="961"/>
                  </a:cubicBezTo>
                  <a:cubicBezTo>
                    <a:pt x="1359" y="961"/>
                    <a:pt x="1361" y="961"/>
                    <a:pt x="1364" y="961"/>
                  </a:cubicBezTo>
                  <a:cubicBezTo>
                    <a:pt x="1364" y="953"/>
                    <a:pt x="1364" y="953"/>
                    <a:pt x="1364" y="953"/>
                  </a:cubicBezTo>
                  <a:cubicBezTo>
                    <a:pt x="1363" y="953"/>
                    <a:pt x="1363" y="953"/>
                    <a:pt x="1363" y="953"/>
                  </a:cubicBezTo>
                  <a:cubicBezTo>
                    <a:pt x="1361" y="953"/>
                    <a:pt x="1359" y="953"/>
                    <a:pt x="1356" y="953"/>
                  </a:cubicBezTo>
                  <a:cubicBezTo>
                    <a:pt x="1352" y="953"/>
                    <a:pt x="1347" y="954"/>
                    <a:pt x="1343" y="954"/>
                  </a:cubicBezTo>
                  <a:cubicBezTo>
                    <a:pt x="1342" y="954"/>
                    <a:pt x="1342" y="954"/>
                    <a:pt x="1342" y="954"/>
                  </a:cubicBezTo>
                  <a:cubicBezTo>
                    <a:pt x="1341" y="954"/>
                    <a:pt x="1341" y="954"/>
                    <a:pt x="1340" y="954"/>
                  </a:cubicBezTo>
                  <a:cubicBezTo>
                    <a:pt x="1353" y="948"/>
                    <a:pt x="1368" y="945"/>
                    <a:pt x="1386" y="946"/>
                  </a:cubicBezTo>
                  <a:cubicBezTo>
                    <a:pt x="1399" y="947"/>
                    <a:pt x="1411" y="950"/>
                    <a:pt x="1423" y="955"/>
                  </a:cubicBezTo>
                  <a:cubicBezTo>
                    <a:pt x="1436" y="960"/>
                    <a:pt x="1436" y="960"/>
                    <a:pt x="1436" y="960"/>
                  </a:cubicBezTo>
                  <a:cubicBezTo>
                    <a:pt x="1428" y="950"/>
                    <a:pt x="1428" y="950"/>
                    <a:pt x="1428" y="950"/>
                  </a:cubicBezTo>
                  <a:cubicBezTo>
                    <a:pt x="1421" y="941"/>
                    <a:pt x="1410" y="940"/>
                    <a:pt x="1401" y="939"/>
                  </a:cubicBezTo>
                  <a:cubicBezTo>
                    <a:pt x="1397" y="939"/>
                    <a:pt x="1394" y="938"/>
                    <a:pt x="1391" y="938"/>
                  </a:cubicBezTo>
                  <a:cubicBezTo>
                    <a:pt x="1350" y="929"/>
                    <a:pt x="1314" y="911"/>
                    <a:pt x="1296" y="889"/>
                  </a:cubicBezTo>
                  <a:cubicBezTo>
                    <a:pt x="1316" y="894"/>
                    <a:pt x="1338" y="896"/>
                    <a:pt x="1362" y="898"/>
                  </a:cubicBezTo>
                  <a:cubicBezTo>
                    <a:pt x="1368" y="898"/>
                    <a:pt x="1374" y="899"/>
                    <a:pt x="1380" y="899"/>
                  </a:cubicBezTo>
                  <a:cubicBezTo>
                    <a:pt x="1407" y="924"/>
                    <a:pt x="1462" y="932"/>
                    <a:pt x="1493" y="935"/>
                  </a:cubicBezTo>
                  <a:cubicBezTo>
                    <a:pt x="1494" y="928"/>
                    <a:pt x="1494" y="928"/>
                    <a:pt x="1494" y="928"/>
                  </a:cubicBezTo>
                  <a:cubicBezTo>
                    <a:pt x="1484" y="925"/>
                    <a:pt x="1473" y="923"/>
                    <a:pt x="1463" y="921"/>
                  </a:cubicBezTo>
                  <a:cubicBezTo>
                    <a:pt x="1439" y="916"/>
                    <a:pt x="1415" y="911"/>
                    <a:pt x="1399" y="900"/>
                  </a:cubicBezTo>
                  <a:cubicBezTo>
                    <a:pt x="1400" y="900"/>
                    <a:pt x="1400" y="900"/>
                    <a:pt x="1400" y="900"/>
                  </a:cubicBezTo>
                  <a:cubicBezTo>
                    <a:pt x="1410" y="901"/>
                    <a:pt x="1410" y="901"/>
                    <a:pt x="1410" y="901"/>
                  </a:cubicBezTo>
                  <a:cubicBezTo>
                    <a:pt x="1425" y="902"/>
                    <a:pt x="1441" y="903"/>
                    <a:pt x="1452" y="898"/>
                  </a:cubicBezTo>
                  <a:cubicBezTo>
                    <a:pt x="1463" y="893"/>
                    <a:pt x="1463" y="893"/>
                    <a:pt x="1463" y="893"/>
                  </a:cubicBezTo>
                  <a:cubicBezTo>
                    <a:pt x="1468" y="896"/>
                    <a:pt x="1474" y="897"/>
                    <a:pt x="1479" y="897"/>
                  </a:cubicBezTo>
                  <a:cubicBezTo>
                    <a:pt x="1493" y="896"/>
                    <a:pt x="1493" y="896"/>
                    <a:pt x="1493" y="896"/>
                  </a:cubicBezTo>
                  <a:cubicBezTo>
                    <a:pt x="1480" y="890"/>
                    <a:pt x="1480" y="890"/>
                    <a:pt x="1480" y="890"/>
                  </a:cubicBezTo>
                  <a:cubicBezTo>
                    <a:pt x="1478" y="889"/>
                    <a:pt x="1476" y="888"/>
                    <a:pt x="1474" y="887"/>
                  </a:cubicBezTo>
                  <a:cubicBezTo>
                    <a:pt x="1472" y="886"/>
                    <a:pt x="1470" y="885"/>
                    <a:pt x="1469" y="885"/>
                  </a:cubicBezTo>
                  <a:cubicBezTo>
                    <a:pt x="1476" y="886"/>
                    <a:pt x="1483" y="887"/>
                    <a:pt x="1488" y="885"/>
                  </a:cubicBezTo>
                  <a:cubicBezTo>
                    <a:pt x="1504" y="880"/>
                    <a:pt x="1504" y="880"/>
                    <a:pt x="1504" y="880"/>
                  </a:cubicBezTo>
                  <a:cubicBezTo>
                    <a:pt x="1487" y="878"/>
                    <a:pt x="1487" y="878"/>
                    <a:pt x="1487" y="878"/>
                  </a:cubicBezTo>
                  <a:cubicBezTo>
                    <a:pt x="1464" y="875"/>
                    <a:pt x="1443" y="869"/>
                    <a:pt x="1423" y="862"/>
                  </a:cubicBezTo>
                  <a:cubicBezTo>
                    <a:pt x="1426" y="858"/>
                    <a:pt x="1426" y="858"/>
                    <a:pt x="1426" y="858"/>
                  </a:cubicBezTo>
                  <a:cubicBezTo>
                    <a:pt x="1409" y="847"/>
                    <a:pt x="1398" y="830"/>
                    <a:pt x="1387" y="812"/>
                  </a:cubicBezTo>
                  <a:cubicBezTo>
                    <a:pt x="1383" y="807"/>
                    <a:pt x="1380" y="802"/>
                    <a:pt x="1376" y="797"/>
                  </a:cubicBezTo>
                  <a:cubicBezTo>
                    <a:pt x="1372" y="791"/>
                    <a:pt x="1367" y="785"/>
                    <a:pt x="1362" y="780"/>
                  </a:cubicBezTo>
                  <a:cubicBezTo>
                    <a:pt x="1354" y="771"/>
                    <a:pt x="1346" y="763"/>
                    <a:pt x="1343" y="754"/>
                  </a:cubicBezTo>
                  <a:cubicBezTo>
                    <a:pt x="1355" y="756"/>
                    <a:pt x="1367" y="759"/>
                    <a:pt x="1380" y="762"/>
                  </a:cubicBezTo>
                  <a:cubicBezTo>
                    <a:pt x="1396" y="766"/>
                    <a:pt x="1414" y="770"/>
                    <a:pt x="1431" y="773"/>
                  </a:cubicBezTo>
                  <a:cubicBezTo>
                    <a:pt x="1436" y="788"/>
                    <a:pt x="1451" y="801"/>
                    <a:pt x="1464" y="801"/>
                  </a:cubicBezTo>
                  <a:cubicBezTo>
                    <a:pt x="1472" y="801"/>
                    <a:pt x="1472" y="801"/>
                    <a:pt x="1472" y="801"/>
                  </a:cubicBezTo>
                  <a:cubicBezTo>
                    <a:pt x="1466" y="795"/>
                    <a:pt x="1466" y="795"/>
                    <a:pt x="1466" y="795"/>
                  </a:cubicBezTo>
                  <a:cubicBezTo>
                    <a:pt x="1463" y="792"/>
                    <a:pt x="1459" y="790"/>
                    <a:pt x="1456" y="788"/>
                  </a:cubicBezTo>
                  <a:cubicBezTo>
                    <a:pt x="1450" y="785"/>
                    <a:pt x="1445" y="782"/>
                    <a:pt x="1444" y="777"/>
                  </a:cubicBezTo>
                  <a:cubicBezTo>
                    <a:pt x="1451" y="779"/>
                    <a:pt x="1460" y="782"/>
                    <a:pt x="1469" y="782"/>
                  </a:cubicBezTo>
                  <a:cubicBezTo>
                    <a:pt x="1475" y="783"/>
                    <a:pt x="1480" y="782"/>
                    <a:pt x="1484" y="781"/>
                  </a:cubicBezTo>
                  <a:cubicBezTo>
                    <a:pt x="1496" y="777"/>
                    <a:pt x="1496" y="777"/>
                    <a:pt x="1496" y="777"/>
                  </a:cubicBezTo>
                  <a:cubicBezTo>
                    <a:pt x="1484" y="774"/>
                    <a:pt x="1484" y="774"/>
                    <a:pt x="1484" y="774"/>
                  </a:cubicBezTo>
                  <a:cubicBezTo>
                    <a:pt x="1457" y="768"/>
                    <a:pt x="1429" y="762"/>
                    <a:pt x="1401" y="756"/>
                  </a:cubicBezTo>
                  <a:cubicBezTo>
                    <a:pt x="1329" y="742"/>
                    <a:pt x="1254" y="727"/>
                    <a:pt x="1202" y="695"/>
                  </a:cubicBezTo>
                  <a:cubicBezTo>
                    <a:pt x="1239" y="685"/>
                    <a:pt x="1283" y="679"/>
                    <a:pt x="1340" y="679"/>
                  </a:cubicBezTo>
                  <a:cubicBezTo>
                    <a:pt x="1354" y="687"/>
                    <a:pt x="1380" y="698"/>
                    <a:pt x="1401" y="697"/>
                  </a:cubicBezTo>
                  <a:cubicBezTo>
                    <a:pt x="1420" y="696"/>
                    <a:pt x="1420" y="696"/>
                    <a:pt x="1420" y="696"/>
                  </a:cubicBezTo>
                  <a:cubicBezTo>
                    <a:pt x="1402" y="690"/>
                    <a:pt x="1402" y="690"/>
                    <a:pt x="1402" y="690"/>
                  </a:cubicBezTo>
                  <a:cubicBezTo>
                    <a:pt x="1396" y="687"/>
                    <a:pt x="1389" y="686"/>
                    <a:pt x="1383" y="685"/>
                  </a:cubicBezTo>
                  <a:cubicBezTo>
                    <a:pt x="1374" y="682"/>
                    <a:pt x="1365" y="680"/>
                    <a:pt x="1358" y="677"/>
                  </a:cubicBezTo>
                  <a:cubicBezTo>
                    <a:pt x="1362" y="677"/>
                    <a:pt x="1365" y="677"/>
                    <a:pt x="1368" y="677"/>
                  </a:cubicBezTo>
                  <a:cubicBezTo>
                    <a:pt x="1407" y="678"/>
                    <a:pt x="1437" y="696"/>
                    <a:pt x="1463" y="711"/>
                  </a:cubicBezTo>
                  <a:cubicBezTo>
                    <a:pt x="1473" y="717"/>
                    <a:pt x="1482" y="722"/>
                    <a:pt x="1491" y="727"/>
                  </a:cubicBezTo>
                  <a:cubicBezTo>
                    <a:pt x="1495" y="720"/>
                    <a:pt x="1495" y="720"/>
                    <a:pt x="1495" y="720"/>
                  </a:cubicBezTo>
                  <a:cubicBezTo>
                    <a:pt x="1469" y="702"/>
                    <a:pt x="1438" y="683"/>
                    <a:pt x="1397" y="670"/>
                  </a:cubicBezTo>
                  <a:cubicBezTo>
                    <a:pt x="1402" y="667"/>
                    <a:pt x="1406" y="665"/>
                    <a:pt x="1411" y="662"/>
                  </a:cubicBezTo>
                  <a:cubicBezTo>
                    <a:pt x="1423" y="655"/>
                    <a:pt x="1435" y="649"/>
                    <a:pt x="1451" y="646"/>
                  </a:cubicBezTo>
                  <a:cubicBezTo>
                    <a:pt x="1461" y="655"/>
                    <a:pt x="1475" y="662"/>
                    <a:pt x="1490" y="666"/>
                  </a:cubicBezTo>
                  <a:cubicBezTo>
                    <a:pt x="1503" y="669"/>
                    <a:pt x="1503" y="669"/>
                    <a:pt x="1503" y="669"/>
                  </a:cubicBezTo>
                  <a:cubicBezTo>
                    <a:pt x="1494" y="660"/>
                    <a:pt x="1494" y="660"/>
                    <a:pt x="1494" y="660"/>
                  </a:cubicBezTo>
                  <a:cubicBezTo>
                    <a:pt x="1489" y="655"/>
                    <a:pt x="1483" y="652"/>
                    <a:pt x="1476" y="650"/>
                  </a:cubicBezTo>
                  <a:cubicBezTo>
                    <a:pt x="1471" y="648"/>
                    <a:pt x="1467" y="646"/>
                    <a:pt x="1463" y="643"/>
                  </a:cubicBezTo>
                  <a:cubicBezTo>
                    <a:pt x="1466" y="643"/>
                    <a:pt x="1469" y="643"/>
                    <a:pt x="1471" y="643"/>
                  </a:cubicBezTo>
                  <a:cubicBezTo>
                    <a:pt x="1482" y="643"/>
                    <a:pt x="1493" y="643"/>
                    <a:pt x="1501" y="639"/>
                  </a:cubicBezTo>
                  <a:cubicBezTo>
                    <a:pt x="1513" y="632"/>
                    <a:pt x="1513" y="632"/>
                    <a:pt x="1513" y="632"/>
                  </a:cubicBezTo>
                  <a:cubicBezTo>
                    <a:pt x="1499" y="632"/>
                    <a:pt x="1499" y="632"/>
                    <a:pt x="1499" y="632"/>
                  </a:cubicBezTo>
                  <a:cubicBezTo>
                    <a:pt x="1464" y="632"/>
                    <a:pt x="1443" y="636"/>
                    <a:pt x="1418" y="648"/>
                  </a:cubicBezTo>
                  <a:cubicBezTo>
                    <a:pt x="1413" y="651"/>
                    <a:pt x="1407" y="654"/>
                    <a:pt x="1402" y="657"/>
                  </a:cubicBezTo>
                  <a:cubicBezTo>
                    <a:pt x="1393" y="662"/>
                    <a:pt x="1385" y="667"/>
                    <a:pt x="1378" y="668"/>
                  </a:cubicBezTo>
                  <a:cubicBezTo>
                    <a:pt x="1375" y="669"/>
                    <a:pt x="1371" y="669"/>
                    <a:pt x="1368" y="669"/>
                  </a:cubicBezTo>
                  <a:cubicBezTo>
                    <a:pt x="1362" y="669"/>
                    <a:pt x="1356" y="669"/>
                    <a:pt x="1350" y="670"/>
                  </a:cubicBezTo>
                  <a:cubicBezTo>
                    <a:pt x="1339" y="669"/>
                    <a:pt x="1328" y="668"/>
                    <a:pt x="1317" y="667"/>
                  </a:cubicBezTo>
                  <a:cubicBezTo>
                    <a:pt x="1310" y="666"/>
                    <a:pt x="1302" y="665"/>
                    <a:pt x="1295" y="664"/>
                  </a:cubicBezTo>
                  <a:cubicBezTo>
                    <a:pt x="1286" y="664"/>
                    <a:pt x="1275" y="663"/>
                    <a:pt x="1263" y="665"/>
                  </a:cubicBezTo>
                  <a:cubicBezTo>
                    <a:pt x="1285" y="649"/>
                    <a:pt x="1305" y="637"/>
                    <a:pt x="1325" y="628"/>
                  </a:cubicBezTo>
                  <a:cubicBezTo>
                    <a:pt x="1330" y="626"/>
                    <a:pt x="1336" y="622"/>
                    <a:pt x="1342" y="619"/>
                  </a:cubicBezTo>
                  <a:cubicBezTo>
                    <a:pt x="1363" y="608"/>
                    <a:pt x="1394" y="591"/>
                    <a:pt x="1409" y="591"/>
                  </a:cubicBezTo>
                  <a:cubicBezTo>
                    <a:pt x="1414" y="591"/>
                    <a:pt x="1419" y="593"/>
                    <a:pt x="1424" y="595"/>
                  </a:cubicBezTo>
                  <a:cubicBezTo>
                    <a:pt x="1428" y="596"/>
                    <a:pt x="1433" y="598"/>
                    <a:pt x="1438" y="598"/>
                  </a:cubicBezTo>
                  <a:cubicBezTo>
                    <a:pt x="1444" y="598"/>
                    <a:pt x="1450" y="596"/>
                    <a:pt x="1456" y="592"/>
                  </a:cubicBezTo>
                  <a:cubicBezTo>
                    <a:pt x="1464" y="585"/>
                    <a:pt x="1464" y="585"/>
                    <a:pt x="1464" y="585"/>
                  </a:cubicBezTo>
                  <a:cubicBezTo>
                    <a:pt x="1453" y="585"/>
                    <a:pt x="1453" y="585"/>
                    <a:pt x="1453" y="585"/>
                  </a:cubicBezTo>
                  <a:cubicBezTo>
                    <a:pt x="1450" y="586"/>
                    <a:pt x="1447" y="586"/>
                    <a:pt x="1443" y="586"/>
                  </a:cubicBezTo>
                  <a:cubicBezTo>
                    <a:pt x="1435" y="587"/>
                    <a:pt x="1426" y="588"/>
                    <a:pt x="1421" y="586"/>
                  </a:cubicBezTo>
                  <a:cubicBezTo>
                    <a:pt x="1430" y="583"/>
                    <a:pt x="1439" y="578"/>
                    <a:pt x="1447" y="574"/>
                  </a:cubicBezTo>
                  <a:cubicBezTo>
                    <a:pt x="1451" y="572"/>
                    <a:pt x="1451" y="572"/>
                    <a:pt x="1451" y="572"/>
                  </a:cubicBezTo>
                  <a:cubicBezTo>
                    <a:pt x="1453" y="571"/>
                    <a:pt x="1456" y="570"/>
                    <a:pt x="1459" y="569"/>
                  </a:cubicBezTo>
                  <a:cubicBezTo>
                    <a:pt x="1469" y="564"/>
                    <a:pt x="1479" y="560"/>
                    <a:pt x="1483" y="551"/>
                  </a:cubicBezTo>
                  <a:cubicBezTo>
                    <a:pt x="1488" y="541"/>
                    <a:pt x="1488" y="541"/>
                    <a:pt x="1488" y="541"/>
                  </a:cubicBezTo>
                  <a:cubicBezTo>
                    <a:pt x="1478" y="547"/>
                    <a:pt x="1478" y="547"/>
                    <a:pt x="1478" y="547"/>
                  </a:cubicBezTo>
                  <a:cubicBezTo>
                    <a:pt x="1443" y="566"/>
                    <a:pt x="1399" y="584"/>
                    <a:pt x="1362" y="599"/>
                  </a:cubicBezTo>
                  <a:cubicBezTo>
                    <a:pt x="1377" y="577"/>
                    <a:pt x="1395" y="553"/>
                    <a:pt x="1401" y="529"/>
                  </a:cubicBezTo>
                  <a:cubicBezTo>
                    <a:pt x="1394" y="526"/>
                    <a:pt x="1394" y="526"/>
                    <a:pt x="1394" y="526"/>
                  </a:cubicBezTo>
                  <a:cubicBezTo>
                    <a:pt x="1380" y="556"/>
                    <a:pt x="1362" y="582"/>
                    <a:pt x="1345" y="607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23" y="616"/>
                    <a:pt x="1305" y="627"/>
                    <a:pt x="1288" y="637"/>
                  </a:cubicBezTo>
                  <a:cubicBezTo>
                    <a:pt x="1273" y="646"/>
                    <a:pt x="1258" y="656"/>
                    <a:pt x="1241" y="662"/>
                  </a:cubicBezTo>
                  <a:cubicBezTo>
                    <a:pt x="1239" y="663"/>
                    <a:pt x="1239" y="663"/>
                    <a:pt x="1239" y="663"/>
                  </a:cubicBezTo>
                  <a:cubicBezTo>
                    <a:pt x="1239" y="665"/>
                    <a:pt x="1239" y="665"/>
                    <a:pt x="1239" y="665"/>
                  </a:cubicBezTo>
                  <a:cubicBezTo>
                    <a:pt x="1238" y="666"/>
                    <a:pt x="1238" y="667"/>
                    <a:pt x="1238" y="668"/>
                  </a:cubicBezTo>
                  <a:cubicBezTo>
                    <a:pt x="1200" y="676"/>
                    <a:pt x="1169" y="686"/>
                    <a:pt x="1143" y="699"/>
                  </a:cubicBezTo>
                  <a:cubicBezTo>
                    <a:pt x="1143" y="695"/>
                    <a:pt x="1142" y="691"/>
                    <a:pt x="1142" y="686"/>
                  </a:cubicBezTo>
                  <a:cubicBezTo>
                    <a:pt x="1142" y="677"/>
                    <a:pt x="1141" y="669"/>
                    <a:pt x="1142" y="658"/>
                  </a:cubicBezTo>
                  <a:cubicBezTo>
                    <a:pt x="1155" y="651"/>
                    <a:pt x="1173" y="651"/>
                    <a:pt x="1191" y="651"/>
                  </a:cubicBezTo>
                  <a:cubicBezTo>
                    <a:pt x="1211" y="651"/>
                    <a:pt x="1232" y="651"/>
                    <a:pt x="1250" y="642"/>
                  </a:cubicBezTo>
                  <a:cubicBezTo>
                    <a:pt x="1265" y="633"/>
                    <a:pt x="1265" y="633"/>
                    <a:pt x="1265" y="633"/>
                  </a:cubicBezTo>
                  <a:cubicBezTo>
                    <a:pt x="1248" y="635"/>
                    <a:pt x="1248" y="635"/>
                    <a:pt x="1248" y="635"/>
                  </a:cubicBezTo>
                  <a:cubicBezTo>
                    <a:pt x="1240" y="636"/>
                    <a:pt x="1233" y="637"/>
                    <a:pt x="1226" y="638"/>
                  </a:cubicBezTo>
                  <a:cubicBezTo>
                    <a:pt x="1214" y="640"/>
                    <a:pt x="1201" y="642"/>
                    <a:pt x="1189" y="642"/>
                  </a:cubicBezTo>
                  <a:cubicBezTo>
                    <a:pt x="1208" y="635"/>
                    <a:pt x="1236" y="623"/>
                    <a:pt x="1249" y="605"/>
                  </a:cubicBezTo>
                  <a:cubicBezTo>
                    <a:pt x="1265" y="584"/>
                    <a:pt x="1265" y="584"/>
                    <a:pt x="1265" y="584"/>
                  </a:cubicBezTo>
                  <a:cubicBezTo>
                    <a:pt x="1244" y="600"/>
                    <a:pt x="1244" y="600"/>
                    <a:pt x="1244" y="600"/>
                  </a:cubicBezTo>
                  <a:cubicBezTo>
                    <a:pt x="1217" y="621"/>
                    <a:pt x="1184" y="636"/>
                    <a:pt x="1145" y="646"/>
                  </a:cubicBezTo>
                  <a:cubicBezTo>
                    <a:pt x="1145" y="639"/>
                    <a:pt x="1146" y="633"/>
                    <a:pt x="1148" y="627"/>
                  </a:cubicBezTo>
                  <a:cubicBezTo>
                    <a:pt x="1149" y="623"/>
                    <a:pt x="1149" y="623"/>
                    <a:pt x="1149" y="623"/>
                  </a:cubicBezTo>
                  <a:cubicBezTo>
                    <a:pt x="1159" y="615"/>
                    <a:pt x="1175" y="604"/>
                    <a:pt x="1194" y="597"/>
                  </a:cubicBezTo>
                  <a:cubicBezTo>
                    <a:pt x="1198" y="595"/>
                    <a:pt x="1202" y="593"/>
                    <a:pt x="1207" y="591"/>
                  </a:cubicBezTo>
                  <a:cubicBezTo>
                    <a:pt x="1220" y="585"/>
                    <a:pt x="1236" y="578"/>
                    <a:pt x="1247" y="577"/>
                  </a:cubicBezTo>
                  <a:cubicBezTo>
                    <a:pt x="1254" y="577"/>
                    <a:pt x="1261" y="579"/>
                    <a:pt x="1269" y="581"/>
                  </a:cubicBezTo>
                  <a:cubicBezTo>
                    <a:pt x="1277" y="583"/>
                    <a:pt x="1285" y="585"/>
                    <a:pt x="1293" y="585"/>
                  </a:cubicBezTo>
                  <a:cubicBezTo>
                    <a:pt x="1301" y="585"/>
                    <a:pt x="1308" y="583"/>
                    <a:pt x="1315" y="581"/>
                  </a:cubicBezTo>
                  <a:cubicBezTo>
                    <a:pt x="1318" y="580"/>
                    <a:pt x="1321" y="580"/>
                    <a:pt x="1324" y="579"/>
                  </a:cubicBezTo>
                  <a:cubicBezTo>
                    <a:pt x="1326" y="579"/>
                    <a:pt x="1328" y="579"/>
                    <a:pt x="1330" y="578"/>
                  </a:cubicBezTo>
                  <a:cubicBezTo>
                    <a:pt x="1338" y="578"/>
                    <a:pt x="1347" y="577"/>
                    <a:pt x="1351" y="569"/>
                  </a:cubicBezTo>
                  <a:cubicBezTo>
                    <a:pt x="1354" y="562"/>
                    <a:pt x="1354" y="562"/>
                    <a:pt x="1354" y="562"/>
                  </a:cubicBezTo>
                  <a:cubicBezTo>
                    <a:pt x="1346" y="564"/>
                    <a:pt x="1346" y="564"/>
                    <a:pt x="1346" y="564"/>
                  </a:cubicBezTo>
                  <a:cubicBezTo>
                    <a:pt x="1330" y="569"/>
                    <a:pt x="1305" y="575"/>
                    <a:pt x="1281" y="573"/>
                  </a:cubicBezTo>
                  <a:cubicBezTo>
                    <a:pt x="1274" y="573"/>
                    <a:pt x="1267" y="571"/>
                    <a:pt x="1261" y="570"/>
                  </a:cubicBezTo>
                  <a:cubicBezTo>
                    <a:pt x="1281" y="559"/>
                    <a:pt x="1316" y="539"/>
                    <a:pt x="1333" y="513"/>
                  </a:cubicBezTo>
                  <a:cubicBezTo>
                    <a:pt x="1327" y="509"/>
                    <a:pt x="1327" y="509"/>
                    <a:pt x="1327" y="509"/>
                  </a:cubicBezTo>
                  <a:cubicBezTo>
                    <a:pt x="1298" y="544"/>
                    <a:pt x="1252" y="564"/>
                    <a:pt x="1207" y="582"/>
                  </a:cubicBezTo>
                  <a:cubicBezTo>
                    <a:pt x="1189" y="590"/>
                    <a:pt x="1172" y="597"/>
                    <a:pt x="1156" y="605"/>
                  </a:cubicBezTo>
                  <a:cubicBezTo>
                    <a:pt x="1159" y="598"/>
                    <a:pt x="1162" y="591"/>
                    <a:pt x="1165" y="585"/>
                  </a:cubicBezTo>
                  <a:cubicBezTo>
                    <a:pt x="1175" y="562"/>
                    <a:pt x="1184" y="542"/>
                    <a:pt x="1202" y="526"/>
                  </a:cubicBezTo>
                  <a:cubicBezTo>
                    <a:pt x="1220" y="509"/>
                    <a:pt x="1249" y="501"/>
                    <a:pt x="1276" y="494"/>
                  </a:cubicBezTo>
                  <a:cubicBezTo>
                    <a:pt x="1308" y="485"/>
                    <a:pt x="1342" y="475"/>
                    <a:pt x="1359" y="450"/>
                  </a:cubicBezTo>
                  <a:cubicBezTo>
                    <a:pt x="1375" y="428"/>
                    <a:pt x="1375" y="428"/>
                    <a:pt x="1375" y="428"/>
                  </a:cubicBezTo>
                  <a:cubicBezTo>
                    <a:pt x="1354" y="446"/>
                    <a:pt x="1354" y="446"/>
                    <a:pt x="1354" y="446"/>
                  </a:cubicBezTo>
                  <a:cubicBezTo>
                    <a:pt x="1343" y="455"/>
                    <a:pt x="1328" y="466"/>
                    <a:pt x="1314" y="470"/>
                  </a:cubicBezTo>
                  <a:cubicBezTo>
                    <a:pt x="1314" y="470"/>
                    <a:pt x="1315" y="469"/>
                    <a:pt x="1315" y="469"/>
                  </a:cubicBezTo>
                  <a:cubicBezTo>
                    <a:pt x="1322" y="460"/>
                    <a:pt x="1331" y="449"/>
                    <a:pt x="1331" y="439"/>
                  </a:cubicBezTo>
                  <a:cubicBezTo>
                    <a:pt x="1331" y="425"/>
                    <a:pt x="1331" y="425"/>
                    <a:pt x="1331" y="425"/>
                  </a:cubicBezTo>
                  <a:cubicBezTo>
                    <a:pt x="1324" y="437"/>
                    <a:pt x="1324" y="437"/>
                    <a:pt x="1324" y="437"/>
                  </a:cubicBezTo>
                  <a:cubicBezTo>
                    <a:pt x="1316" y="450"/>
                    <a:pt x="1308" y="465"/>
                    <a:pt x="1297" y="476"/>
                  </a:cubicBezTo>
                  <a:cubicBezTo>
                    <a:pt x="1269" y="486"/>
                    <a:pt x="1239" y="496"/>
                    <a:pt x="1212" y="508"/>
                  </a:cubicBezTo>
                  <a:cubicBezTo>
                    <a:pt x="1216" y="502"/>
                    <a:pt x="1220" y="496"/>
                    <a:pt x="1223" y="489"/>
                  </a:cubicBezTo>
                  <a:cubicBezTo>
                    <a:pt x="1228" y="481"/>
                    <a:pt x="1234" y="471"/>
                    <a:pt x="1239" y="463"/>
                  </a:cubicBezTo>
                  <a:cubicBezTo>
                    <a:pt x="1269" y="464"/>
                    <a:pt x="1289" y="455"/>
                    <a:pt x="1305" y="446"/>
                  </a:cubicBezTo>
                  <a:cubicBezTo>
                    <a:pt x="1325" y="435"/>
                    <a:pt x="1325" y="435"/>
                    <a:pt x="1325" y="435"/>
                  </a:cubicBezTo>
                  <a:cubicBezTo>
                    <a:pt x="1303" y="439"/>
                    <a:pt x="1303" y="439"/>
                    <a:pt x="1303" y="439"/>
                  </a:cubicBezTo>
                  <a:cubicBezTo>
                    <a:pt x="1295" y="441"/>
                    <a:pt x="1289" y="443"/>
                    <a:pt x="1282" y="445"/>
                  </a:cubicBezTo>
                  <a:cubicBezTo>
                    <a:pt x="1270" y="450"/>
                    <a:pt x="1258" y="455"/>
                    <a:pt x="1241" y="452"/>
                  </a:cubicBezTo>
                  <a:cubicBezTo>
                    <a:pt x="1248" y="432"/>
                    <a:pt x="1264" y="423"/>
                    <a:pt x="1282" y="413"/>
                  </a:cubicBezTo>
                  <a:cubicBezTo>
                    <a:pt x="1292" y="408"/>
                    <a:pt x="1303" y="401"/>
                    <a:pt x="1312" y="393"/>
                  </a:cubicBezTo>
                  <a:cubicBezTo>
                    <a:pt x="1325" y="380"/>
                    <a:pt x="1325" y="380"/>
                    <a:pt x="1325" y="380"/>
                  </a:cubicBezTo>
                  <a:cubicBezTo>
                    <a:pt x="1308" y="387"/>
                    <a:pt x="1308" y="387"/>
                    <a:pt x="1308" y="387"/>
                  </a:cubicBezTo>
                  <a:cubicBezTo>
                    <a:pt x="1296" y="392"/>
                    <a:pt x="1286" y="399"/>
                    <a:pt x="1276" y="406"/>
                  </a:cubicBezTo>
                  <a:cubicBezTo>
                    <a:pt x="1270" y="410"/>
                    <a:pt x="1264" y="414"/>
                    <a:pt x="1257" y="418"/>
                  </a:cubicBezTo>
                  <a:cubicBezTo>
                    <a:pt x="1260" y="413"/>
                    <a:pt x="1263" y="408"/>
                    <a:pt x="1266" y="403"/>
                  </a:cubicBezTo>
                  <a:cubicBezTo>
                    <a:pt x="1270" y="398"/>
                    <a:pt x="1274" y="392"/>
                    <a:pt x="1278" y="385"/>
                  </a:cubicBezTo>
                  <a:cubicBezTo>
                    <a:pt x="1283" y="376"/>
                    <a:pt x="1283" y="376"/>
                    <a:pt x="1283" y="376"/>
                  </a:cubicBezTo>
                  <a:cubicBezTo>
                    <a:pt x="1273" y="380"/>
                    <a:pt x="1273" y="380"/>
                    <a:pt x="1273" y="380"/>
                  </a:cubicBezTo>
                  <a:cubicBezTo>
                    <a:pt x="1269" y="382"/>
                    <a:pt x="1267" y="385"/>
                    <a:pt x="1265" y="388"/>
                  </a:cubicBezTo>
                  <a:cubicBezTo>
                    <a:pt x="1265" y="386"/>
                    <a:pt x="1266" y="385"/>
                    <a:pt x="1266" y="384"/>
                  </a:cubicBezTo>
                  <a:cubicBezTo>
                    <a:pt x="1275" y="366"/>
                    <a:pt x="1275" y="366"/>
                    <a:pt x="1275" y="366"/>
                  </a:cubicBezTo>
                  <a:cubicBezTo>
                    <a:pt x="1260" y="380"/>
                    <a:pt x="1260" y="380"/>
                    <a:pt x="1260" y="380"/>
                  </a:cubicBezTo>
                  <a:cubicBezTo>
                    <a:pt x="1253" y="387"/>
                    <a:pt x="1249" y="399"/>
                    <a:pt x="1246" y="410"/>
                  </a:cubicBezTo>
                  <a:cubicBezTo>
                    <a:pt x="1244" y="417"/>
                    <a:pt x="1242" y="424"/>
                    <a:pt x="1239" y="429"/>
                  </a:cubicBezTo>
                  <a:cubicBezTo>
                    <a:pt x="1209" y="443"/>
                    <a:pt x="1182" y="460"/>
                    <a:pt x="1156" y="476"/>
                  </a:cubicBezTo>
                  <a:cubicBezTo>
                    <a:pt x="1158" y="474"/>
                    <a:pt x="1159" y="471"/>
                    <a:pt x="1161" y="469"/>
                  </a:cubicBezTo>
                  <a:cubicBezTo>
                    <a:pt x="1171" y="453"/>
                    <a:pt x="1181" y="437"/>
                    <a:pt x="1181" y="422"/>
                  </a:cubicBezTo>
                  <a:cubicBezTo>
                    <a:pt x="1181" y="412"/>
                    <a:pt x="1181" y="412"/>
                    <a:pt x="1181" y="412"/>
                  </a:cubicBezTo>
                  <a:cubicBezTo>
                    <a:pt x="1175" y="419"/>
                    <a:pt x="1175" y="419"/>
                    <a:pt x="1175" y="419"/>
                  </a:cubicBezTo>
                  <a:cubicBezTo>
                    <a:pt x="1161" y="436"/>
                    <a:pt x="1151" y="456"/>
                    <a:pt x="1142" y="476"/>
                  </a:cubicBezTo>
                  <a:cubicBezTo>
                    <a:pt x="1139" y="481"/>
                    <a:pt x="1137" y="486"/>
                    <a:pt x="1134" y="490"/>
                  </a:cubicBezTo>
                  <a:cubicBezTo>
                    <a:pt x="1125" y="494"/>
                    <a:pt x="1117" y="501"/>
                    <a:pt x="1108" y="507"/>
                  </a:cubicBezTo>
                  <a:cubicBezTo>
                    <a:pt x="1102" y="511"/>
                    <a:pt x="1096" y="515"/>
                    <a:pt x="1091" y="519"/>
                  </a:cubicBezTo>
                  <a:cubicBezTo>
                    <a:pt x="1097" y="507"/>
                    <a:pt x="1102" y="493"/>
                    <a:pt x="1107" y="480"/>
                  </a:cubicBezTo>
                  <a:cubicBezTo>
                    <a:pt x="1114" y="460"/>
                    <a:pt x="1122" y="439"/>
                    <a:pt x="1134" y="425"/>
                  </a:cubicBezTo>
                  <a:cubicBezTo>
                    <a:pt x="1183" y="411"/>
                    <a:pt x="1219" y="394"/>
                    <a:pt x="1248" y="373"/>
                  </a:cubicBezTo>
                  <a:cubicBezTo>
                    <a:pt x="1245" y="366"/>
                    <a:pt x="1245" y="366"/>
                    <a:pt x="1245" y="366"/>
                  </a:cubicBezTo>
                  <a:cubicBezTo>
                    <a:pt x="1238" y="370"/>
                    <a:pt x="1231" y="373"/>
                    <a:pt x="1224" y="377"/>
                  </a:cubicBezTo>
                  <a:cubicBezTo>
                    <a:pt x="1197" y="391"/>
                    <a:pt x="1170" y="406"/>
                    <a:pt x="1142" y="412"/>
                  </a:cubicBezTo>
                  <a:cubicBezTo>
                    <a:pt x="1152" y="396"/>
                    <a:pt x="1168" y="387"/>
                    <a:pt x="1186" y="377"/>
                  </a:cubicBezTo>
                  <a:cubicBezTo>
                    <a:pt x="1195" y="372"/>
                    <a:pt x="1205" y="367"/>
                    <a:pt x="1214" y="360"/>
                  </a:cubicBezTo>
                  <a:cubicBezTo>
                    <a:pt x="1210" y="354"/>
                    <a:pt x="1210" y="354"/>
                    <a:pt x="1210" y="354"/>
                  </a:cubicBezTo>
                  <a:cubicBezTo>
                    <a:pt x="1163" y="380"/>
                    <a:pt x="1111" y="402"/>
                    <a:pt x="1062" y="423"/>
                  </a:cubicBezTo>
                  <a:cubicBezTo>
                    <a:pt x="1063" y="415"/>
                    <a:pt x="1064" y="408"/>
                    <a:pt x="1065" y="400"/>
                  </a:cubicBezTo>
                  <a:cubicBezTo>
                    <a:pt x="1068" y="385"/>
                    <a:pt x="1070" y="372"/>
                    <a:pt x="1070" y="360"/>
                  </a:cubicBezTo>
                  <a:cubicBezTo>
                    <a:pt x="1069" y="339"/>
                    <a:pt x="1069" y="339"/>
                    <a:pt x="1069" y="339"/>
                  </a:cubicBezTo>
                  <a:cubicBezTo>
                    <a:pt x="1063" y="359"/>
                    <a:pt x="1063" y="359"/>
                    <a:pt x="1063" y="359"/>
                  </a:cubicBezTo>
                  <a:cubicBezTo>
                    <a:pt x="1058" y="375"/>
                    <a:pt x="1056" y="394"/>
                    <a:pt x="1054" y="412"/>
                  </a:cubicBezTo>
                  <a:cubicBezTo>
                    <a:pt x="1053" y="417"/>
                    <a:pt x="1053" y="423"/>
                    <a:pt x="1052" y="428"/>
                  </a:cubicBezTo>
                  <a:cubicBezTo>
                    <a:pt x="1047" y="430"/>
                    <a:pt x="1043" y="432"/>
                    <a:pt x="1039" y="433"/>
                  </a:cubicBezTo>
                  <a:cubicBezTo>
                    <a:pt x="1035" y="435"/>
                    <a:pt x="1032" y="436"/>
                    <a:pt x="1028" y="438"/>
                  </a:cubicBezTo>
                  <a:cubicBezTo>
                    <a:pt x="1031" y="430"/>
                    <a:pt x="1035" y="422"/>
                    <a:pt x="1040" y="415"/>
                  </a:cubicBezTo>
                  <a:cubicBezTo>
                    <a:pt x="1046" y="403"/>
                    <a:pt x="1052" y="392"/>
                    <a:pt x="1055" y="382"/>
                  </a:cubicBezTo>
                  <a:cubicBezTo>
                    <a:pt x="1060" y="361"/>
                    <a:pt x="1060" y="361"/>
                    <a:pt x="1060" y="361"/>
                  </a:cubicBezTo>
                  <a:cubicBezTo>
                    <a:pt x="1048" y="379"/>
                    <a:pt x="1048" y="379"/>
                    <a:pt x="1048" y="379"/>
                  </a:cubicBezTo>
                  <a:cubicBezTo>
                    <a:pt x="1043" y="387"/>
                    <a:pt x="1037" y="397"/>
                    <a:pt x="1033" y="407"/>
                  </a:cubicBezTo>
                  <a:cubicBezTo>
                    <a:pt x="1019" y="434"/>
                    <a:pt x="1005" y="461"/>
                    <a:pt x="979" y="467"/>
                  </a:cubicBezTo>
                  <a:cubicBezTo>
                    <a:pt x="985" y="455"/>
                    <a:pt x="985" y="439"/>
                    <a:pt x="986" y="423"/>
                  </a:cubicBezTo>
                  <a:cubicBezTo>
                    <a:pt x="987" y="406"/>
                    <a:pt x="988" y="390"/>
                    <a:pt x="996" y="380"/>
                  </a:cubicBezTo>
                  <a:cubicBezTo>
                    <a:pt x="998" y="380"/>
                    <a:pt x="998" y="380"/>
                    <a:pt x="998" y="380"/>
                  </a:cubicBezTo>
                  <a:cubicBezTo>
                    <a:pt x="1013" y="381"/>
                    <a:pt x="1024" y="381"/>
                    <a:pt x="1029" y="376"/>
                  </a:cubicBezTo>
                  <a:cubicBezTo>
                    <a:pt x="1030" y="375"/>
                    <a:pt x="1030" y="373"/>
                    <a:pt x="1030" y="370"/>
                  </a:cubicBezTo>
                  <a:cubicBezTo>
                    <a:pt x="1029" y="365"/>
                    <a:pt x="1029" y="365"/>
                    <a:pt x="1029" y="365"/>
                  </a:cubicBezTo>
                  <a:cubicBezTo>
                    <a:pt x="1024" y="368"/>
                    <a:pt x="1024" y="368"/>
                    <a:pt x="1024" y="368"/>
                  </a:cubicBezTo>
                  <a:cubicBezTo>
                    <a:pt x="1022" y="370"/>
                    <a:pt x="1015" y="371"/>
                    <a:pt x="1007" y="370"/>
                  </a:cubicBezTo>
                  <a:cubicBezTo>
                    <a:pt x="1005" y="370"/>
                    <a:pt x="1002" y="370"/>
                    <a:pt x="1000" y="369"/>
                  </a:cubicBezTo>
                  <a:cubicBezTo>
                    <a:pt x="1019" y="340"/>
                    <a:pt x="1043" y="324"/>
                    <a:pt x="1071" y="321"/>
                  </a:cubicBezTo>
                  <a:cubicBezTo>
                    <a:pt x="1083" y="320"/>
                    <a:pt x="1083" y="320"/>
                    <a:pt x="1083" y="320"/>
                  </a:cubicBezTo>
                  <a:cubicBezTo>
                    <a:pt x="1088" y="320"/>
                    <a:pt x="1093" y="320"/>
                    <a:pt x="1098" y="321"/>
                  </a:cubicBezTo>
                  <a:cubicBezTo>
                    <a:pt x="1103" y="322"/>
                    <a:pt x="1107" y="324"/>
                    <a:pt x="1112" y="327"/>
                  </a:cubicBezTo>
                  <a:cubicBezTo>
                    <a:pt x="1116" y="329"/>
                    <a:pt x="1121" y="332"/>
                    <a:pt x="1127" y="333"/>
                  </a:cubicBezTo>
                  <a:cubicBezTo>
                    <a:pt x="1139" y="336"/>
                    <a:pt x="1154" y="335"/>
                    <a:pt x="1168" y="334"/>
                  </a:cubicBezTo>
                  <a:cubicBezTo>
                    <a:pt x="1177" y="334"/>
                    <a:pt x="1186" y="333"/>
                    <a:pt x="1194" y="334"/>
                  </a:cubicBezTo>
                  <a:cubicBezTo>
                    <a:pt x="1204" y="334"/>
                    <a:pt x="1211" y="337"/>
                    <a:pt x="1217" y="341"/>
                  </a:cubicBezTo>
                  <a:cubicBezTo>
                    <a:pt x="1219" y="343"/>
                    <a:pt x="1219" y="343"/>
                    <a:pt x="1219" y="343"/>
                  </a:cubicBezTo>
                  <a:cubicBezTo>
                    <a:pt x="1222" y="341"/>
                    <a:pt x="1222" y="341"/>
                    <a:pt x="1222" y="341"/>
                  </a:cubicBezTo>
                  <a:cubicBezTo>
                    <a:pt x="1223" y="340"/>
                    <a:pt x="1225" y="339"/>
                    <a:pt x="1228" y="339"/>
                  </a:cubicBezTo>
                  <a:cubicBezTo>
                    <a:pt x="1231" y="339"/>
                    <a:pt x="1234" y="338"/>
                    <a:pt x="1237" y="337"/>
                  </a:cubicBezTo>
                  <a:cubicBezTo>
                    <a:pt x="1243" y="333"/>
                    <a:pt x="1243" y="333"/>
                    <a:pt x="1243" y="333"/>
                  </a:cubicBezTo>
                  <a:cubicBezTo>
                    <a:pt x="1237" y="330"/>
                    <a:pt x="1237" y="330"/>
                    <a:pt x="1237" y="330"/>
                  </a:cubicBezTo>
                  <a:cubicBezTo>
                    <a:pt x="1234" y="329"/>
                    <a:pt x="1228" y="329"/>
                    <a:pt x="1222" y="329"/>
                  </a:cubicBezTo>
                  <a:cubicBezTo>
                    <a:pt x="1221" y="329"/>
                    <a:pt x="1220" y="329"/>
                    <a:pt x="1220" y="329"/>
                  </a:cubicBezTo>
                  <a:cubicBezTo>
                    <a:pt x="1221" y="328"/>
                    <a:pt x="1223" y="326"/>
                    <a:pt x="1224" y="324"/>
                  </a:cubicBezTo>
                  <a:cubicBezTo>
                    <a:pt x="1225" y="319"/>
                    <a:pt x="1225" y="319"/>
                    <a:pt x="1225" y="319"/>
                  </a:cubicBezTo>
                  <a:cubicBezTo>
                    <a:pt x="1220" y="319"/>
                    <a:pt x="1220" y="319"/>
                    <a:pt x="1220" y="319"/>
                  </a:cubicBezTo>
                  <a:cubicBezTo>
                    <a:pt x="1211" y="319"/>
                    <a:pt x="1201" y="321"/>
                    <a:pt x="1190" y="322"/>
                  </a:cubicBezTo>
                  <a:cubicBezTo>
                    <a:pt x="1174" y="324"/>
                    <a:pt x="1157" y="326"/>
                    <a:pt x="1142" y="325"/>
                  </a:cubicBezTo>
                  <a:cubicBezTo>
                    <a:pt x="1134" y="324"/>
                    <a:pt x="1128" y="323"/>
                    <a:pt x="1122" y="321"/>
                  </a:cubicBezTo>
                  <a:cubicBezTo>
                    <a:pt x="1132" y="320"/>
                    <a:pt x="1139" y="317"/>
                    <a:pt x="1147" y="315"/>
                  </a:cubicBezTo>
                  <a:cubicBezTo>
                    <a:pt x="1150" y="313"/>
                    <a:pt x="1152" y="312"/>
                    <a:pt x="1156" y="311"/>
                  </a:cubicBezTo>
                  <a:cubicBezTo>
                    <a:pt x="1159" y="311"/>
                    <a:pt x="1162" y="310"/>
                    <a:pt x="1165" y="309"/>
                  </a:cubicBezTo>
                  <a:cubicBezTo>
                    <a:pt x="1173" y="308"/>
                    <a:pt x="1183" y="306"/>
                    <a:pt x="1185" y="297"/>
                  </a:cubicBezTo>
                  <a:cubicBezTo>
                    <a:pt x="1186" y="289"/>
                    <a:pt x="1186" y="289"/>
                    <a:pt x="1186" y="289"/>
                  </a:cubicBezTo>
                  <a:cubicBezTo>
                    <a:pt x="1179" y="293"/>
                    <a:pt x="1179" y="293"/>
                    <a:pt x="1179" y="293"/>
                  </a:cubicBezTo>
                  <a:cubicBezTo>
                    <a:pt x="1160" y="305"/>
                    <a:pt x="1130" y="309"/>
                    <a:pt x="1100" y="312"/>
                  </a:cubicBezTo>
                  <a:cubicBezTo>
                    <a:pt x="1094" y="311"/>
                    <a:pt x="1094" y="311"/>
                    <a:pt x="1094" y="311"/>
                  </a:cubicBezTo>
                  <a:cubicBezTo>
                    <a:pt x="1095" y="312"/>
                    <a:pt x="1095" y="312"/>
                    <a:pt x="1095" y="312"/>
                  </a:cubicBezTo>
                  <a:cubicBezTo>
                    <a:pt x="1091" y="312"/>
                    <a:pt x="1087" y="312"/>
                    <a:pt x="1083" y="313"/>
                  </a:cubicBezTo>
                  <a:cubicBezTo>
                    <a:pt x="1078" y="313"/>
                    <a:pt x="1074" y="313"/>
                    <a:pt x="1070" y="313"/>
                  </a:cubicBezTo>
                  <a:cubicBezTo>
                    <a:pt x="1067" y="313"/>
                    <a:pt x="1067" y="313"/>
                    <a:pt x="1067" y="313"/>
                  </a:cubicBezTo>
                  <a:cubicBezTo>
                    <a:pt x="1066" y="313"/>
                    <a:pt x="1065" y="314"/>
                    <a:pt x="1064" y="314"/>
                  </a:cubicBezTo>
                  <a:cubicBezTo>
                    <a:pt x="1099" y="292"/>
                    <a:pt x="1142" y="261"/>
                    <a:pt x="1164" y="222"/>
                  </a:cubicBezTo>
                  <a:cubicBezTo>
                    <a:pt x="1178" y="197"/>
                    <a:pt x="1178" y="197"/>
                    <a:pt x="1178" y="197"/>
                  </a:cubicBezTo>
                  <a:cubicBezTo>
                    <a:pt x="1158" y="218"/>
                    <a:pt x="1158" y="218"/>
                    <a:pt x="1158" y="218"/>
                  </a:cubicBezTo>
                  <a:cubicBezTo>
                    <a:pt x="1153" y="223"/>
                    <a:pt x="1148" y="229"/>
                    <a:pt x="1143" y="236"/>
                  </a:cubicBezTo>
                  <a:cubicBezTo>
                    <a:pt x="1130" y="251"/>
                    <a:pt x="1117" y="266"/>
                    <a:pt x="1103" y="274"/>
                  </a:cubicBezTo>
                  <a:cubicBezTo>
                    <a:pt x="1105" y="265"/>
                    <a:pt x="1110" y="257"/>
                    <a:pt x="1115" y="249"/>
                  </a:cubicBezTo>
                  <a:cubicBezTo>
                    <a:pt x="1119" y="241"/>
                    <a:pt x="1124" y="233"/>
                    <a:pt x="1125" y="226"/>
                  </a:cubicBezTo>
                  <a:cubicBezTo>
                    <a:pt x="1130" y="200"/>
                    <a:pt x="1130" y="200"/>
                    <a:pt x="1130" y="200"/>
                  </a:cubicBezTo>
                  <a:cubicBezTo>
                    <a:pt x="1118" y="224"/>
                    <a:pt x="1118" y="224"/>
                    <a:pt x="1118" y="224"/>
                  </a:cubicBezTo>
                  <a:cubicBezTo>
                    <a:pt x="1116" y="228"/>
                    <a:pt x="1113" y="233"/>
                    <a:pt x="1110" y="238"/>
                  </a:cubicBezTo>
                  <a:cubicBezTo>
                    <a:pt x="1101" y="251"/>
                    <a:pt x="1092" y="265"/>
                    <a:pt x="1093" y="284"/>
                  </a:cubicBezTo>
                  <a:cubicBezTo>
                    <a:pt x="1089" y="287"/>
                    <a:pt x="1089" y="287"/>
                    <a:pt x="1089" y="287"/>
                  </a:cubicBezTo>
                  <a:cubicBezTo>
                    <a:pt x="1059" y="304"/>
                    <a:pt x="1028" y="322"/>
                    <a:pt x="1006" y="346"/>
                  </a:cubicBezTo>
                  <a:cubicBezTo>
                    <a:pt x="1003" y="349"/>
                    <a:pt x="1001" y="352"/>
                    <a:pt x="998" y="355"/>
                  </a:cubicBezTo>
                  <a:cubicBezTo>
                    <a:pt x="994" y="361"/>
                    <a:pt x="990" y="366"/>
                    <a:pt x="984" y="369"/>
                  </a:cubicBezTo>
                  <a:cubicBezTo>
                    <a:pt x="983" y="366"/>
                    <a:pt x="983" y="360"/>
                    <a:pt x="983" y="355"/>
                  </a:cubicBezTo>
                  <a:cubicBezTo>
                    <a:pt x="983" y="350"/>
                    <a:pt x="983" y="345"/>
                    <a:pt x="982" y="340"/>
                  </a:cubicBezTo>
                  <a:cubicBezTo>
                    <a:pt x="984" y="340"/>
                    <a:pt x="985" y="339"/>
                    <a:pt x="987" y="338"/>
                  </a:cubicBezTo>
                  <a:cubicBezTo>
                    <a:pt x="993" y="336"/>
                    <a:pt x="1000" y="334"/>
                    <a:pt x="1001" y="330"/>
                  </a:cubicBezTo>
                  <a:cubicBezTo>
                    <a:pt x="1002" y="328"/>
                    <a:pt x="1002" y="327"/>
                    <a:pt x="1002" y="325"/>
                  </a:cubicBezTo>
                  <a:cubicBezTo>
                    <a:pt x="1000" y="320"/>
                    <a:pt x="1000" y="320"/>
                    <a:pt x="1000" y="320"/>
                  </a:cubicBezTo>
                  <a:cubicBezTo>
                    <a:pt x="996" y="323"/>
                    <a:pt x="996" y="323"/>
                    <a:pt x="996" y="323"/>
                  </a:cubicBezTo>
                  <a:cubicBezTo>
                    <a:pt x="992" y="326"/>
                    <a:pt x="987" y="328"/>
                    <a:pt x="981" y="330"/>
                  </a:cubicBezTo>
                  <a:cubicBezTo>
                    <a:pt x="981" y="327"/>
                    <a:pt x="980" y="324"/>
                    <a:pt x="980" y="321"/>
                  </a:cubicBezTo>
                  <a:cubicBezTo>
                    <a:pt x="979" y="315"/>
                    <a:pt x="978" y="310"/>
                    <a:pt x="978" y="304"/>
                  </a:cubicBezTo>
                  <a:cubicBezTo>
                    <a:pt x="994" y="290"/>
                    <a:pt x="1012" y="276"/>
                    <a:pt x="1029" y="262"/>
                  </a:cubicBezTo>
                  <a:cubicBezTo>
                    <a:pt x="1054" y="242"/>
                    <a:pt x="1080" y="222"/>
                    <a:pt x="1099" y="200"/>
                  </a:cubicBezTo>
                  <a:cubicBezTo>
                    <a:pt x="1094" y="195"/>
                    <a:pt x="1094" y="195"/>
                    <a:pt x="1094" y="195"/>
                  </a:cubicBezTo>
                  <a:cubicBezTo>
                    <a:pt x="1065" y="220"/>
                    <a:pt x="1034" y="244"/>
                    <a:pt x="1003" y="268"/>
                  </a:cubicBezTo>
                  <a:cubicBezTo>
                    <a:pt x="994" y="275"/>
                    <a:pt x="984" y="282"/>
                    <a:pt x="975" y="289"/>
                  </a:cubicBezTo>
                  <a:cubicBezTo>
                    <a:pt x="977" y="279"/>
                    <a:pt x="978" y="268"/>
                    <a:pt x="979" y="258"/>
                  </a:cubicBezTo>
                  <a:cubicBezTo>
                    <a:pt x="982" y="222"/>
                    <a:pt x="986" y="185"/>
                    <a:pt x="999" y="158"/>
                  </a:cubicBezTo>
                  <a:cubicBezTo>
                    <a:pt x="999" y="155"/>
                    <a:pt x="1000" y="151"/>
                    <a:pt x="998" y="148"/>
                  </a:cubicBezTo>
                  <a:cubicBezTo>
                    <a:pt x="997" y="147"/>
                    <a:pt x="996" y="147"/>
                    <a:pt x="995" y="146"/>
                  </a:cubicBezTo>
                  <a:cubicBezTo>
                    <a:pt x="993" y="147"/>
                    <a:pt x="993" y="147"/>
                    <a:pt x="993" y="147"/>
                  </a:cubicBezTo>
                  <a:cubicBezTo>
                    <a:pt x="992" y="148"/>
                    <a:pt x="992" y="148"/>
                    <a:pt x="992" y="148"/>
                  </a:cubicBezTo>
                  <a:cubicBezTo>
                    <a:pt x="990" y="150"/>
                    <a:pt x="989" y="153"/>
                    <a:pt x="989" y="156"/>
                  </a:cubicBezTo>
                  <a:cubicBezTo>
                    <a:pt x="974" y="187"/>
                    <a:pt x="969" y="229"/>
                    <a:pt x="967" y="271"/>
                  </a:cubicBezTo>
                  <a:cubicBezTo>
                    <a:pt x="952" y="285"/>
                    <a:pt x="939" y="296"/>
                    <a:pt x="925" y="306"/>
                  </a:cubicBezTo>
                  <a:cubicBezTo>
                    <a:pt x="926" y="304"/>
                    <a:pt x="926" y="304"/>
                    <a:pt x="926" y="304"/>
                  </a:cubicBezTo>
                  <a:cubicBezTo>
                    <a:pt x="922" y="307"/>
                    <a:pt x="922" y="307"/>
                    <a:pt x="922" y="307"/>
                  </a:cubicBezTo>
                  <a:cubicBezTo>
                    <a:pt x="921" y="308"/>
                    <a:pt x="919" y="309"/>
                    <a:pt x="918" y="310"/>
                  </a:cubicBezTo>
                  <a:cubicBezTo>
                    <a:pt x="915" y="281"/>
                    <a:pt x="930" y="260"/>
                    <a:pt x="946" y="238"/>
                  </a:cubicBezTo>
                  <a:cubicBezTo>
                    <a:pt x="946" y="237"/>
                    <a:pt x="947" y="236"/>
                    <a:pt x="947" y="235"/>
                  </a:cubicBezTo>
                  <a:cubicBezTo>
                    <a:pt x="949" y="240"/>
                    <a:pt x="949" y="240"/>
                    <a:pt x="949" y="240"/>
                  </a:cubicBezTo>
                  <a:cubicBezTo>
                    <a:pt x="950" y="232"/>
                    <a:pt x="950" y="232"/>
                    <a:pt x="950" y="232"/>
                  </a:cubicBezTo>
                  <a:cubicBezTo>
                    <a:pt x="963" y="214"/>
                    <a:pt x="975" y="195"/>
                    <a:pt x="978" y="170"/>
                  </a:cubicBezTo>
                  <a:cubicBezTo>
                    <a:pt x="982" y="139"/>
                    <a:pt x="982" y="139"/>
                    <a:pt x="982" y="139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67" y="180"/>
                    <a:pt x="961" y="192"/>
                    <a:pt x="955" y="203"/>
                  </a:cubicBezTo>
                  <a:cubicBezTo>
                    <a:pt x="957" y="195"/>
                    <a:pt x="959" y="187"/>
                    <a:pt x="957" y="181"/>
                  </a:cubicBezTo>
                  <a:cubicBezTo>
                    <a:pt x="953" y="164"/>
                    <a:pt x="953" y="164"/>
                    <a:pt x="953" y="164"/>
                  </a:cubicBezTo>
                  <a:cubicBezTo>
                    <a:pt x="950" y="181"/>
                    <a:pt x="950" y="181"/>
                    <a:pt x="950" y="181"/>
                  </a:cubicBezTo>
                  <a:cubicBezTo>
                    <a:pt x="950" y="184"/>
                    <a:pt x="949" y="188"/>
                    <a:pt x="947" y="193"/>
                  </a:cubicBezTo>
                  <a:cubicBezTo>
                    <a:pt x="944" y="203"/>
                    <a:pt x="941" y="214"/>
                    <a:pt x="944" y="223"/>
                  </a:cubicBezTo>
                  <a:cubicBezTo>
                    <a:pt x="944" y="223"/>
                    <a:pt x="944" y="223"/>
                    <a:pt x="944" y="223"/>
                  </a:cubicBezTo>
                  <a:cubicBezTo>
                    <a:pt x="936" y="235"/>
                    <a:pt x="929" y="247"/>
                    <a:pt x="922" y="258"/>
                  </a:cubicBezTo>
                  <a:cubicBezTo>
                    <a:pt x="919" y="263"/>
                    <a:pt x="916" y="268"/>
                    <a:pt x="912" y="272"/>
                  </a:cubicBezTo>
                  <a:cubicBezTo>
                    <a:pt x="913" y="252"/>
                    <a:pt x="917" y="234"/>
                    <a:pt x="920" y="216"/>
                  </a:cubicBezTo>
                  <a:cubicBezTo>
                    <a:pt x="925" y="193"/>
                    <a:pt x="930" y="172"/>
                    <a:pt x="927" y="147"/>
                  </a:cubicBezTo>
                  <a:cubicBezTo>
                    <a:pt x="930" y="143"/>
                    <a:pt x="935" y="139"/>
                    <a:pt x="939" y="136"/>
                  </a:cubicBezTo>
                  <a:cubicBezTo>
                    <a:pt x="948" y="128"/>
                    <a:pt x="957" y="120"/>
                    <a:pt x="959" y="112"/>
                  </a:cubicBezTo>
                  <a:cubicBezTo>
                    <a:pt x="962" y="100"/>
                    <a:pt x="962" y="100"/>
                    <a:pt x="962" y="100"/>
                  </a:cubicBezTo>
                  <a:cubicBezTo>
                    <a:pt x="953" y="108"/>
                    <a:pt x="953" y="108"/>
                    <a:pt x="953" y="108"/>
                  </a:cubicBezTo>
                  <a:cubicBezTo>
                    <a:pt x="950" y="111"/>
                    <a:pt x="947" y="114"/>
                    <a:pt x="944" y="118"/>
                  </a:cubicBezTo>
                  <a:cubicBezTo>
                    <a:pt x="939" y="123"/>
                    <a:pt x="933" y="129"/>
                    <a:pt x="928" y="133"/>
                  </a:cubicBezTo>
                  <a:cubicBezTo>
                    <a:pt x="928" y="132"/>
                    <a:pt x="928" y="131"/>
                    <a:pt x="928" y="131"/>
                  </a:cubicBezTo>
                  <a:cubicBezTo>
                    <a:pt x="928" y="124"/>
                    <a:pt x="929" y="117"/>
                    <a:pt x="931" y="113"/>
                  </a:cubicBezTo>
                  <a:cubicBezTo>
                    <a:pt x="935" y="105"/>
                    <a:pt x="935" y="105"/>
                    <a:pt x="935" y="105"/>
                  </a:cubicBezTo>
                  <a:cubicBezTo>
                    <a:pt x="927" y="107"/>
                    <a:pt x="927" y="107"/>
                    <a:pt x="927" y="107"/>
                  </a:cubicBezTo>
                  <a:cubicBezTo>
                    <a:pt x="919" y="110"/>
                    <a:pt x="919" y="120"/>
                    <a:pt x="919" y="129"/>
                  </a:cubicBezTo>
                  <a:cubicBezTo>
                    <a:pt x="919" y="133"/>
                    <a:pt x="919" y="137"/>
                    <a:pt x="919" y="140"/>
                  </a:cubicBezTo>
                  <a:cubicBezTo>
                    <a:pt x="912" y="145"/>
                    <a:pt x="905" y="150"/>
                    <a:pt x="898" y="155"/>
                  </a:cubicBezTo>
                  <a:cubicBezTo>
                    <a:pt x="883" y="166"/>
                    <a:pt x="868" y="178"/>
                    <a:pt x="852" y="188"/>
                  </a:cubicBezTo>
                  <a:cubicBezTo>
                    <a:pt x="884" y="149"/>
                    <a:pt x="913" y="107"/>
                    <a:pt x="928" y="51"/>
                  </a:cubicBezTo>
                  <a:cubicBezTo>
                    <a:pt x="932" y="34"/>
                    <a:pt x="932" y="34"/>
                    <a:pt x="932" y="34"/>
                  </a:cubicBezTo>
                  <a:cubicBezTo>
                    <a:pt x="922" y="48"/>
                    <a:pt x="922" y="48"/>
                    <a:pt x="922" y="48"/>
                  </a:cubicBezTo>
                  <a:cubicBezTo>
                    <a:pt x="914" y="57"/>
                    <a:pt x="909" y="72"/>
                    <a:pt x="903" y="87"/>
                  </a:cubicBezTo>
                  <a:cubicBezTo>
                    <a:pt x="896" y="106"/>
                    <a:pt x="889" y="125"/>
                    <a:pt x="878" y="134"/>
                  </a:cubicBezTo>
                  <a:cubicBezTo>
                    <a:pt x="877" y="125"/>
                    <a:pt x="879" y="116"/>
                    <a:pt x="880" y="107"/>
                  </a:cubicBezTo>
                  <a:cubicBezTo>
                    <a:pt x="882" y="99"/>
                    <a:pt x="883" y="91"/>
                    <a:pt x="882" y="83"/>
                  </a:cubicBezTo>
                  <a:cubicBezTo>
                    <a:pt x="881" y="62"/>
                    <a:pt x="881" y="62"/>
                    <a:pt x="881" y="62"/>
                  </a:cubicBezTo>
                  <a:cubicBezTo>
                    <a:pt x="875" y="83"/>
                    <a:pt x="875" y="83"/>
                    <a:pt x="875" y="83"/>
                  </a:cubicBezTo>
                  <a:cubicBezTo>
                    <a:pt x="871" y="97"/>
                    <a:pt x="865" y="124"/>
                    <a:pt x="870" y="145"/>
                  </a:cubicBezTo>
                  <a:cubicBezTo>
                    <a:pt x="859" y="162"/>
                    <a:pt x="847" y="176"/>
                    <a:pt x="835" y="190"/>
                  </a:cubicBezTo>
                  <a:cubicBezTo>
                    <a:pt x="820" y="208"/>
                    <a:pt x="804" y="226"/>
                    <a:pt x="790" y="249"/>
                  </a:cubicBezTo>
                  <a:cubicBezTo>
                    <a:pt x="790" y="240"/>
                    <a:pt x="789" y="231"/>
                    <a:pt x="788" y="223"/>
                  </a:cubicBezTo>
                  <a:cubicBezTo>
                    <a:pt x="786" y="200"/>
                    <a:pt x="784" y="176"/>
                    <a:pt x="787" y="149"/>
                  </a:cubicBezTo>
                  <a:cubicBezTo>
                    <a:pt x="796" y="134"/>
                    <a:pt x="808" y="122"/>
                    <a:pt x="820" y="109"/>
                  </a:cubicBezTo>
                  <a:cubicBezTo>
                    <a:pt x="844" y="84"/>
                    <a:pt x="869" y="57"/>
                    <a:pt x="870" y="12"/>
                  </a:cubicBezTo>
                  <a:cubicBezTo>
                    <a:pt x="863" y="12"/>
                    <a:pt x="863" y="12"/>
                    <a:pt x="863" y="12"/>
                  </a:cubicBezTo>
                  <a:cubicBezTo>
                    <a:pt x="859" y="40"/>
                    <a:pt x="847" y="62"/>
                    <a:pt x="832" y="80"/>
                  </a:cubicBezTo>
                  <a:cubicBezTo>
                    <a:pt x="834" y="71"/>
                    <a:pt x="836" y="60"/>
                    <a:pt x="836" y="49"/>
                  </a:cubicBezTo>
                  <a:cubicBezTo>
                    <a:pt x="837" y="39"/>
                    <a:pt x="838" y="30"/>
                    <a:pt x="840" y="25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833" y="22"/>
                    <a:pt x="833" y="22"/>
                    <a:pt x="833" y="22"/>
                  </a:cubicBezTo>
                  <a:cubicBezTo>
                    <a:pt x="828" y="30"/>
                    <a:pt x="827" y="43"/>
                    <a:pt x="826" y="55"/>
                  </a:cubicBezTo>
                  <a:cubicBezTo>
                    <a:pt x="825" y="68"/>
                    <a:pt x="825" y="81"/>
                    <a:pt x="819" y="87"/>
                  </a:cubicBezTo>
                  <a:cubicBezTo>
                    <a:pt x="818" y="88"/>
                    <a:pt x="818" y="88"/>
                    <a:pt x="818" y="88"/>
                  </a:cubicBezTo>
                  <a:cubicBezTo>
                    <a:pt x="818" y="89"/>
                    <a:pt x="818" y="89"/>
                    <a:pt x="818" y="89"/>
                  </a:cubicBezTo>
                  <a:cubicBezTo>
                    <a:pt x="818" y="91"/>
                    <a:pt x="818" y="93"/>
                    <a:pt x="819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15" y="101"/>
                    <a:pt x="809" y="106"/>
                    <a:pt x="804" y="111"/>
                  </a:cubicBezTo>
                  <a:cubicBezTo>
                    <a:pt x="799" y="116"/>
                    <a:pt x="795" y="121"/>
                    <a:pt x="790" y="126"/>
                  </a:cubicBezTo>
                  <a:cubicBezTo>
                    <a:pt x="792" y="113"/>
                    <a:pt x="794" y="97"/>
                    <a:pt x="796" y="81"/>
                  </a:cubicBezTo>
                  <a:cubicBezTo>
                    <a:pt x="798" y="58"/>
                    <a:pt x="801" y="35"/>
                    <a:pt x="804" y="19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1" y="15"/>
                    <a:pt x="801" y="15"/>
                    <a:pt x="801" y="15"/>
                  </a:cubicBezTo>
                  <a:cubicBezTo>
                    <a:pt x="798" y="14"/>
                    <a:pt x="798" y="14"/>
                    <a:pt x="798" y="14"/>
                  </a:cubicBezTo>
                  <a:cubicBezTo>
                    <a:pt x="797" y="18"/>
                    <a:pt x="797" y="18"/>
                    <a:pt x="797" y="18"/>
                  </a:cubicBezTo>
                  <a:cubicBezTo>
                    <a:pt x="776" y="117"/>
                    <a:pt x="757" y="241"/>
                    <a:pt x="790" y="324"/>
                  </a:cubicBezTo>
                  <a:cubicBezTo>
                    <a:pt x="788" y="325"/>
                    <a:pt x="788" y="325"/>
                    <a:pt x="788" y="325"/>
                  </a:cubicBezTo>
                  <a:cubicBezTo>
                    <a:pt x="790" y="325"/>
                    <a:pt x="790" y="325"/>
                    <a:pt x="790" y="325"/>
                  </a:cubicBezTo>
                  <a:cubicBezTo>
                    <a:pt x="791" y="328"/>
                    <a:pt x="792" y="330"/>
                    <a:pt x="794" y="332"/>
                  </a:cubicBezTo>
                  <a:cubicBezTo>
                    <a:pt x="787" y="343"/>
                    <a:pt x="781" y="353"/>
                    <a:pt x="775" y="364"/>
                  </a:cubicBezTo>
                  <a:cubicBezTo>
                    <a:pt x="769" y="376"/>
                    <a:pt x="762" y="388"/>
                    <a:pt x="754" y="399"/>
                  </a:cubicBezTo>
                  <a:cubicBezTo>
                    <a:pt x="745" y="362"/>
                    <a:pt x="747" y="319"/>
                    <a:pt x="750" y="277"/>
                  </a:cubicBezTo>
                  <a:cubicBezTo>
                    <a:pt x="753" y="227"/>
                    <a:pt x="756" y="176"/>
                    <a:pt x="738" y="134"/>
                  </a:cubicBezTo>
                  <a:cubicBezTo>
                    <a:pt x="758" y="108"/>
                    <a:pt x="767" y="61"/>
                    <a:pt x="773" y="19"/>
                  </a:cubicBezTo>
                  <a:cubicBezTo>
                    <a:pt x="766" y="18"/>
                    <a:pt x="766" y="18"/>
                    <a:pt x="766" y="18"/>
                  </a:cubicBezTo>
                  <a:cubicBezTo>
                    <a:pt x="762" y="31"/>
                    <a:pt x="758" y="46"/>
                    <a:pt x="755" y="60"/>
                  </a:cubicBezTo>
                  <a:cubicBezTo>
                    <a:pt x="750" y="83"/>
                    <a:pt x="745" y="107"/>
                    <a:pt x="734" y="123"/>
                  </a:cubicBezTo>
                  <a:cubicBezTo>
                    <a:pt x="730" y="105"/>
                    <a:pt x="724" y="92"/>
                    <a:pt x="715" y="83"/>
                  </a:cubicBezTo>
                  <a:cubicBezTo>
                    <a:pt x="711" y="78"/>
                    <a:pt x="710" y="69"/>
                    <a:pt x="710" y="61"/>
                  </a:cubicBezTo>
                  <a:cubicBezTo>
                    <a:pt x="709" y="52"/>
                    <a:pt x="708" y="42"/>
                    <a:pt x="703" y="35"/>
                  </a:cubicBezTo>
                  <a:cubicBezTo>
                    <a:pt x="696" y="26"/>
                    <a:pt x="696" y="26"/>
                    <a:pt x="696" y="26"/>
                  </a:cubicBezTo>
                  <a:cubicBezTo>
                    <a:pt x="696" y="37"/>
                    <a:pt x="696" y="37"/>
                    <a:pt x="696" y="37"/>
                  </a:cubicBezTo>
                  <a:cubicBezTo>
                    <a:pt x="696" y="67"/>
                    <a:pt x="706" y="91"/>
                    <a:pt x="716" y="114"/>
                  </a:cubicBezTo>
                  <a:cubicBezTo>
                    <a:pt x="725" y="133"/>
                    <a:pt x="733" y="152"/>
                    <a:pt x="734" y="174"/>
                  </a:cubicBezTo>
                  <a:cubicBezTo>
                    <a:pt x="725" y="160"/>
                    <a:pt x="714" y="144"/>
                    <a:pt x="705" y="133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4" y="128"/>
                    <a:pt x="694" y="128"/>
                    <a:pt x="694" y="128"/>
                  </a:cubicBezTo>
                  <a:cubicBezTo>
                    <a:pt x="697" y="142"/>
                    <a:pt x="706" y="153"/>
                    <a:pt x="716" y="164"/>
                  </a:cubicBezTo>
                  <a:cubicBezTo>
                    <a:pt x="726" y="175"/>
                    <a:pt x="735" y="185"/>
                    <a:pt x="737" y="200"/>
                  </a:cubicBezTo>
                  <a:cubicBezTo>
                    <a:pt x="741" y="221"/>
                    <a:pt x="736" y="244"/>
                    <a:pt x="731" y="268"/>
                  </a:cubicBezTo>
                  <a:cubicBezTo>
                    <a:pt x="727" y="284"/>
                    <a:pt x="723" y="301"/>
                    <a:pt x="722" y="319"/>
                  </a:cubicBezTo>
                  <a:cubicBezTo>
                    <a:pt x="719" y="315"/>
                    <a:pt x="717" y="312"/>
                    <a:pt x="714" y="308"/>
                  </a:cubicBezTo>
                  <a:cubicBezTo>
                    <a:pt x="712" y="306"/>
                    <a:pt x="711" y="303"/>
                    <a:pt x="709" y="300"/>
                  </a:cubicBezTo>
                  <a:cubicBezTo>
                    <a:pt x="705" y="295"/>
                    <a:pt x="703" y="290"/>
                    <a:pt x="700" y="284"/>
                  </a:cubicBezTo>
                  <a:cubicBezTo>
                    <a:pt x="697" y="278"/>
                    <a:pt x="694" y="271"/>
                    <a:pt x="690" y="265"/>
                  </a:cubicBezTo>
                  <a:cubicBezTo>
                    <a:pt x="687" y="262"/>
                    <a:pt x="683" y="259"/>
                    <a:pt x="680" y="257"/>
                  </a:cubicBezTo>
                  <a:cubicBezTo>
                    <a:pt x="675" y="254"/>
                    <a:pt x="672" y="251"/>
                    <a:pt x="670" y="246"/>
                  </a:cubicBezTo>
                  <a:cubicBezTo>
                    <a:pt x="668" y="236"/>
                    <a:pt x="671" y="223"/>
                    <a:pt x="673" y="209"/>
                  </a:cubicBezTo>
                  <a:cubicBezTo>
                    <a:pt x="677" y="192"/>
                    <a:pt x="681" y="172"/>
                    <a:pt x="675" y="152"/>
                  </a:cubicBezTo>
                  <a:cubicBezTo>
                    <a:pt x="669" y="131"/>
                    <a:pt x="669" y="131"/>
                    <a:pt x="669" y="131"/>
                  </a:cubicBezTo>
                  <a:cubicBezTo>
                    <a:pt x="668" y="155"/>
                    <a:pt x="668" y="155"/>
                    <a:pt x="668" y="155"/>
                  </a:cubicBezTo>
                  <a:cubicBezTo>
                    <a:pt x="667" y="179"/>
                    <a:pt x="666" y="209"/>
                    <a:pt x="661" y="235"/>
                  </a:cubicBezTo>
                  <a:cubicBezTo>
                    <a:pt x="652" y="226"/>
                    <a:pt x="646" y="217"/>
                    <a:pt x="640" y="207"/>
                  </a:cubicBezTo>
                  <a:cubicBezTo>
                    <a:pt x="657" y="182"/>
                    <a:pt x="658" y="145"/>
                    <a:pt x="658" y="118"/>
                  </a:cubicBezTo>
                  <a:cubicBezTo>
                    <a:pt x="658" y="114"/>
                    <a:pt x="659" y="109"/>
                    <a:pt x="660" y="104"/>
                  </a:cubicBezTo>
                  <a:cubicBezTo>
                    <a:pt x="662" y="91"/>
                    <a:pt x="664" y="77"/>
                    <a:pt x="655" y="67"/>
                  </a:cubicBezTo>
                  <a:cubicBezTo>
                    <a:pt x="650" y="60"/>
                    <a:pt x="650" y="60"/>
                    <a:pt x="650" y="60"/>
                  </a:cubicBezTo>
                  <a:cubicBezTo>
                    <a:pt x="649" y="69"/>
                    <a:pt x="649" y="69"/>
                    <a:pt x="649" y="69"/>
                  </a:cubicBezTo>
                  <a:cubicBezTo>
                    <a:pt x="648" y="79"/>
                    <a:pt x="648" y="89"/>
                    <a:pt x="649" y="98"/>
                  </a:cubicBezTo>
                  <a:cubicBezTo>
                    <a:pt x="649" y="103"/>
                    <a:pt x="649" y="108"/>
                    <a:pt x="649" y="114"/>
                  </a:cubicBezTo>
                  <a:cubicBezTo>
                    <a:pt x="649" y="113"/>
                    <a:pt x="648" y="112"/>
                    <a:pt x="648" y="111"/>
                  </a:cubicBezTo>
                  <a:cubicBezTo>
                    <a:pt x="646" y="108"/>
                    <a:pt x="645" y="105"/>
                    <a:pt x="643" y="102"/>
                  </a:cubicBezTo>
                  <a:cubicBezTo>
                    <a:pt x="641" y="99"/>
                    <a:pt x="639" y="96"/>
                    <a:pt x="637" y="94"/>
                  </a:cubicBezTo>
                  <a:cubicBezTo>
                    <a:pt x="632" y="100"/>
                    <a:pt x="632" y="100"/>
                    <a:pt x="632" y="100"/>
                  </a:cubicBezTo>
                  <a:cubicBezTo>
                    <a:pt x="634" y="101"/>
                    <a:pt x="635" y="103"/>
                    <a:pt x="637" y="106"/>
                  </a:cubicBezTo>
                  <a:cubicBezTo>
                    <a:pt x="638" y="108"/>
                    <a:pt x="639" y="110"/>
                    <a:pt x="640" y="112"/>
                  </a:cubicBezTo>
                  <a:cubicBezTo>
                    <a:pt x="641" y="114"/>
                    <a:pt x="641" y="114"/>
                    <a:pt x="641" y="114"/>
                  </a:cubicBezTo>
                  <a:cubicBezTo>
                    <a:pt x="651" y="139"/>
                    <a:pt x="644" y="173"/>
                    <a:pt x="633" y="197"/>
                  </a:cubicBezTo>
                  <a:cubicBezTo>
                    <a:pt x="627" y="186"/>
                    <a:pt x="623" y="174"/>
                    <a:pt x="619" y="162"/>
                  </a:cubicBezTo>
                  <a:cubicBezTo>
                    <a:pt x="614" y="150"/>
                    <a:pt x="610" y="138"/>
                    <a:pt x="604" y="126"/>
                  </a:cubicBezTo>
                  <a:cubicBezTo>
                    <a:pt x="591" y="100"/>
                    <a:pt x="591" y="100"/>
                    <a:pt x="591" y="100"/>
                  </a:cubicBezTo>
                  <a:cubicBezTo>
                    <a:pt x="590" y="97"/>
                    <a:pt x="590" y="97"/>
                    <a:pt x="590" y="97"/>
                  </a:cubicBezTo>
                  <a:cubicBezTo>
                    <a:pt x="590" y="125"/>
                    <a:pt x="590" y="125"/>
                    <a:pt x="590" y="125"/>
                  </a:cubicBezTo>
                  <a:cubicBezTo>
                    <a:pt x="589" y="182"/>
                    <a:pt x="594" y="233"/>
                    <a:pt x="598" y="283"/>
                  </a:cubicBezTo>
                  <a:cubicBezTo>
                    <a:pt x="599" y="294"/>
                    <a:pt x="600" y="305"/>
                    <a:pt x="601" y="316"/>
                  </a:cubicBezTo>
                  <a:cubicBezTo>
                    <a:pt x="561" y="271"/>
                    <a:pt x="528" y="212"/>
                    <a:pt x="502" y="137"/>
                  </a:cubicBezTo>
                  <a:cubicBezTo>
                    <a:pt x="495" y="139"/>
                    <a:pt x="495" y="139"/>
                    <a:pt x="495" y="139"/>
                  </a:cubicBezTo>
                  <a:cubicBezTo>
                    <a:pt x="505" y="168"/>
                    <a:pt x="514" y="196"/>
                    <a:pt x="526" y="222"/>
                  </a:cubicBezTo>
                  <a:cubicBezTo>
                    <a:pt x="525" y="221"/>
                    <a:pt x="525" y="221"/>
                    <a:pt x="525" y="221"/>
                  </a:cubicBezTo>
                  <a:cubicBezTo>
                    <a:pt x="517" y="213"/>
                    <a:pt x="510" y="204"/>
                    <a:pt x="502" y="202"/>
                  </a:cubicBezTo>
                  <a:cubicBezTo>
                    <a:pt x="480" y="194"/>
                    <a:pt x="480" y="194"/>
                    <a:pt x="480" y="194"/>
                  </a:cubicBezTo>
                  <a:cubicBezTo>
                    <a:pt x="499" y="208"/>
                    <a:pt x="499" y="208"/>
                    <a:pt x="499" y="208"/>
                  </a:cubicBezTo>
                  <a:cubicBezTo>
                    <a:pt x="521" y="225"/>
                    <a:pt x="536" y="247"/>
                    <a:pt x="552" y="271"/>
                  </a:cubicBezTo>
                  <a:cubicBezTo>
                    <a:pt x="562" y="284"/>
                    <a:pt x="572" y="299"/>
                    <a:pt x="583" y="312"/>
                  </a:cubicBezTo>
                  <a:cubicBezTo>
                    <a:pt x="586" y="315"/>
                    <a:pt x="589" y="318"/>
                    <a:pt x="592" y="321"/>
                  </a:cubicBezTo>
                  <a:cubicBezTo>
                    <a:pt x="597" y="325"/>
                    <a:pt x="602" y="329"/>
                    <a:pt x="604" y="334"/>
                  </a:cubicBezTo>
                  <a:cubicBezTo>
                    <a:pt x="608" y="342"/>
                    <a:pt x="609" y="352"/>
                    <a:pt x="610" y="362"/>
                  </a:cubicBezTo>
                  <a:cubicBezTo>
                    <a:pt x="612" y="370"/>
                    <a:pt x="613" y="379"/>
                    <a:pt x="616" y="387"/>
                  </a:cubicBezTo>
                  <a:cubicBezTo>
                    <a:pt x="618" y="395"/>
                    <a:pt x="621" y="403"/>
                    <a:pt x="624" y="410"/>
                  </a:cubicBezTo>
                  <a:cubicBezTo>
                    <a:pt x="627" y="418"/>
                    <a:pt x="631" y="426"/>
                    <a:pt x="633" y="434"/>
                  </a:cubicBezTo>
                  <a:cubicBezTo>
                    <a:pt x="632" y="437"/>
                    <a:pt x="630" y="441"/>
                    <a:pt x="629" y="444"/>
                  </a:cubicBezTo>
                  <a:cubicBezTo>
                    <a:pt x="627" y="449"/>
                    <a:pt x="626" y="454"/>
                    <a:pt x="622" y="457"/>
                  </a:cubicBezTo>
                  <a:cubicBezTo>
                    <a:pt x="611" y="454"/>
                    <a:pt x="612" y="439"/>
                    <a:pt x="615" y="417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09" y="414"/>
                    <a:pt x="609" y="414"/>
                    <a:pt x="609" y="414"/>
                  </a:cubicBezTo>
                  <a:cubicBezTo>
                    <a:pt x="604" y="418"/>
                    <a:pt x="604" y="425"/>
                    <a:pt x="604" y="433"/>
                  </a:cubicBezTo>
                  <a:cubicBezTo>
                    <a:pt x="604" y="435"/>
                    <a:pt x="604" y="439"/>
                    <a:pt x="604" y="441"/>
                  </a:cubicBezTo>
                  <a:cubicBezTo>
                    <a:pt x="597" y="433"/>
                    <a:pt x="589" y="426"/>
                    <a:pt x="581" y="419"/>
                  </a:cubicBezTo>
                  <a:cubicBezTo>
                    <a:pt x="566" y="404"/>
                    <a:pt x="550" y="390"/>
                    <a:pt x="541" y="369"/>
                  </a:cubicBezTo>
                  <a:cubicBezTo>
                    <a:pt x="534" y="354"/>
                    <a:pt x="531" y="335"/>
                    <a:pt x="527" y="317"/>
                  </a:cubicBezTo>
                  <a:cubicBezTo>
                    <a:pt x="523" y="298"/>
                    <a:pt x="520" y="279"/>
                    <a:pt x="512" y="263"/>
                  </a:cubicBezTo>
                  <a:cubicBezTo>
                    <a:pt x="500" y="239"/>
                    <a:pt x="500" y="239"/>
                    <a:pt x="500" y="239"/>
                  </a:cubicBezTo>
                  <a:cubicBezTo>
                    <a:pt x="505" y="265"/>
                    <a:pt x="505" y="265"/>
                    <a:pt x="505" y="265"/>
                  </a:cubicBezTo>
                  <a:cubicBezTo>
                    <a:pt x="509" y="287"/>
                    <a:pt x="514" y="308"/>
                    <a:pt x="520" y="328"/>
                  </a:cubicBezTo>
                  <a:cubicBezTo>
                    <a:pt x="521" y="334"/>
                    <a:pt x="523" y="341"/>
                    <a:pt x="525" y="348"/>
                  </a:cubicBezTo>
                  <a:cubicBezTo>
                    <a:pt x="521" y="343"/>
                    <a:pt x="517" y="339"/>
                    <a:pt x="514" y="334"/>
                  </a:cubicBezTo>
                  <a:cubicBezTo>
                    <a:pt x="499" y="317"/>
                    <a:pt x="484" y="300"/>
                    <a:pt x="479" y="281"/>
                  </a:cubicBezTo>
                  <a:cubicBezTo>
                    <a:pt x="478" y="277"/>
                    <a:pt x="478" y="277"/>
                    <a:pt x="478" y="277"/>
                  </a:cubicBezTo>
                  <a:cubicBezTo>
                    <a:pt x="474" y="278"/>
                    <a:pt x="474" y="278"/>
                    <a:pt x="474" y="278"/>
                  </a:cubicBezTo>
                  <a:cubicBezTo>
                    <a:pt x="473" y="278"/>
                    <a:pt x="471" y="273"/>
                    <a:pt x="470" y="270"/>
                  </a:cubicBezTo>
                  <a:cubicBezTo>
                    <a:pt x="468" y="263"/>
                    <a:pt x="466" y="257"/>
                    <a:pt x="460" y="256"/>
                  </a:cubicBezTo>
                  <a:cubicBezTo>
                    <a:pt x="459" y="256"/>
                    <a:pt x="458" y="257"/>
                    <a:pt x="456" y="257"/>
                  </a:cubicBezTo>
                  <a:cubicBezTo>
                    <a:pt x="452" y="259"/>
                    <a:pt x="452" y="259"/>
                    <a:pt x="452" y="259"/>
                  </a:cubicBezTo>
                  <a:cubicBezTo>
                    <a:pt x="455" y="263"/>
                    <a:pt x="455" y="263"/>
                    <a:pt x="455" y="263"/>
                  </a:cubicBezTo>
                  <a:cubicBezTo>
                    <a:pt x="467" y="276"/>
                    <a:pt x="471" y="297"/>
                    <a:pt x="464" y="320"/>
                  </a:cubicBezTo>
                  <a:cubicBezTo>
                    <a:pt x="464" y="320"/>
                    <a:pt x="464" y="320"/>
                    <a:pt x="464" y="320"/>
                  </a:cubicBezTo>
                  <a:cubicBezTo>
                    <a:pt x="461" y="309"/>
                    <a:pt x="458" y="299"/>
                    <a:pt x="451" y="298"/>
                  </a:cubicBezTo>
                  <a:cubicBezTo>
                    <a:pt x="443" y="296"/>
                    <a:pt x="443" y="296"/>
                    <a:pt x="443" y="296"/>
                  </a:cubicBezTo>
                  <a:cubicBezTo>
                    <a:pt x="448" y="303"/>
                    <a:pt x="448" y="303"/>
                    <a:pt x="448" y="303"/>
                  </a:cubicBezTo>
                  <a:cubicBezTo>
                    <a:pt x="465" y="328"/>
                    <a:pt x="456" y="351"/>
                    <a:pt x="443" y="375"/>
                  </a:cubicBezTo>
                  <a:cubicBezTo>
                    <a:pt x="439" y="368"/>
                    <a:pt x="435" y="361"/>
                    <a:pt x="432" y="355"/>
                  </a:cubicBezTo>
                  <a:cubicBezTo>
                    <a:pt x="420" y="334"/>
                    <a:pt x="409" y="313"/>
                    <a:pt x="402" y="289"/>
                  </a:cubicBezTo>
                  <a:cubicBezTo>
                    <a:pt x="395" y="290"/>
                    <a:pt x="395" y="290"/>
                    <a:pt x="395" y="290"/>
                  </a:cubicBezTo>
                  <a:cubicBezTo>
                    <a:pt x="397" y="306"/>
                    <a:pt x="402" y="319"/>
                    <a:pt x="407" y="332"/>
                  </a:cubicBezTo>
                  <a:cubicBezTo>
                    <a:pt x="409" y="335"/>
                    <a:pt x="410" y="338"/>
                    <a:pt x="411" y="341"/>
                  </a:cubicBezTo>
                  <a:cubicBezTo>
                    <a:pt x="393" y="345"/>
                    <a:pt x="366" y="340"/>
                    <a:pt x="352" y="330"/>
                  </a:cubicBezTo>
                  <a:cubicBezTo>
                    <a:pt x="332" y="315"/>
                    <a:pt x="332" y="315"/>
                    <a:pt x="332" y="315"/>
                  </a:cubicBezTo>
                  <a:cubicBezTo>
                    <a:pt x="348" y="335"/>
                    <a:pt x="348" y="335"/>
                    <a:pt x="348" y="335"/>
                  </a:cubicBezTo>
                  <a:cubicBezTo>
                    <a:pt x="358" y="348"/>
                    <a:pt x="377" y="351"/>
                    <a:pt x="388" y="352"/>
                  </a:cubicBezTo>
                  <a:cubicBezTo>
                    <a:pt x="397" y="353"/>
                    <a:pt x="407" y="352"/>
                    <a:pt x="416" y="350"/>
                  </a:cubicBezTo>
                  <a:cubicBezTo>
                    <a:pt x="423" y="364"/>
                    <a:pt x="431" y="377"/>
                    <a:pt x="439" y="391"/>
                  </a:cubicBezTo>
                  <a:cubicBezTo>
                    <a:pt x="472" y="448"/>
                    <a:pt x="506" y="506"/>
                    <a:pt x="497" y="585"/>
                  </a:cubicBezTo>
                  <a:cubicBezTo>
                    <a:pt x="483" y="564"/>
                    <a:pt x="463" y="539"/>
                    <a:pt x="441" y="516"/>
                  </a:cubicBezTo>
                  <a:cubicBezTo>
                    <a:pt x="440" y="514"/>
                    <a:pt x="439" y="513"/>
                    <a:pt x="437" y="511"/>
                  </a:cubicBezTo>
                  <a:cubicBezTo>
                    <a:pt x="428" y="500"/>
                    <a:pt x="424" y="496"/>
                    <a:pt x="421" y="496"/>
                  </a:cubicBezTo>
                  <a:cubicBezTo>
                    <a:pt x="419" y="496"/>
                    <a:pt x="419" y="496"/>
                    <a:pt x="419" y="496"/>
                  </a:cubicBezTo>
                  <a:cubicBezTo>
                    <a:pt x="419" y="497"/>
                    <a:pt x="419" y="497"/>
                    <a:pt x="419" y="497"/>
                  </a:cubicBezTo>
                  <a:cubicBezTo>
                    <a:pt x="416" y="494"/>
                    <a:pt x="413" y="492"/>
                    <a:pt x="410" y="490"/>
                  </a:cubicBezTo>
                  <a:cubicBezTo>
                    <a:pt x="407" y="487"/>
                    <a:pt x="404" y="484"/>
                    <a:pt x="401" y="482"/>
                  </a:cubicBezTo>
                  <a:cubicBezTo>
                    <a:pt x="401" y="479"/>
                    <a:pt x="401" y="479"/>
                    <a:pt x="401" y="479"/>
                  </a:cubicBezTo>
                  <a:cubicBezTo>
                    <a:pt x="395" y="452"/>
                    <a:pt x="389" y="425"/>
                    <a:pt x="375" y="405"/>
                  </a:cubicBezTo>
                  <a:cubicBezTo>
                    <a:pt x="378" y="394"/>
                    <a:pt x="374" y="378"/>
                    <a:pt x="370" y="370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71"/>
                    <a:pt x="364" y="371"/>
                    <a:pt x="364" y="371"/>
                  </a:cubicBezTo>
                  <a:cubicBezTo>
                    <a:pt x="363" y="377"/>
                    <a:pt x="364" y="381"/>
                    <a:pt x="365" y="386"/>
                  </a:cubicBezTo>
                  <a:cubicBezTo>
                    <a:pt x="365" y="389"/>
                    <a:pt x="366" y="391"/>
                    <a:pt x="366" y="395"/>
                  </a:cubicBezTo>
                  <a:cubicBezTo>
                    <a:pt x="365" y="393"/>
                    <a:pt x="364" y="391"/>
                    <a:pt x="363" y="390"/>
                  </a:cubicBezTo>
                  <a:cubicBezTo>
                    <a:pt x="358" y="383"/>
                    <a:pt x="354" y="376"/>
                    <a:pt x="347" y="376"/>
                  </a:cubicBezTo>
                  <a:cubicBezTo>
                    <a:pt x="339" y="377"/>
                    <a:pt x="339" y="377"/>
                    <a:pt x="339" y="377"/>
                  </a:cubicBezTo>
                  <a:cubicBezTo>
                    <a:pt x="344" y="382"/>
                    <a:pt x="344" y="382"/>
                    <a:pt x="344" y="382"/>
                  </a:cubicBezTo>
                  <a:cubicBezTo>
                    <a:pt x="369" y="409"/>
                    <a:pt x="384" y="439"/>
                    <a:pt x="390" y="473"/>
                  </a:cubicBezTo>
                  <a:cubicBezTo>
                    <a:pt x="378" y="465"/>
                    <a:pt x="365" y="457"/>
                    <a:pt x="353" y="450"/>
                  </a:cubicBezTo>
                  <a:cubicBezTo>
                    <a:pt x="332" y="437"/>
                    <a:pt x="310" y="424"/>
                    <a:pt x="294" y="406"/>
                  </a:cubicBezTo>
                  <a:cubicBezTo>
                    <a:pt x="303" y="386"/>
                    <a:pt x="294" y="361"/>
                    <a:pt x="286" y="342"/>
                  </a:cubicBezTo>
                  <a:cubicBezTo>
                    <a:pt x="279" y="325"/>
                    <a:pt x="279" y="325"/>
                    <a:pt x="279" y="325"/>
                  </a:cubicBezTo>
                  <a:cubicBezTo>
                    <a:pt x="279" y="344"/>
                    <a:pt x="279" y="344"/>
                    <a:pt x="279" y="344"/>
                  </a:cubicBezTo>
                  <a:cubicBezTo>
                    <a:pt x="279" y="351"/>
                    <a:pt x="282" y="359"/>
                    <a:pt x="284" y="366"/>
                  </a:cubicBezTo>
                  <a:cubicBezTo>
                    <a:pt x="287" y="378"/>
                    <a:pt x="291" y="390"/>
                    <a:pt x="285" y="401"/>
                  </a:cubicBezTo>
                  <a:cubicBezTo>
                    <a:pt x="273" y="391"/>
                    <a:pt x="268" y="375"/>
                    <a:pt x="262" y="358"/>
                  </a:cubicBezTo>
                  <a:cubicBezTo>
                    <a:pt x="259" y="349"/>
                    <a:pt x="256" y="340"/>
                    <a:pt x="252" y="332"/>
                  </a:cubicBezTo>
                  <a:cubicBezTo>
                    <a:pt x="243" y="313"/>
                    <a:pt x="243" y="313"/>
                    <a:pt x="243" y="313"/>
                  </a:cubicBezTo>
                  <a:cubicBezTo>
                    <a:pt x="245" y="334"/>
                    <a:pt x="245" y="334"/>
                    <a:pt x="245" y="334"/>
                  </a:cubicBezTo>
                  <a:cubicBezTo>
                    <a:pt x="246" y="342"/>
                    <a:pt x="249" y="350"/>
                    <a:pt x="251" y="357"/>
                  </a:cubicBezTo>
                  <a:cubicBezTo>
                    <a:pt x="254" y="365"/>
                    <a:pt x="257" y="372"/>
                    <a:pt x="257" y="378"/>
                  </a:cubicBezTo>
                  <a:cubicBezTo>
                    <a:pt x="247" y="378"/>
                    <a:pt x="240" y="372"/>
                    <a:pt x="233" y="368"/>
                  </a:cubicBezTo>
                  <a:cubicBezTo>
                    <a:pt x="228" y="365"/>
                    <a:pt x="224" y="362"/>
                    <a:pt x="219" y="361"/>
                  </a:cubicBezTo>
                  <a:cubicBezTo>
                    <a:pt x="208" y="360"/>
                    <a:pt x="208" y="360"/>
                    <a:pt x="208" y="360"/>
                  </a:cubicBezTo>
                  <a:cubicBezTo>
                    <a:pt x="216" y="367"/>
                    <a:pt x="216" y="367"/>
                    <a:pt x="216" y="367"/>
                  </a:cubicBezTo>
                  <a:cubicBezTo>
                    <a:pt x="229" y="380"/>
                    <a:pt x="244" y="387"/>
                    <a:pt x="264" y="389"/>
                  </a:cubicBezTo>
                  <a:cubicBezTo>
                    <a:pt x="270" y="403"/>
                    <a:pt x="281" y="412"/>
                    <a:pt x="292" y="421"/>
                  </a:cubicBezTo>
                  <a:cubicBezTo>
                    <a:pt x="297" y="425"/>
                    <a:pt x="302" y="430"/>
                    <a:pt x="307" y="435"/>
                  </a:cubicBezTo>
                  <a:cubicBezTo>
                    <a:pt x="275" y="447"/>
                    <a:pt x="224" y="458"/>
                    <a:pt x="190" y="457"/>
                  </a:cubicBezTo>
                  <a:cubicBezTo>
                    <a:pt x="190" y="464"/>
                    <a:pt x="190" y="464"/>
                    <a:pt x="190" y="464"/>
                  </a:cubicBezTo>
                  <a:cubicBezTo>
                    <a:pt x="204" y="466"/>
                    <a:pt x="216" y="465"/>
                    <a:pt x="228" y="464"/>
                  </a:cubicBezTo>
                  <a:cubicBezTo>
                    <a:pt x="226" y="466"/>
                    <a:pt x="224" y="467"/>
                    <a:pt x="222" y="469"/>
                  </a:cubicBezTo>
                  <a:cubicBezTo>
                    <a:pt x="219" y="471"/>
                    <a:pt x="216" y="473"/>
                    <a:pt x="214" y="476"/>
                  </a:cubicBezTo>
                  <a:cubicBezTo>
                    <a:pt x="218" y="481"/>
                    <a:pt x="218" y="481"/>
                    <a:pt x="218" y="481"/>
                  </a:cubicBezTo>
                  <a:cubicBezTo>
                    <a:pt x="237" y="466"/>
                    <a:pt x="262" y="458"/>
                    <a:pt x="287" y="451"/>
                  </a:cubicBezTo>
                  <a:cubicBezTo>
                    <a:pt x="298" y="448"/>
                    <a:pt x="308" y="445"/>
                    <a:pt x="319" y="441"/>
                  </a:cubicBezTo>
                  <a:cubicBezTo>
                    <a:pt x="326" y="446"/>
                    <a:pt x="335" y="451"/>
                    <a:pt x="343" y="456"/>
                  </a:cubicBezTo>
                  <a:cubicBezTo>
                    <a:pt x="349" y="461"/>
                    <a:pt x="357" y="465"/>
                    <a:pt x="363" y="470"/>
                  </a:cubicBezTo>
                  <a:cubicBezTo>
                    <a:pt x="345" y="481"/>
                    <a:pt x="322" y="489"/>
                    <a:pt x="299" y="496"/>
                  </a:cubicBezTo>
                  <a:cubicBezTo>
                    <a:pt x="289" y="499"/>
                    <a:pt x="278" y="502"/>
                    <a:pt x="267" y="506"/>
                  </a:cubicBezTo>
                  <a:cubicBezTo>
                    <a:pt x="245" y="515"/>
                    <a:pt x="245" y="515"/>
                    <a:pt x="245" y="515"/>
                  </a:cubicBezTo>
                  <a:cubicBezTo>
                    <a:pt x="269" y="513"/>
                    <a:pt x="269" y="513"/>
                    <a:pt x="269" y="513"/>
                  </a:cubicBezTo>
                  <a:cubicBezTo>
                    <a:pt x="277" y="513"/>
                    <a:pt x="283" y="511"/>
                    <a:pt x="289" y="509"/>
                  </a:cubicBezTo>
                  <a:cubicBezTo>
                    <a:pt x="292" y="508"/>
                    <a:pt x="295" y="507"/>
                    <a:pt x="298" y="506"/>
                  </a:cubicBezTo>
                  <a:cubicBezTo>
                    <a:pt x="297" y="506"/>
                    <a:pt x="296" y="507"/>
                    <a:pt x="295" y="508"/>
                  </a:cubicBezTo>
                  <a:cubicBezTo>
                    <a:pt x="289" y="511"/>
                    <a:pt x="283" y="515"/>
                    <a:pt x="284" y="521"/>
                  </a:cubicBezTo>
                  <a:cubicBezTo>
                    <a:pt x="285" y="528"/>
                    <a:pt x="285" y="528"/>
                    <a:pt x="285" y="528"/>
                  </a:cubicBezTo>
                  <a:cubicBezTo>
                    <a:pt x="290" y="523"/>
                    <a:pt x="290" y="523"/>
                    <a:pt x="290" y="523"/>
                  </a:cubicBezTo>
                  <a:cubicBezTo>
                    <a:pt x="308" y="506"/>
                    <a:pt x="332" y="495"/>
                    <a:pt x="355" y="485"/>
                  </a:cubicBezTo>
                  <a:cubicBezTo>
                    <a:pt x="361" y="482"/>
                    <a:pt x="367" y="479"/>
                    <a:pt x="373" y="476"/>
                  </a:cubicBezTo>
                  <a:cubicBezTo>
                    <a:pt x="406" y="499"/>
                    <a:pt x="434" y="521"/>
                    <a:pt x="454" y="550"/>
                  </a:cubicBezTo>
                  <a:cubicBezTo>
                    <a:pt x="449" y="549"/>
                    <a:pt x="444" y="549"/>
                    <a:pt x="439" y="548"/>
                  </a:cubicBezTo>
                  <a:cubicBezTo>
                    <a:pt x="413" y="546"/>
                    <a:pt x="386" y="549"/>
                    <a:pt x="360" y="552"/>
                  </a:cubicBezTo>
                  <a:cubicBezTo>
                    <a:pt x="334" y="555"/>
                    <a:pt x="308" y="558"/>
                    <a:pt x="283" y="556"/>
                  </a:cubicBezTo>
                  <a:cubicBezTo>
                    <a:pt x="264" y="555"/>
                    <a:pt x="247" y="550"/>
                    <a:pt x="232" y="543"/>
                  </a:cubicBezTo>
                  <a:cubicBezTo>
                    <a:pt x="229" y="549"/>
                    <a:pt x="229" y="549"/>
                    <a:pt x="229" y="549"/>
                  </a:cubicBezTo>
                  <a:cubicBezTo>
                    <a:pt x="233" y="552"/>
                    <a:pt x="239" y="554"/>
                    <a:pt x="244" y="556"/>
                  </a:cubicBezTo>
                  <a:cubicBezTo>
                    <a:pt x="249" y="558"/>
                    <a:pt x="254" y="560"/>
                    <a:pt x="258" y="563"/>
                  </a:cubicBezTo>
                  <a:cubicBezTo>
                    <a:pt x="241" y="581"/>
                    <a:pt x="218" y="593"/>
                    <a:pt x="188" y="600"/>
                  </a:cubicBezTo>
                  <a:cubicBezTo>
                    <a:pt x="189" y="607"/>
                    <a:pt x="189" y="607"/>
                    <a:pt x="189" y="607"/>
                  </a:cubicBezTo>
                  <a:cubicBezTo>
                    <a:pt x="224" y="606"/>
                    <a:pt x="244" y="588"/>
                    <a:pt x="263" y="570"/>
                  </a:cubicBezTo>
                  <a:cubicBezTo>
                    <a:pt x="265" y="569"/>
                    <a:pt x="267" y="567"/>
                    <a:pt x="269" y="565"/>
                  </a:cubicBezTo>
                  <a:cubicBezTo>
                    <a:pt x="274" y="567"/>
                    <a:pt x="278" y="567"/>
                    <a:pt x="283" y="567"/>
                  </a:cubicBezTo>
                  <a:cubicBezTo>
                    <a:pt x="285" y="567"/>
                    <a:pt x="286" y="567"/>
                    <a:pt x="288" y="567"/>
                  </a:cubicBezTo>
                  <a:cubicBezTo>
                    <a:pt x="289" y="567"/>
                    <a:pt x="292" y="568"/>
                    <a:pt x="294" y="568"/>
                  </a:cubicBezTo>
                  <a:cubicBezTo>
                    <a:pt x="290" y="584"/>
                    <a:pt x="280" y="596"/>
                    <a:pt x="271" y="607"/>
                  </a:cubicBezTo>
                  <a:cubicBezTo>
                    <a:pt x="264" y="614"/>
                    <a:pt x="258" y="621"/>
                    <a:pt x="255" y="629"/>
                  </a:cubicBezTo>
                  <a:cubicBezTo>
                    <a:pt x="247" y="645"/>
                    <a:pt x="247" y="645"/>
                    <a:pt x="247" y="645"/>
                  </a:cubicBezTo>
                  <a:cubicBezTo>
                    <a:pt x="260" y="633"/>
                    <a:pt x="260" y="633"/>
                    <a:pt x="260" y="633"/>
                  </a:cubicBezTo>
                  <a:cubicBezTo>
                    <a:pt x="280" y="614"/>
                    <a:pt x="296" y="589"/>
                    <a:pt x="308" y="567"/>
                  </a:cubicBezTo>
                  <a:cubicBezTo>
                    <a:pt x="325" y="566"/>
                    <a:pt x="342" y="564"/>
                    <a:pt x="358" y="562"/>
                  </a:cubicBezTo>
                  <a:cubicBezTo>
                    <a:pt x="383" y="560"/>
                    <a:pt x="409" y="557"/>
                    <a:pt x="436" y="559"/>
                  </a:cubicBezTo>
                  <a:cubicBezTo>
                    <a:pt x="445" y="559"/>
                    <a:pt x="454" y="561"/>
                    <a:pt x="463" y="563"/>
                  </a:cubicBezTo>
                  <a:cubicBezTo>
                    <a:pt x="480" y="584"/>
                    <a:pt x="495" y="607"/>
                    <a:pt x="509" y="630"/>
                  </a:cubicBezTo>
                  <a:cubicBezTo>
                    <a:pt x="463" y="633"/>
                    <a:pt x="422" y="646"/>
                    <a:pt x="383" y="658"/>
                  </a:cubicBezTo>
                  <a:cubicBezTo>
                    <a:pt x="343" y="671"/>
                    <a:pt x="303" y="683"/>
                    <a:pt x="257" y="686"/>
                  </a:cubicBezTo>
                  <a:cubicBezTo>
                    <a:pt x="252" y="686"/>
                    <a:pt x="246" y="686"/>
                    <a:pt x="241" y="685"/>
                  </a:cubicBezTo>
                  <a:cubicBezTo>
                    <a:pt x="228" y="685"/>
                    <a:pt x="215" y="684"/>
                    <a:pt x="203" y="690"/>
                  </a:cubicBezTo>
                  <a:cubicBezTo>
                    <a:pt x="192" y="695"/>
                    <a:pt x="192" y="695"/>
                    <a:pt x="192" y="695"/>
                  </a:cubicBezTo>
                  <a:cubicBezTo>
                    <a:pt x="204" y="697"/>
                    <a:pt x="204" y="697"/>
                    <a:pt x="204" y="697"/>
                  </a:cubicBezTo>
                  <a:cubicBezTo>
                    <a:pt x="209" y="697"/>
                    <a:pt x="214" y="698"/>
                    <a:pt x="220" y="698"/>
                  </a:cubicBezTo>
                  <a:cubicBezTo>
                    <a:pt x="249" y="701"/>
                    <a:pt x="281" y="698"/>
                    <a:pt x="313" y="690"/>
                  </a:cubicBezTo>
                  <a:cubicBezTo>
                    <a:pt x="266" y="720"/>
                    <a:pt x="207" y="738"/>
                    <a:pt x="181" y="745"/>
                  </a:cubicBezTo>
                  <a:cubicBezTo>
                    <a:pt x="181" y="745"/>
                    <a:pt x="179" y="745"/>
                    <a:pt x="178" y="745"/>
                  </a:cubicBezTo>
                  <a:cubicBezTo>
                    <a:pt x="173" y="745"/>
                    <a:pt x="164" y="746"/>
                    <a:pt x="163" y="755"/>
                  </a:cubicBezTo>
                  <a:cubicBezTo>
                    <a:pt x="162" y="760"/>
                    <a:pt x="162" y="760"/>
                    <a:pt x="162" y="760"/>
                  </a:cubicBezTo>
                  <a:cubicBezTo>
                    <a:pt x="167" y="759"/>
                    <a:pt x="167" y="759"/>
                    <a:pt x="167" y="759"/>
                  </a:cubicBezTo>
                  <a:cubicBezTo>
                    <a:pt x="189" y="753"/>
                    <a:pt x="212" y="746"/>
                    <a:pt x="236" y="738"/>
                  </a:cubicBezTo>
                  <a:cubicBezTo>
                    <a:pt x="226" y="755"/>
                    <a:pt x="209" y="765"/>
                    <a:pt x="192" y="776"/>
                  </a:cubicBezTo>
                  <a:cubicBezTo>
                    <a:pt x="180" y="783"/>
                    <a:pt x="168" y="790"/>
                    <a:pt x="160" y="799"/>
                  </a:cubicBezTo>
                  <a:cubicBezTo>
                    <a:pt x="138" y="825"/>
                    <a:pt x="138" y="825"/>
                    <a:pt x="138" y="825"/>
                  </a:cubicBezTo>
                  <a:cubicBezTo>
                    <a:pt x="165" y="805"/>
                    <a:pt x="165" y="805"/>
                    <a:pt x="165" y="805"/>
                  </a:cubicBezTo>
                  <a:cubicBezTo>
                    <a:pt x="173" y="799"/>
                    <a:pt x="182" y="793"/>
                    <a:pt x="191" y="788"/>
                  </a:cubicBezTo>
                  <a:cubicBezTo>
                    <a:pt x="214" y="774"/>
                    <a:pt x="238" y="760"/>
                    <a:pt x="249" y="731"/>
                  </a:cubicBezTo>
                  <a:cubicBezTo>
                    <a:pt x="264" y="728"/>
                    <a:pt x="276" y="721"/>
                    <a:pt x="288" y="715"/>
                  </a:cubicBezTo>
                  <a:cubicBezTo>
                    <a:pt x="292" y="713"/>
                    <a:pt x="295" y="711"/>
                    <a:pt x="299" y="709"/>
                  </a:cubicBezTo>
                  <a:cubicBezTo>
                    <a:pt x="307" y="705"/>
                    <a:pt x="313" y="700"/>
                    <a:pt x="320" y="696"/>
                  </a:cubicBezTo>
                  <a:cubicBezTo>
                    <a:pt x="328" y="690"/>
                    <a:pt x="336" y="684"/>
                    <a:pt x="344" y="681"/>
                  </a:cubicBezTo>
                  <a:cubicBezTo>
                    <a:pt x="356" y="676"/>
                    <a:pt x="369" y="674"/>
                    <a:pt x="383" y="672"/>
                  </a:cubicBezTo>
                  <a:cubicBezTo>
                    <a:pt x="394" y="670"/>
                    <a:pt x="405" y="668"/>
                    <a:pt x="416" y="665"/>
                  </a:cubicBezTo>
                  <a:cubicBezTo>
                    <a:pt x="412" y="671"/>
                    <a:pt x="409" y="675"/>
                    <a:pt x="401" y="675"/>
                  </a:cubicBezTo>
                  <a:cubicBezTo>
                    <a:pt x="396" y="674"/>
                    <a:pt x="396" y="674"/>
                    <a:pt x="396" y="674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396" y="679"/>
                    <a:pt x="396" y="682"/>
                    <a:pt x="397" y="683"/>
                  </a:cubicBezTo>
                  <a:cubicBezTo>
                    <a:pt x="398" y="684"/>
                    <a:pt x="398" y="685"/>
                    <a:pt x="400" y="685"/>
                  </a:cubicBezTo>
                  <a:cubicBezTo>
                    <a:pt x="397" y="688"/>
                    <a:pt x="394" y="692"/>
                    <a:pt x="391" y="695"/>
                  </a:cubicBezTo>
                  <a:cubicBezTo>
                    <a:pt x="381" y="707"/>
                    <a:pt x="371" y="720"/>
                    <a:pt x="357" y="725"/>
                  </a:cubicBezTo>
                  <a:cubicBezTo>
                    <a:pt x="349" y="728"/>
                    <a:pt x="341" y="729"/>
                    <a:pt x="332" y="731"/>
                  </a:cubicBezTo>
                  <a:cubicBezTo>
                    <a:pt x="322" y="733"/>
                    <a:pt x="311" y="736"/>
                    <a:pt x="301" y="740"/>
                  </a:cubicBezTo>
                  <a:cubicBezTo>
                    <a:pt x="276" y="751"/>
                    <a:pt x="253" y="763"/>
                    <a:pt x="230" y="775"/>
                  </a:cubicBezTo>
                  <a:cubicBezTo>
                    <a:pt x="213" y="784"/>
                    <a:pt x="197" y="793"/>
                    <a:pt x="181" y="800"/>
                  </a:cubicBezTo>
                  <a:cubicBezTo>
                    <a:pt x="184" y="807"/>
                    <a:pt x="184" y="807"/>
                    <a:pt x="184" y="807"/>
                  </a:cubicBezTo>
                  <a:cubicBezTo>
                    <a:pt x="186" y="806"/>
                    <a:pt x="189" y="805"/>
                    <a:pt x="191" y="803"/>
                  </a:cubicBezTo>
                  <a:cubicBezTo>
                    <a:pt x="193" y="803"/>
                    <a:pt x="195" y="802"/>
                    <a:pt x="197" y="801"/>
                  </a:cubicBezTo>
                  <a:cubicBezTo>
                    <a:pt x="193" y="805"/>
                    <a:pt x="189" y="810"/>
                    <a:pt x="185" y="814"/>
                  </a:cubicBezTo>
                  <a:cubicBezTo>
                    <a:pt x="182" y="817"/>
                    <a:pt x="180" y="818"/>
                    <a:pt x="180" y="821"/>
                  </a:cubicBezTo>
                  <a:cubicBezTo>
                    <a:pt x="181" y="823"/>
                    <a:pt x="181" y="823"/>
                    <a:pt x="181" y="823"/>
                  </a:cubicBezTo>
                  <a:cubicBezTo>
                    <a:pt x="184" y="824"/>
                    <a:pt x="184" y="824"/>
                    <a:pt x="184" y="824"/>
                  </a:cubicBezTo>
                  <a:cubicBezTo>
                    <a:pt x="187" y="824"/>
                    <a:pt x="193" y="819"/>
                    <a:pt x="194" y="818"/>
                  </a:cubicBezTo>
                  <a:cubicBezTo>
                    <a:pt x="196" y="815"/>
                    <a:pt x="199" y="813"/>
                    <a:pt x="201" y="811"/>
                  </a:cubicBezTo>
                  <a:cubicBezTo>
                    <a:pt x="207" y="806"/>
                    <a:pt x="212" y="801"/>
                    <a:pt x="215" y="793"/>
                  </a:cubicBezTo>
                  <a:cubicBezTo>
                    <a:pt x="235" y="787"/>
                    <a:pt x="253" y="777"/>
                    <a:pt x="271" y="769"/>
                  </a:cubicBezTo>
                  <a:cubicBezTo>
                    <a:pt x="284" y="762"/>
                    <a:pt x="297" y="755"/>
                    <a:pt x="310" y="750"/>
                  </a:cubicBezTo>
                  <a:cubicBezTo>
                    <a:pt x="295" y="783"/>
                    <a:pt x="267" y="802"/>
                    <a:pt x="237" y="821"/>
                  </a:cubicBezTo>
                  <a:cubicBezTo>
                    <a:pt x="233" y="824"/>
                    <a:pt x="229" y="826"/>
                    <a:pt x="225" y="829"/>
                  </a:cubicBezTo>
                  <a:cubicBezTo>
                    <a:pt x="229" y="835"/>
                    <a:pt x="229" y="835"/>
                    <a:pt x="229" y="835"/>
                  </a:cubicBezTo>
                  <a:cubicBezTo>
                    <a:pt x="261" y="819"/>
                    <a:pt x="297" y="797"/>
                    <a:pt x="318" y="757"/>
                  </a:cubicBezTo>
                  <a:cubicBezTo>
                    <a:pt x="328" y="755"/>
                    <a:pt x="336" y="750"/>
                    <a:pt x="345" y="745"/>
                  </a:cubicBezTo>
                  <a:cubicBezTo>
                    <a:pt x="351" y="741"/>
                    <a:pt x="358" y="736"/>
                    <a:pt x="365" y="734"/>
                  </a:cubicBezTo>
                  <a:cubicBezTo>
                    <a:pt x="362" y="753"/>
                    <a:pt x="362" y="753"/>
                    <a:pt x="362" y="753"/>
                  </a:cubicBezTo>
                  <a:cubicBezTo>
                    <a:pt x="372" y="733"/>
                    <a:pt x="372" y="733"/>
                    <a:pt x="372" y="733"/>
                  </a:cubicBezTo>
                  <a:cubicBezTo>
                    <a:pt x="375" y="732"/>
                    <a:pt x="379" y="732"/>
                    <a:pt x="383" y="733"/>
                  </a:cubicBezTo>
                  <a:cubicBezTo>
                    <a:pt x="380" y="738"/>
                    <a:pt x="372" y="746"/>
                    <a:pt x="367" y="751"/>
                  </a:cubicBezTo>
                  <a:cubicBezTo>
                    <a:pt x="359" y="758"/>
                    <a:pt x="356" y="761"/>
                    <a:pt x="358" y="764"/>
                  </a:cubicBezTo>
                  <a:cubicBezTo>
                    <a:pt x="358" y="766"/>
                    <a:pt x="360" y="767"/>
                    <a:pt x="361" y="767"/>
                  </a:cubicBezTo>
                  <a:cubicBezTo>
                    <a:pt x="363" y="767"/>
                    <a:pt x="363" y="767"/>
                    <a:pt x="363" y="767"/>
                  </a:cubicBezTo>
                  <a:cubicBezTo>
                    <a:pt x="364" y="766"/>
                    <a:pt x="364" y="766"/>
                    <a:pt x="364" y="766"/>
                  </a:cubicBezTo>
                  <a:cubicBezTo>
                    <a:pt x="375" y="756"/>
                    <a:pt x="386" y="745"/>
                    <a:pt x="398" y="731"/>
                  </a:cubicBezTo>
                  <a:cubicBezTo>
                    <a:pt x="412" y="731"/>
                    <a:pt x="426" y="730"/>
                    <a:pt x="439" y="730"/>
                  </a:cubicBezTo>
                  <a:cubicBezTo>
                    <a:pt x="451" y="729"/>
                    <a:pt x="463" y="728"/>
                    <a:pt x="475" y="729"/>
                  </a:cubicBezTo>
                  <a:cubicBezTo>
                    <a:pt x="449" y="764"/>
                    <a:pt x="409" y="783"/>
                    <a:pt x="361" y="803"/>
                  </a:cubicBezTo>
                  <a:cubicBezTo>
                    <a:pt x="353" y="807"/>
                    <a:pt x="353" y="807"/>
                    <a:pt x="353" y="807"/>
                  </a:cubicBezTo>
                  <a:cubicBezTo>
                    <a:pt x="361" y="810"/>
                    <a:pt x="361" y="810"/>
                    <a:pt x="361" y="810"/>
                  </a:cubicBezTo>
                  <a:cubicBezTo>
                    <a:pt x="363" y="811"/>
                    <a:pt x="366" y="811"/>
                    <a:pt x="368" y="810"/>
                  </a:cubicBezTo>
                  <a:cubicBezTo>
                    <a:pt x="362" y="818"/>
                    <a:pt x="353" y="823"/>
                    <a:pt x="344" y="828"/>
                  </a:cubicBezTo>
                  <a:cubicBezTo>
                    <a:pt x="339" y="831"/>
                    <a:pt x="333" y="835"/>
                    <a:pt x="328" y="839"/>
                  </a:cubicBezTo>
                  <a:cubicBezTo>
                    <a:pt x="310" y="853"/>
                    <a:pt x="310" y="853"/>
                    <a:pt x="310" y="853"/>
                  </a:cubicBezTo>
                  <a:cubicBezTo>
                    <a:pt x="332" y="845"/>
                    <a:pt x="332" y="845"/>
                    <a:pt x="332" y="845"/>
                  </a:cubicBezTo>
                  <a:cubicBezTo>
                    <a:pt x="356" y="836"/>
                    <a:pt x="372" y="822"/>
                    <a:pt x="383" y="803"/>
                  </a:cubicBezTo>
                  <a:cubicBezTo>
                    <a:pt x="430" y="791"/>
                    <a:pt x="461" y="760"/>
                    <a:pt x="491" y="730"/>
                  </a:cubicBezTo>
                  <a:cubicBezTo>
                    <a:pt x="491" y="730"/>
                    <a:pt x="491" y="730"/>
                    <a:pt x="491" y="730"/>
                  </a:cubicBezTo>
                  <a:cubicBezTo>
                    <a:pt x="529" y="734"/>
                    <a:pt x="558" y="745"/>
                    <a:pt x="586" y="757"/>
                  </a:cubicBezTo>
                  <a:cubicBezTo>
                    <a:pt x="550" y="770"/>
                    <a:pt x="518" y="787"/>
                    <a:pt x="487" y="803"/>
                  </a:cubicBezTo>
                  <a:cubicBezTo>
                    <a:pt x="449" y="823"/>
                    <a:pt x="411" y="843"/>
                    <a:pt x="367" y="857"/>
                  </a:cubicBezTo>
                  <a:cubicBezTo>
                    <a:pt x="365" y="858"/>
                    <a:pt x="363" y="859"/>
                    <a:pt x="363" y="863"/>
                  </a:cubicBezTo>
                  <a:cubicBezTo>
                    <a:pt x="354" y="865"/>
                    <a:pt x="345" y="867"/>
                    <a:pt x="335" y="869"/>
                  </a:cubicBezTo>
                  <a:cubicBezTo>
                    <a:pt x="338" y="867"/>
                    <a:pt x="338" y="867"/>
                    <a:pt x="338" y="867"/>
                  </a:cubicBezTo>
                  <a:cubicBezTo>
                    <a:pt x="333" y="870"/>
                    <a:pt x="333" y="870"/>
                    <a:pt x="333" y="870"/>
                  </a:cubicBezTo>
                  <a:cubicBezTo>
                    <a:pt x="326" y="871"/>
                    <a:pt x="319" y="873"/>
                    <a:pt x="312" y="875"/>
                  </a:cubicBezTo>
                  <a:cubicBezTo>
                    <a:pt x="287" y="881"/>
                    <a:pt x="261" y="887"/>
                    <a:pt x="238" y="892"/>
                  </a:cubicBezTo>
                  <a:cubicBezTo>
                    <a:pt x="238" y="899"/>
                    <a:pt x="238" y="899"/>
                    <a:pt x="238" y="899"/>
                  </a:cubicBezTo>
                  <a:cubicBezTo>
                    <a:pt x="253" y="898"/>
                    <a:pt x="269" y="895"/>
                    <a:pt x="283" y="893"/>
                  </a:cubicBezTo>
                  <a:cubicBezTo>
                    <a:pt x="292" y="891"/>
                    <a:pt x="300" y="889"/>
                    <a:pt x="308" y="888"/>
                  </a:cubicBezTo>
                  <a:cubicBezTo>
                    <a:pt x="303" y="892"/>
                    <a:pt x="299" y="896"/>
                    <a:pt x="294" y="901"/>
                  </a:cubicBezTo>
                  <a:cubicBezTo>
                    <a:pt x="285" y="908"/>
                    <a:pt x="275" y="914"/>
                    <a:pt x="265" y="920"/>
                  </a:cubicBezTo>
                  <a:cubicBezTo>
                    <a:pt x="254" y="926"/>
                    <a:pt x="244" y="932"/>
                    <a:pt x="237" y="938"/>
                  </a:cubicBezTo>
                  <a:cubicBezTo>
                    <a:pt x="241" y="944"/>
                    <a:pt x="241" y="944"/>
                    <a:pt x="241" y="944"/>
                  </a:cubicBezTo>
                  <a:cubicBezTo>
                    <a:pt x="249" y="939"/>
                    <a:pt x="261" y="933"/>
                    <a:pt x="269" y="930"/>
                  </a:cubicBezTo>
                  <a:cubicBezTo>
                    <a:pt x="267" y="933"/>
                    <a:pt x="264" y="936"/>
                    <a:pt x="261" y="938"/>
                  </a:cubicBezTo>
                  <a:cubicBezTo>
                    <a:pt x="257" y="943"/>
                    <a:pt x="252" y="948"/>
                    <a:pt x="252" y="954"/>
                  </a:cubicBezTo>
                  <a:cubicBezTo>
                    <a:pt x="252" y="963"/>
                    <a:pt x="252" y="963"/>
                    <a:pt x="252" y="963"/>
                  </a:cubicBezTo>
                  <a:cubicBezTo>
                    <a:pt x="258" y="956"/>
                    <a:pt x="258" y="956"/>
                    <a:pt x="258" y="956"/>
                  </a:cubicBezTo>
                  <a:cubicBezTo>
                    <a:pt x="267" y="948"/>
                    <a:pt x="274" y="938"/>
                    <a:pt x="281" y="929"/>
                  </a:cubicBezTo>
                  <a:cubicBezTo>
                    <a:pt x="287" y="921"/>
                    <a:pt x="293" y="913"/>
                    <a:pt x="299" y="906"/>
                  </a:cubicBezTo>
                  <a:cubicBezTo>
                    <a:pt x="307" y="901"/>
                    <a:pt x="313" y="895"/>
                    <a:pt x="317" y="890"/>
                  </a:cubicBezTo>
                  <a:cubicBezTo>
                    <a:pt x="321" y="888"/>
                    <a:pt x="324" y="886"/>
                    <a:pt x="327" y="884"/>
                  </a:cubicBezTo>
                  <a:cubicBezTo>
                    <a:pt x="339" y="878"/>
                    <a:pt x="353" y="874"/>
                    <a:pt x="368" y="871"/>
                  </a:cubicBezTo>
                  <a:cubicBezTo>
                    <a:pt x="379" y="869"/>
                    <a:pt x="391" y="866"/>
                    <a:pt x="401" y="862"/>
                  </a:cubicBezTo>
                  <a:cubicBezTo>
                    <a:pt x="412" y="858"/>
                    <a:pt x="422" y="853"/>
                    <a:pt x="431" y="848"/>
                  </a:cubicBezTo>
                  <a:cubicBezTo>
                    <a:pt x="439" y="843"/>
                    <a:pt x="448" y="839"/>
                    <a:pt x="456" y="836"/>
                  </a:cubicBezTo>
                  <a:cubicBezTo>
                    <a:pt x="438" y="856"/>
                    <a:pt x="414" y="872"/>
                    <a:pt x="388" y="888"/>
                  </a:cubicBezTo>
                  <a:cubicBezTo>
                    <a:pt x="367" y="901"/>
                    <a:pt x="367" y="901"/>
                    <a:pt x="367" y="901"/>
                  </a:cubicBezTo>
                  <a:cubicBezTo>
                    <a:pt x="391" y="895"/>
                    <a:pt x="391" y="895"/>
                    <a:pt x="391" y="895"/>
                  </a:cubicBezTo>
                  <a:cubicBezTo>
                    <a:pt x="391" y="895"/>
                    <a:pt x="391" y="894"/>
                    <a:pt x="392" y="894"/>
                  </a:cubicBezTo>
                  <a:cubicBezTo>
                    <a:pt x="389" y="897"/>
                    <a:pt x="386" y="899"/>
                    <a:pt x="383" y="901"/>
                  </a:cubicBezTo>
                  <a:cubicBezTo>
                    <a:pt x="383" y="902"/>
                    <a:pt x="383" y="902"/>
                    <a:pt x="383" y="902"/>
                  </a:cubicBezTo>
                  <a:cubicBezTo>
                    <a:pt x="387" y="908"/>
                    <a:pt x="387" y="908"/>
                    <a:pt x="387" y="908"/>
                  </a:cubicBezTo>
                  <a:cubicBezTo>
                    <a:pt x="390" y="906"/>
                    <a:pt x="393" y="904"/>
                    <a:pt x="396" y="902"/>
                  </a:cubicBezTo>
                  <a:cubicBezTo>
                    <a:pt x="398" y="900"/>
                    <a:pt x="401" y="898"/>
                    <a:pt x="404" y="897"/>
                  </a:cubicBezTo>
                  <a:cubicBezTo>
                    <a:pt x="401" y="901"/>
                    <a:pt x="397" y="906"/>
                    <a:pt x="393" y="910"/>
                  </a:cubicBezTo>
                  <a:cubicBezTo>
                    <a:pt x="388" y="915"/>
                    <a:pt x="383" y="920"/>
                    <a:pt x="382" y="925"/>
                  </a:cubicBezTo>
                  <a:cubicBezTo>
                    <a:pt x="377" y="942"/>
                    <a:pt x="377" y="942"/>
                    <a:pt x="377" y="942"/>
                  </a:cubicBezTo>
                  <a:cubicBezTo>
                    <a:pt x="388" y="928"/>
                    <a:pt x="388" y="928"/>
                    <a:pt x="388" y="928"/>
                  </a:cubicBezTo>
                  <a:cubicBezTo>
                    <a:pt x="391" y="925"/>
                    <a:pt x="394" y="922"/>
                    <a:pt x="397" y="919"/>
                  </a:cubicBezTo>
                  <a:cubicBezTo>
                    <a:pt x="406" y="911"/>
                    <a:pt x="415" y="903"/>
                    <a:pt x="417" y="887"/>
                  </a:cubicBezTo>
                  <a:cubicBezTo>
                    <a:pt x="435" y="875"/>
                    <a:pt x="463" y="869"/>
                    <a:pt x="490" y="871"/>
                  </a:cubicBezTo>
                  <a:cubicBezTo>
                    <a:pt x="504" y="872"/>
                    <a:pt x="523" y="875"/>
                    <a:pt x="537" y="886"/>
                  </a:cubicBezTo>
                  <a:cubicBezTo>
                    <a:pt x="524" y="895"/>
                    <a:pt x="508" y="900"/>
                    <a:pt x="493" y="905"/>
                  </a:cubicBezTo>
                  <a:cubicBezTo>
                    <a:pt x="480" y="909"/>
                    <a:pt x="466" y="914"/>
                    <a:pt x="454" y="920"/>
                  </a:cubicBezTo>
                  <a:cubicBezTo>
                    <a:pt x="433" y="932"/>
                    <a:pt x="433" y="932"/>
                    <a:pt x="433" y="932"/>
                  </a:cubicBezTo>
                  <a:cubicBezTo>
                    <a:pt x="457" y="927"/>
                    <a:pt x="457" y="927"/>
                    <a:pt x="457" y="927"/>
                  </a:cubicBezTo>
                  <a:cubicBezTo>
                    <a:pt x="464" y="926"/>
                    <a:pt x="470" y="923"/>
                    <a:pt x="476" y="921"/>
                  </a:cubicBezTo>
                  <a:cubicBezTo>
                    <a:pt x="482" y="919"/>
                    <a:pt x="487" y="917"/>
                    <a:pt x="493" y="916"/>
                  </a:cubicBezTo>
                  <a:cubicBezTo>
                    <a:pt x="493" y="916"/>
                    <a:pt x="492" y="917"/>
                    <a:pt x="492" y="917"/>
                  </a:cubicBezTo>
                  <a:cubicBezTo>
                    <a:pt x="489" y="921"/>
                    <a:pt x="484" y="927"/>
                    <a:pt x="488" y="932"/>
                  </a:cubicBezTo>
                  <a:cubicBezTo>
                    <a:pt x="492" y="938"/>
                    <a:pt x="492" y="938"/>
                    <a:pt x="492" y="938"/>
                  </a:cubicBezTo>
                  <a:cubicBezTo>
                    <a:pt x="494" y="931"/>
                    <a:pt x="494" y="931"/>
                    <a:pt x="494" y="931"/>
                  </a:cubicBezTo>
                  <a:cubicBezTo>
                    <a:pt x="501" y="912"/>
                    <a:pt x="519" y="905"/>
                    <a:pt x="538" y="898"/>
                  </a:cubicBezTo>
                  <a:cubicBezTo>
                    <a:pt x="541" y="896"/>
                    <a:pt x="545" y="895"/>
                    <a:pt x="548" y="893"/>
                  </a:cubicBezTo>
                  <a:cubicBezTo>
                    <a:pt x="554" y="899"/>
                    <a:pt x="561" y="902"/>
                    <a:pt x="567" y="906"/>
                  </a:cubicBezTo>
                  <a:cubicBezTo>
                    <a:pt x="575" y="910"/>
                    <a:pt x="583" y="914"/>
                    <a:pt x="588" y="920"/>
                  </a:cubicBezTo>
                  <a:cubicBezTo>
                    <a:pt x="565" y="931"/>
                    <a:pt x="536" y="934"/>
                    <a:pt x="508" y="938"/>
                  </a:cubicBezTo>
                  <a:cubicBezTo>
                    <a:pt x="490" y="940"/>
                    <a:pt x="470" y="943"/>
                    <a:pt x="453" y="947"/>
                  </a:cubicBezTo>
                  <a:cubicBezTo>
                    <a:pt x="454" y="954"/>
                    <a:pt x="454" y="954"/>
                    <a:pt x="454" y="954"/>
                  </a:cubicBezTo>
                  <a:cubicBezTo>
                    <a:pt x="470" y="953"/>
                    <a:pt x="486" y="951"/>
                    <a:pt x="501" y="949"/>
                  </a:cubicBezTo>
                  <a:cubicBezTo>
                    <a:pt x="511" y="948"/>
                    <a:pt x="521" y="947"/>
                    <a:pt x="531" y="946"/>
                  </a:cubicBezTo>
                  <a:cubicBezTo>
                    <a:pt x="529" y="948"/>
                    <a:pt x="527" y="950"/>
                    <a:pt x="524" y="951"/>
                  </a:cubicBezTo>
                  <a:cubicBezTo>
                    <a:pt x="522" y="952"/>
                    <a:pt x="522" y="952"/>
                    <a:pt x="522" y="952"/>
                  </a:cubicBezTo>
                  <a:cubicBezTo>
                    <a:pt x="466" y="952"/>
                    <a:pt x="415" y="960"/>
                    <a:pt x="380" y="977"/>
                  </a:cubicBezTo>
                  <a:cubicBezTo>
                    <a:pt x="375" y="980"/>
                    <a:pt x="370" y="983"/>
                    <a:pt x="365" y="987"/>
                  </a:cubicBezTo>
                  <a:cubicBezTo>
                    <a:pt x="358" y="992"/>
                    <a:pt x="352" y="997"/>
                    <a:pt x="345" y="998"/>
                  </a:cubicBezTo>
                  <a:cubicBezTo>
                    <a:pt x="325" y="988"/>
                    <a:pt x="304" y="982"/>
                    <a:pt x="281" y="980"/>
                  </a:cubicBezTo>
                  <a:cubicBezTo>
                    <a:pt x="231" y="977"/>
                    <a:pt x="182" y="993"/>
                    <a:pt x="134" y="1009"/>
                  </a:cubicBezTo>
                  <a:cubicBezTo>
                    <a:pt x="112" y="1017"/>
                    <a:pt x="91" y="1024"/>
                    <a:pt x="70" y="1029"/>
                  </a:cubicBezTo>
                  <a:cubicBezTo>
                    <a:pt x="72" y="1036"/>
                    <a:pt x="72" y="1036"/>
                    <a:pt x="72" y="1036"/>
                  </a:cubicBezTo>
                  <a:cubicBezTo>
                    <a:pt x="85" y="1034"/>
                    <a:pt x="97" y="1030"/>
                    <a:pt x="108" y="1027"/>
                  </a:cubicBezTo>
                  <a:cubicBezTo>
                    <a:pt x="122" y="1022"/>
                    <a:pt x="137" y="1018"/>
                    <a:pt x="153" y="1016"/>
                  </a:cubicBezTo>
                  <a:cubicBezTo>
                    <a:pt x="141" y="1038"/>
                    <a:pt x="118" y="1047"/>
                    <a:pt x="94" y="1057"/>
                  </a:cubicBezTo>
                  <a:cubicBezTo>
                    <a:pt x="87" y="1060"/>
                    <a:pt x="81" y="1062"/>
                    <a:pt x="75" y="1065"/>
                  </a:cubicBezTo>
                  <a:cubicBezTo>
                    <a:pt x="59" y="1072"/>
                    <a:pt x="59" y="1072"/>
                    <a:pt x="59" y="1072"/>
                  </a:cubicBezTo>
                  <a:cubicBezTo>
                    <a:pt x="77" y="1072"/>
                    <a:pt x="77" y="1072"/>
                    <a:pt x="77" y="1072"/>
                  </a:cubicBezTo>
                  <a:cubicBezTo>
                    <a:pt x="87" y="1072"/>
                    <a:pt x="96" y="1067"/>
                    <a:pt x="104" y="1063"/>
                  </a:cubicBezTo>
                  <a:cubicBezTo>
                    <a:pt x="109" y="1061"/>
                    <a:pt x="114" y="1059"/>
                    <a:pt x="118" y="1058"/>
                  </a:cubicBezTo>
                  <a:cubicBezTo>
                    <a:pt x="116" y="1065"/>
                    <a:pt x="113" y="1071"/>
                    <a:pt x="108" y="1076"/>
                  </a:cubicBezTo>
                  <a:cubicBezTo>
                    <a:pt x="100" y="1085"/>
                    <a:pt x="100" y="1085"/>
                    <a:pt x="100" y="1085"/>
                  </a:cubicBezTo>
                  <a:cubicBezTo>
                    <a:pt x="112" y="1082"/>
                    <a:pt x="112" y="1082"/>
                    <a:pt x="112" y="1082"/>
                  </a:cubicBezTo>
                  <a:cubicBezTo>
                    <a:pt x="124" y="1079"/>
                    <a:pt x="127" y="1066"/>
                    <a:pt x="128" y="1053"/>
                  </a:cubicBezTo>
                  <a:cubicBezTo>
                    <a:pt x="145" y="1046"/>
                    <a:pt x="157" y="1032"/>
                    <a:pt x="166" y="1011"/>
                  </a:cubicBezTo>
                  <a:cubicBezTo>
                    <a:pt x="170" y="1010"/>
                    <a:pt x="170" y="1010"/>
                    <a:pt x="170" y="1010"/>
                  </a:cubicBezTo>
                  <a:cubicBezTo>
                    <a:pt x="193" y="1001"/>
                    <a:pt x="222" y="991"/>
                    <a:pt x="250" y="991"/>
                  </a:cubicBezTo>
                  <a:cubicBezTo>
                    <a:pt x="241" y="998"/>
                    <a:pt x="234" y="1006"/>
                    <a:pt x="226" y="1015"/>
                  </a:cubicBezTo>
                  <a:cubicBezTo>
                    <a:pt x="215" y="1028"/>
                    <a:pt x="205" y="1040"/>
                    <a:pt x="189" y="1046"/>
                  </a:cubicBezTo>
                  <a:cubicBezTo>
                    <a:pt x="190" y="1053"/>
                    <a:pt x="190" y="1053"/>
                    <a:pt x="190" y="1053"/>
                  </a:cubicBezTo>
                  <a:cubicBezTo>
                    <a:pt x="211" y="1049"/>
                    <a:pt x="224" y="1034"/>
                    <a:pt x="236" y="1019"/>
                  </a:cubicBezTo>
                  <a:cubicBezTo>
                    <a:pt x="247" y="1007"/>
                    <a:pt x="257" y="995"/>
                    <a:pt x="271" y="992"/>
                  </a:cubicBezTo>
                  <a:cubicBezTo>
                    <a:pt x="284" y="989"/>
                    <a:pt x="284" y="989"/>
                    <a:pt x="284" y="989"/>
                  </a:cubicBezTo>
                  <a:cubicBezTo>
                    <a:pt x="302" y="992"/>
                    <a:pt x="316" y="997"/>
                    <a:pt x="332" y="1004"/>
                  </a:cubicBezTo>
                  <a:cubicBezTo>
                    <a:pt x="325" y="1008"/>
                    <a:pt x="317" y="1013"/>
                    <a:pt x="309" y="1018"/>
                  </a:cubicBezTo>
                  <a:cubicBezTo>
                    <a:pt x="284" y="1033"/>
                    <a:pt x="259" y="1049"/>
                    <a:pt x="233" y="1063"/>
                  </a:cubicBezTo>
                  <a:cubicBezTo>
                    <a:pt x="233" y="1061"/>
                    <a:pt x="233" y="1061"/>
                    <a:pt x="233" y="1061"/>
                  </a:cubicBezTo>
                  <a:cubicBezTo>
                    <a:pt x="232" y="1064"/>
                    <a:pt x="232" y="1064"/>
                    <a:pt x="232" y="1064"/>
                  </a:cubicBezTo>
                  <a:cubicBezTo>
                    <a:pt x="187" y="1089"/>
                    <a:pt x="140" y="1112"/>
                    <a:pt x="86" y="1130"/>
                  </a:cubicBezTo>
                  <a:cubicBezTo>
                    <a:pt x="88" y="1137"/>
                    <a:pt x="88" y="1137"/>
                    <a:pt x="88" y="1137"/>
                  </a:cubicBezTo>
                  <a:cubicBezTo>
                    <a:pt x="139" y="1127"/>
                    <a:pt x="182" y="1107"/>
                    <a:pt x="222" y="1084"/>
                  </a:cubicBezTo>
                  <a:cubicBezTo>
                    <a:pt x="217" y="1095"/>
                    <a:pt x="212" y="1106"/>
                    <a:pt x="208" y="1118"/>
                  </a:cubicBezTo>
                  <a:cubicBezTo>
                    <a:pt x="205" y="1127"/>
                    <a:pt x="202" y="1136"/>
                    <a:pt x="198" y="1145"/>
                  </a:cubicBezTo>
                  <a:cubicBezTo>
                    <a:pt x="198" y="1142"/>
                    <a:pt x="198" y="1142"/>
                    <a:pt x="198" y="1142"/>
                  </a:cubicBezTo>
                  <a:cubicBezTo>
                    <a:pt x="197" y="1147"/>
                    <a:pt x="197" y="1147"/>
                    <a:pt x="197" y="1147"/>
                  </a:cubicBezTo>
                  <a:cubicBezTo>
                    <a:pt x="196" y="1149"/>
                    <a:pt x="195" y="1151"/>
                    <a:pt x="194" y="1153"/>
                  </a:cubicBezTo>
                  <a:cubicBezTo>
                    <a:pt x="191" y="1145"/>
                    <a:pt x="191" y="1145"/>
                    <a:pt x="191" y="1145"/>
                  </a:cubicBezTo>
                  <a:cubicBezTo>
                    <a:pt x="192" y="1157"/>
                    <a:pt x="192" y="1157"/>
                    <a:pt x="192" y="1157"/>
                  </a:cubicBezTo>
                  <a:cubicBezTo>
                    <a:pt x="188" y="1165"/>
                    <a:pt x="183" y="1173"/>
                    <a:pt x="177" y="1179"/>
                  </a:cubicBezTo>
                  <a:cubicBezTo>
                    <a:pt x="171" y="1186"/>
                    <a:pt x="163" y="1191"/>
                    <a:pt x="156" y="1196"/>
                  </a:cubicBezTo>
                  <a:cubicBezTo>
                    <a:pt x="146" y="1202"/>
                    <a:pt x="137" y="1208"/>
                    <a:pt x="131" y="1218"/>
                  </a:cubicBezTo>
                  <a:cubicBezTo>
                    <a:pt x="119" y="1238"/>
                    <a:pt x="119" y="1238"/>
                    <a:pt x="119" y="1238"/>
                  </a:cubicBezTo>
                  <a:cubicBezTo>
                    <a:pt x="136" y="1222"/>
                    <a:pt x="136" y="1222"/>
                    <a:pt x="136" y="1222"/>
                  </a:cubicBezTo>
                  <a:cubicBezTo>
                    <a:pt x="142" y="1217"/>
                    <a:pt x="150" y="1212"/>
                    <a:pt x="157" y="1208"/>
                  </a:cubicBezTo>
                  <a:cubicBezTo>
                    <a:pt x="165" y="1202"/>
                    <a:pt x="173" y="1197"/>
                    <a:pt x="180" y="1190"/>
                  </a:cubicBezTo>
                  <a:cubicBezTo>
                    <a:pt x="182" y="1188"/>
                    <a:pt x="184" y="1185"/>
                    <a:pt x="186" y="1182"/>
                  </a:cubicBezTo>
                  <a:cubicBezTo>
                    <a:pt x="189" y="1178"/>
                    <a:pt x="191" y="1175"/>
                    <a:pt x="194" y="1174"/>
                  </a:cubicBezTo>
                  <a:cubicBezTo>
                    <a:pt x="194" y="1175"/>
                    <a:pt x="194" y="1175"/>
                    <a:pt x="194" y="1175"/>
                  </a:cubicBezTo>
                  <a:cubicBezTo>
                    <a:pt x="193" y="1178"/>
                    <a:pt x="192" y="1182"/>
                    <a:pt x="190" y="1185"/>
                  </a:cubicBezTo>
                  <a:cubicBezTo>
                    <a:pt x="188" y="1191"/>
                    <a:pt x="185" y="1196"/>
                    <a:pt x="187" y="1200"/>
                  </a:cubicBezTo>
                  <a:cubicBezTo>
                    <a:pt x="189" y="1204"/>
                    <a:pt x="189" y="1204"/>
                    <a:pt x="189" y="1204"/>
                  </a:cubicBezTo>
                  <a:cubicBezTo>
                    <a:pt x="193" y="1201"/>
                    <a:pt x="193" y="1201"/>
                    <a:pt x="193" y="1201"/>
                  </a:cubicBezTo>
                  <a:cubicBezTo>
                    <a:pt x="194" y="1200"/>
                    <a:pt x="195" y="1199"/>
                    <a:pt x="196" y="1198"/>
                  </a:cubicBezTo>
                  <a:cubicBezTo>
                    <a:pt x="197" y="1208"/>
                    <a:pt x="197" y="1208"/>
                    <a:pt x="197" y="1208"/>
                  </a:cubicBezTo>
                  <a:cubicBezTo>
                    <a:pt x="199" y="1193"/>
                    <a:pt x="199" y="1193"/>
                    <a:pt x="199" y="1193"/>
                  </a:cubicBezTo>
                  <a:cubicBezTo>
                    <a:pt x="200" y="1192"/>
                    <a:pt x="200" y="1190"/>
                    <a:pt x="201" y="1189"/>
                  </a:cubicBezTo>
                  <a:cubicBezTo>
                    <a:pt x="203" y="1195"/>
                    <a:pt x="203" y="1195"/>
                    <a:pt x="203" y="1195"/>
                  </a:cubicBezTo>
                  <a:cubicBezTo>
                    <a:pt x="202" y="1178"/>
                    <a:pt x="202" y="1178"/>
                    <a:pt x="202" y="1178"/>
                  </a:cubicBezTo>
                  <a:cubicBezTo>
                    <a:pt x="201" y="1177"/>
                    <a:pt x="201" y="1176"/>
                    <a:pt x="201" y="1175"/>
                  </a:cubicBezTo>
                  <a:cubicBezTo>
                    <a:pt x="201" y="1173"/>
                    <a:pt x="201" y="1171"/>
                    <a:pt x="201" y="1169"/>
                  </a:cubicBezTo>
                  <a:cubicBezTo>
                    <a:pt x="200" y="1168"/>
                    <a:pt x="200" y="1168"/>
                    <a:pt x="200" y="1168"/>
                  </a:cubicBezTo>
                  <a:cubicBezTo>
                    <a:pt x="200" y="1167"/>
                    <a:pt x="200" y="1166"/>
                    <a:pt x="200" y="1166"/>
                  </a:cubicBezTo>
                  <a:cubicBezTo>
                    <a:pt x="201" y="1159"/>
                    <a:pt x="206" y="1149"/>
                    <a:pt x="210" y="1139"/>
                  </a:cubicBezTo>
                  <a:cubicBezTo>
                    <a:pt x="213" y="1133"/>
                    <a:pt x="215" y="1128"/>
                    <a:pt x="217" y="1123"/>
                  </a:cubicBezTo>
                  <a:cubicBezTo>
                    <a:pt x="219" y="1118"/>
                    <a:pt x="221" y="1113"/>
                    <a:pt x="223" y="1108"/>
                  </a:cubicBezTo>
                  <a:cubicBezTo>
                    <a:pt x="228" y="1098"/>
                    <a:pt x="232" y="1089"/>
                    <a:pt x="232" y="1078"/>
                  </a:cubicBezTo>
                  <a:cubicBezTo>
                    <a:pt x="244" y="1072"/>
                    <a:pt x="255" y="1065"/>
                    <a:pt x="267" y="1058"/>
                  </a:cubicBezTo>
                  <a:cubicBezTo>
                    <a:pt x="296" y="1040"/>
                    <a:pt x="326" y="1022"/>
                    <a:pt x="359" y="1007"/>
                  </a:cubicBezTo>
                  <a:cubicBezTo>
                    <a:pt x="343" y="1027"/>
                    <a:pt x="330" y="1050"/>
                    <a:pt x="317" y="1072"/>
                  </a:cubicBezTo>
                  <a:cubicBezTo>
                    <a:pt x="301" y="1100"/>
                    <a:pt x="285" y="1129"/>
                    <a:pt x="264" y="1150"/>
                  </a:cubicBezTo>
                  <a:cubicBezTo>
                    <a:pt x="257" y="1157"/>
                    <a:pt x="257" y="1157"/>
                    <a:pt x="257" y="1157"/>
                  </a:cubicBezTo>
                  <a:cubicBezTo>
                    <a:pt x="267" y="1156"/>
                    <a:pt x="267" y="1156"/>
                    <a:pt x="267" y="1156"/>
                  </a:cubicBezTo>
                  <a:cubicBezTo>
                    <a:pt x="273" y="1156"/>
                    <a:pt x="277" y="1150"/>
                    <a:pt x="281" y="1145"/>
                  </a:cubicBezTo>
                  <a:cubicBezTo>
                    <a:pt x="281" y="1144"/>
                    <a:pt x="282" y="1143"/>
                    <a:pt x="283" y="1142"/>
                  </a:cubicBezTo>
                  <a:cubicBezTo>
                    <a:pt x="282" y="1155"/>
                    <a:pt x="278" y="1168"/>
                    <a:pt x="274" y="1179"/>
                  </a:cubicBezTo>
                  <a:cubicBezTo>
                    <a:pt x="271" y="1188"/>
                    <a:pt x="268" y="1197"/>
                    <a:pt x="267" y="1206"/>
                  </a:cubicBezTo>
                  <a:cubicBezTo>
                    <a:pt x="266" y="1209"/>
                    <a:pt x="266" y="1209"/>
                    <a:pt x="266" y="1209"/>
                  </a:cubicBezTo>
                  <a:cubicBezTo>
                    <a:pt x="251" y="1220"/>
                    <a:pt x="235" y="1230"/>
                    <a:pt x="220" y="1240"/>
                  </a:cubicBezTo>
                  <a:cubicBezTo>
                    <a:pt x="211" y="1245"/>
                    <a:pt x="211" y="1245"/>
                    <a:pt x="211" y="1245"/>
                  </a:cubicBezTo>
                  <a:cubicBezTo>
                    <a:pt x="170" y="1245"/>
                    <a:pt x="148" y="1265"/>
                    <a:pt x="126" y="1285"/>
                  </a:cubicBezTo>
                  <a:cubicBezTo>
                    <a:pt x="121" y="1289"/>
                    <a:pt x="117" y="1294"/>
                    <a:pt x="112" y="1297"/>
                  </a:cubicBezTo>
                  <a:cubicBezTo>
                    <a:pt x="110" y="1299"/>
                    <a:pt x="110" y="1299"/>
                    <a:pt x="110" y="1299"/>
                  </a:cubicBezTo>
                  <a:cubicBezTo>
                    <a:pt x="109" y="1300"/>
                    <a:pt x="106" y="1301"/>
                    <a:pt x="105" y="1303"/>
                  </a:cubicBezTo>
                  <a:cubicBezTo>
                    <a:pt x="86" y="1320"/>
                    <a:pt x="86" y="1320"/>
                    <a:pt x="86" y="1320"/>
                  </a:cubicBezTo>
                  <a:cubicBezTo>
                    <a:pt x="107" y="1308"/>
                    <a:pt x="107" y="1308"/>
                    <a:pt x="107" y="1308"/>
                  </a:cubicBezTo>
                  <a:cubicBezTo>
                    <a:pt x="108" y="1308"/>
                    <a:pt x="108" y="1308"/>
                    <a:pt x="108" y="1308"/>
                  </a:cubicBezTo>
                  <a:cubicBezTo>
                    <a:pt x="108" y="1311"/>
                    <a:pt x="108" y="1311"/>
                    <a:pt x="108" y="1311"/>
                  </a:cubicBezTo>
                  <a:cubicBezTo>
                    <a:pt x="111" y="1308"/>
                    <a:pt x="111" y="1308"/>
                    <a:pt x="111" y="1308"/>
                  </a:cubicBezTo>
                  <a:cubicBezTo>
                    <a:pt x="113" y="1308"/>
                    <a:pt x="116" y="1306"/>
                    <a:pt x="117" y="1303"/>
                  </a:cubicBezTo>
                  <a:cubicBezTo>
                    <a:pt x="126" y="1298"/>
                    <a:pt x="135" y="1291"/>
                    <a:pt x="143" y="1284"/>
                  </a:cubicBezTo>
                  <a:cubicBezTo>
                    <a:pt x="159" y="1270"/>
                    <a:pt x="174" y="1258"/>
                    <a:pt x="195" y="1257"/>
                  </a:cubicBezTo>
                  <a:cubicBezTo>
                    <a:pt x="196" y="1261"/>
                    <a:pt x="199" y="1261"/>
                    <a:pt x="200" y="1262"/>
                  </a:cubicBezTo>
                  <a:cubicBezTo>
                    <a:pt x="203" y="1262"/>
                    <a:pt x="205" y="1260"/>
                    <a:pt x="208" y="1258"/>
                  </a:cubicBezTo>
                  <a:cubicBezTo>
                    <a:pt x="210" y="1257"/>
                    <a:pt x="212" y="1255"/>
                    <a:pt x="215" y="1254"/>
                  </a:cubicBezTo>
                  <a:cubicBezTo>
                    <a:pt x="219" y="1254"/>
                    <a:pt x="224" y="1254"/>
                    <a:pt x="230" y="1254"/>
                  </a:cubicBezTo>
                  <a:cubicBezTo>
                    <a:pt x="242" y="1255"/>
                    <a:pt x="255" y="1258"/>
                    <a:pt x="265" y="1261"/>
                  </a:cubicBezTo>
                  <a:cubicBezTo>
                    <a:pt x="221" y="1274"/>
                    <a:pt x="178" y="1289"/>
                    <a:pt x="144" y="1318"/>
                  </a:cubicBezTo>
                  <a:cubicBezTo>
                    <a:pt x="123" y="1335"/>
                    <a:pt x="102" y="1345"/>
                    <a:pt x="75" y="1357"/>
                  </a:cubicBezTo>
                  <a:cubicBezTo>
                    <a:pt x="68" y="1360"/>
                    <a:pt x="60" y="1363"/>
                    <a:pt x="53" y="1365"/>
                  </a:cubicBezTo>
                  <a:cubicBezTo>
                    <a:pt x="38" y="1370"/>
                    <a:pt x="23" y="1374"/>
                    <a:pt x="15" y="1385"/>
                  </a:cubicBezTo>
                  <a:cubicBezTo>
                    <a:pt x="0" y="1405"/>
                    <a:pt x="0" y="1405"/>
                    <a:pt x="0" y="1405"/>
                  </a:cubicBezTo>
                  <a:cubicBezTo>
                    <a:pt x="20" y="1390"/>
                    <a:pt x="20" y="1390"/>
                    <a:pt x="20" y="1390"/>
                  </a:cubicBezTo>
                  <a:cubicBezTo>
                    <a:pt x="31" y="1382"/>
                    <a:pt x="47" y="1378"/>
                    <a:pt x="62" y="1374"/>
                  </a:cubicBezTo>
                  <a:cubicBezTo>
                    <a:pt x="67" y="1373"/>
                    <a:pt x="73" y="1371"/>
                    <a:pt x="79" y="1369"/>
                  </a:cubicBezTo>
                  <a:cubicBezTo>
                    <a:pt x="75" y="1373"/>
                    <a:pt x="71" y="1376"/>
                    <a:pt x="67" y="1379"/>
                  </a:cubicBezTo>
                  <a:cubicBezTo>
                    <a:pt x="58" y="1386"/>
                    <a:pt x="50" y="1393"/>
                    <a:pt x="47" y="1400"/>
                  </a:cubicBezTo>
                  <a:cubicBezTo>
                    <a:pt x="40" y="1415"/>
                    <a:pt x="40" y="1415"/>
                    <a:pt x="40" y="1415"/>
                  </a:cubicBezTo>
                  <a:cubicBezTo>
                    <a:pt x="52" y="1404"/>
                    <a:pt x="52" y="1404"/>
                    <a:pt x="52" y="1404"/>
                  </a:cubicBezTo>
                  <a:cubicBezTo>
                    <a:pt x="57" y="1400"/>
                    <a:pt x="62" y="1396"/>
                    <a:pt x="67" y="1392"/>
                  </a:cubicBezTo>
                  <a:cubicBezTo>
                    <a:pt x="80" y="1381"/>
                    <a:pt x="93" y="1370"/>
                    <a:pt x="104" y="1358"/>
                  </a:cubicBezTo>
                  <a:cubicBezTo>
                    <a:pt x="127" y="1351"/>
                    <a:pt x="145" y="1338"/>
                    <a:pt x="163" y="1325"/>
                  </a:cubicBezTo>
                  <a:cubicBezTo>
                    <a:pt x="180" y="1312"/>
                    <a:pt x="197" y="1300"/>
                    <a:pt x="217" y="1295"/>
                  </a:cubicBezTo>
                  <a:cubicBezTo>
                    <a:pt x="201" y="1315"/>
                    <a:pt x="182" y="1332"/>
                    <a:pt x="163" y="1349"/>
                  </a:cubicBezTo>
                  <a:cubicBezTo>
                    <a:pt x="156" y="1356"/>
                    <a:pt x="149" y="1362"/>
                    <a:pt x="142" y="1369"/>
                  </a:cubicBezTo>
                  <a:cubicBezTo>
                    <a:pt x="147" y="1374"/>
                    <a:pt x="147" y="1374"/>
                    <a:pt x="147" y="1374"/>
                  </a:cubicBezTo>
                  <a:cubicBezTo>
                    <a:pt x="153" y="1368"/>
                    <a:pt x="160" y="1364"/>
                    <a:pt x="167" y="1359"/>
                  </a:cubicBezTo>
                  <a:cubicBezTo>
                    <a:pt x="177" y="1352"/>
                    <a:pt x="187" y="1344"/>
                    <a:pt x="197" y="1334"/>
                  </a:cubicBezTo>
                  <a:cubicBezTo>
                    <a:pt x="203" y="1328"/>
                    <a:pt x="208" y="1321"/>
                    <a:pt x="213" y="1313"/>
                  </a:cubicBezTo>
                  <a:cubicBezTo>
                    <a:pt x="221" y="1303"/>
                    <a:pt x="228" y="1293"/>
                    <a:pt x="237" y="1287"/>
                  </a:cubicBezTo>
                  <a:cubicBezTo>
                    <a:pt x="258" y="1274"/>
                    <a:pt x="282" y="1271"/>
                    <a:pt x="313" y="1268"/>
                  </a:cubicBezTo>
                  <a:cubicBezTo>
                    <a:pt x="314" y="1268"/>
                    <a:pt x="315" y="1268"/>
                    <a:pt x="316" y="1268"/>
                  </a:cubicBezTo>
                  <a:cubicBezTo>
                    <a:pt x="314" y="1269"/>
                    <a:pt x="312" y="1270"/>
                    <a:pt x="309" y="1271"/>
                  </a:cubicBezTo>
                  <a:cubicBezTo>
                    <a:pt x="302" y="1274"/>
                    <a:pt x="295" y="1278"/>
                    <a:pt x="294" y="1284"/>
                  </a:cubicBezTo>
                  <a:cubicBezTo>
                    <a:pt x="294" y="1293"/>
                    <a:pt x="294" y="1293"/>
                    <a:pt x="294" y="1293"/>
                  </a:cubicBezTo>
                  <a:cubicBezTo>
                    <a:pt x="300" y="1287"/>
                    <a:pt x="300" y="1287"/>
                    <a:pt x="300" y="1287"/>
                  </a:cubicBezTo>
                  <a:cubicBezTo>
                    <a:pt x="323" y="1268"/>
                    <a:pt x="361" y="1262"/>
                    <a:pt x="394" y="1272"/>
                  </a:cubicBezTo>
                  <a:cubicBezTo>
                    <a:pt x="378" y="1281"/>
                    <a:pt x="363" y="1291"/>
                    <a:pt x="349" y="1300"/>
                  </a:cubicBezTo>
                  <a:cubicBezTo>
                    <a:pt x="326" y="1315"/>
                    <a:pt x="303" y="1331"/>
                    <a:pt x="278" y="1343"/>
                  </a:cubicBezTo>
                  <a:cubicBezTo>
                    <a:pt x="266" y="1348"/>
                    <a:pt x="253" y="1352"/>
                    <a:pt x="240" y="1356"/>
                  </a:cubicBezTo>
                  <a:cubicBezTo>
                    <a:pt x="222" y="1360"/>
                    <a:pt x="204" y="1365"/>
                    <a:pt x="189" y="1376"/>
                  </a:cubicBezTo>
                  <a:cubicBezTo>
                    <a:pt x="164" y="1392"/>
                    <a:pt x="164" y="1392"/>
                    <a:pt x="164" y="1392"/>
                  </a:cubicBezTo>
                  <a:cubicBezTo>
                    <a:pt x="192" y="1382"/>
                    <a:pt x="192" y="1382"/>
                    <a:pt x="192" y="1382"/>
                  </a:cubicBezTo>
                  <a:cubicBezTo>
                    <a:pt x="205" y="1377"/>
                    <a:pt x="220" y="1373"/>
                    <a:pt x="234" y="1369"/>
                  </a:cubicBezTo>
                  <a:cubicBezTo>
                    <a:pt x="257" y="1362"/>
                    <a:pt x="281" y="1355"/>
                    <a:pt x="300" y="1345"/>
                  </a:cubicBezTo>
                  <a:cubicBezTo>
                    <a:pt x="299" y="1347"/>
                    <a:pt x="298" y="1349"/>
                    <a:pt x="297" y="1351"/>
                  </a:cubicBezTo>
                  <a:cubicBezTo>
                    <a:pt x="284" y="1371"/>
                    <a:pt x="271" y="1390"/>
                    <a:pt x="252" y="1402"/>
                  </a:cubicBezTo>
                  <a:cubicBezTo>
                    <a:pt x="255" y="1408"/>
                    <a:pt x="255" y="1408"/>
                    <a:pt x="255" y="1408"/>
                  </a:cubicBezTo>
                  <a:cubicBezTo>
                    <a:pt x="269" y="1403"/>
                    <a:pt x="280" y="1395"/>
                    <a:pt x="289" y="1386"/>
                  </a:cubicBezTo>
                  <a:cubicBezTo>
                    <a:pt x="298" y="1378"/>
                    <a:pt x="303" y="1367"/>
                    <a:pt x="308" y="1356"/>
                  </a:cubicBezTo>
                  <a:cubicBezTo>
                    <a:pt x="313" y="1345"/>
                    <a:pt x="318" y="1335"/>
                    <a:pt x="325" y="1328"/>
                  </a:cubicBezTo>
                  <a:cubicBezTo>
                    <a:pt x="335" y="1318"/>
                    <a:pt x="353" y="1311"/>
                    <a:pt x="370" y="1304"/>
                  </a:cubicBezTo>
                  <a:cubicBezTo>
                    <a:pt x="376" y="1301"/>
                    <a:pt x="381" y="1299"/>
                    <a:pt x="387" y="1296"/>
                  </a:cubicBezTo>
                  <a:cubicBezTo>
                    <a:pt x="417" y="1283"/>
                    <a:pt x="462" y="1267"/>
                    <a:pt x="510" y="1265"/>
                  </a:cubicBezTo>
                  <a:cubicBezTo>
                    <a:pt x="468" y="1321"/>
                    <a:pt x="424" y="1365"/>
                    <a:pt x="375" y="1399"/>
                  </a:cubicBezTo>
                  <a:cubicBezTo>
                    <a:pt x="348" y="1419"/>
                    <a:pt x="348" y="1419"/>
                    <a:pt x="348" y="1419"/>
                  </a:cubicBezTo>
                  <a:cubicBezTo>
                    <a:pt x="379" y="1406"/>
                    <a:pt x="379" y="1406"/>
                    <a:pt x="379" y="1406"/>
                  </a:cubicBezTo>
                  <a:cubicBezTo>
                    <a:pt x="393" y="1399"/>
                    <a:pt x="406" y="1389"/>
                    <a:pt x="419" y="1379"/>
                  </a:cubicBezTo>
                  <a:cubicBezTo>
                    <a:pt x="428" y="1372"/>
                    <a:pt x="436" y="1366"/>
                    <a:pt x="445" y="1361"/>
                  </a:cubicBezTo>
                  <a:cubicBezTo>
                    <a:pt x="444" y="1362"/>
                    <a:pt x="444" y="1362"/>
                    <a:pt x="444" y="1362"/>
                  </a:cubicBezTo>
                  <a:cubicBezTo>
                    <a:pt x="443" y="1367"/>
                    <a:pt x="443" y="1367"/>
                    <a:pt x="443" y="1367"/>
                  </a:cubicBezTo>
                  <a:cubicBezTo>
                    <a:pt x="440" y="1374"/>
                    <a:pt x="435" y="1380"/>
                    <a:pt x="430" y="1386"/>
                  </a:cubicBezTo>
                  <a:cubicBezTo>
                    <a:pt x="425" y="1393"/>
                    <a:pt x="421" y="1398"/>
                    <a:pt x="419" y="1404"/>
                  </a:cubicBezTo>
                  <a:cubicBezTo>
                    <a:pt x="416" y="1414"/>
                    <a:pt x="416" y="1414"/>
                    <a:pt x="416" y="1414"/>
                  </a:cubicBezTo>
                  <a:cubicBezTo>
                    <a:pt x="424" y="1409"/>
                    <a:pt x="424" y="1409"/>
                    <a:pt x="424" y="1409"/>
                  </a:cubicBezTo>
                  <a:cubicBezTo>
                    <a:pt x="438" y="1399"/>
                    <a:pt x="444" y="1384"/>
                    <a:pt x="449" y="1369"/>
                  </a:cubicBezTo>
                  <a:cubicBezTo>
                    <a:pt x="450" y="1368"/>
                    <a:pt x="451" y="1366"/>
                    <a:pt x="451" y="1364"/>
                  </a:cubicBezTo>
                  <a:cubicBezTo>
                    <a:pt x="453" y="1360"/>
                    <a:pt x="455" y="1355"/>
                    <a:pt x="457" y="1351"/>
                  </a:cubicBezTo>
                  <a:cubicBezTo>
                    <a:pt x="460" y="1346"/>
                    <a:pt x="465" y="1341"/>
                    <a:pt x="470" y="1337"/>
                  </a:cubicBezTo>
                  <a:cubicBezTo>
                    <a:pt x="474" y="1333"/>
                    <a:pt x="478" y="1330"/>
                    <a:pt x="482" y="1326"/>
                  </a:cubicBezTo>
                  <a:cubicBezTo>
                    <a:pt x="489" y="1318"/>
                    <a:pt x="495" y="1309"/>
                    <a:pt x="501" y="1301"/>
                  </a:cubicBezTo>
                  <a:cubicBezTo>
                    <a:pt x="509" y="1289"/>
                    <a:pt x="516" y="1277"/>
                    <a:pt x="526" y="1271"/>
                  </a:cubicBezTo>
                  <a:cubicBezTo>
                    <a:pt x="522" y="1283"/>
                    <a:pt x="514" y="1295"/>
                    <a:pt x="508" y="1305"/>
                  </a:cubicBezTo>
                  <a:cubicBezTo>
                    <a:pt x="503" y="1313"/>
                    <a:pt x="498" y="1321"/>
                    <a:pt x="495" y="1327"/>
                  </a:cubicBezTo>
                  <a:cubicBezTo>
                    <a:pt x="483" y="1354"/>
                    <a:pt x="483" y="1354"/>
                    <a:pt x="483" y="1354"/>
                  </a:cubicBezTo>
                  <a:cubicBezTo>
                    <a:pt x="504" y="1328"/>
                    <a:pt x="504" y="1328"/>
                    <a:pt x="504" y="1328"/>
                  </a:cubicBezTo>
                  <a:cubicBezTo>
                    <a:pt x="506" y="1326"/>
                    <a:pt x="507" y="1324"/>
                    <a:pt x="509" y="1321"/>
                  </a:cubicBezTo>
                  <a:cubicBezTo>
                    <a:pt x="507" y="1327"/>
                    <a:pt x="504" y="1332"/>
                    <a:pt x="501" y="1337"/>
                  </a:cubicBezTo>
                  <a:cubicBezTo>
                    <a:pt x="498" y="1342"/>
                    <a:pt x="496" y="1346"/>
                    <a:pt x="494" y="1351"/>
                  </a:cubicBezTo>
                  <a:cubicBezTo>
                    <a:pt x="484" y="1371"/>
                    <a:pt x="484" y="1371"/>
                    <a:pt x="484" y="1371"/>
                  </a:cubicBezTo>
                  <a:cubicBezTo>
                    <a:pt x="500" y="1355"/>
                    <a:pt x="500" y="1355"/>
                    <a:pt x="500" y="1355"/>
                  </a:cubicBezTo>
                  <a:cubicBezTo>
                    <a:pt x="514" y="1340"/>
                    <a:pt x="522" y="1317"/>
                    <a:pt x="529" y="1295"/>
                  </a:cubicBezTo>
                  <a:cubicBezTo>
                    <a:pt x="534" y="1283"/>
                    <a:pt x="538" y="1269"/>
                    <a:pt x="544" y="1258"/>
                  </a:cubicBezTo>
                  <a:cubicBezTo>
                    <a:pt x="563" y="1249"/>
                    <a:pt x="585" y="1243"/>
                    <a:pt x="611" y="1240"/>
                  </a:cubicBezTo>
                  <a:cubicBezTo>
                    <a:pt x="596" y="1258"/>
                    <a:pt x="583" y="1279"/>
                    <a:pt x="571" y="1300"/>
                  </a:cubicBezTo>
                  <a:cubicBezTo>
                    <a:pt x="551" y="1334"/>
                    <a:pt x="530" y="1369"/>
                    <a:pt x="498" y="1391"/>
                  </a:cubicBezTo>
                  <a:cubicBezTo>
                    <a:pt x="501" y="1397"/>
                    <a:pt x="501" y="1397"/>
                    <a:pt x="501" y="1397"/>
                  </a:cubicBezTo>
                  <a:cubicBezTo>
                    <a:pt x="531" y="1382"/>
                    <a:pt x="550" y="1355"/>
                    <a:pt x="568" y="1328"/>
                  </a:cubicBezTo>
                  <a:cubicBezTo>
                    <a:pt x="570" y="1326"/>
                    <a:pt x="571" y="1325"/>
                    <a:pt x="572" y="1323"/>
                  </a:cubicBezTo>
                  <a:cubicBezTo>
                    <a:pt x="567" y="1348"/>
                    <a:pt x="561" y="1369"/>
                    <a:pt x="547" y="1381"/>
                  </a:cubicBezTo>
                  <a:cubicBezTo>
                    <a:pt x="538" y="1389"/>
                    <a:pt x="538" y="1389"/>
                    <a:pt x="538" y="1389"/>
                  </a:cubicBezTo>
                  <a:cubicBezTo>
                    <a:pt x="550" y="1387"/>
                    <a:pt x="550" y="1387"/>
                    <a:pt x="550" y="1387"/>
                  </a:cubicBezTo>
                  <a:cubicBezTo>
                    <a:pt x="560" y="1386"/>
                    <a:pt x="563" y="1378"/>
                    <a:pt x="567" y="1372"/>
                  </a:cubicBezTo>
                  <a:cubicBezTo>
                    <a:pt x="567" y="1371"/>
                    <a:pt x="568" y="1370"/>
                    <a:pt x="568" y="1370"/>
                  </a:cubicBezTo>
                  <a:cubicBezTo>
                    <a:pt x="568" y="1373"/>
                    <a:pt x="568" y="1377"/>
                    <a:pt x="567" y="1381"/>
                  </a:cubicBezTo>
                  <a:cubicBezTo>
                    <a:pt x="567" y="1385"/>
                    <a:pt x="567" y="1389"/>
                    <a:pt x="567" y="1391"/>
                  </a:cubicBezTo>
                  <a:cubicBezTo>
                    <a:pt x="574" y="1391"/>
                    <a:pt x="574" y="1391"/>
                    <a:pt x="574" y="1391"/>
                  </a:cubicBezTo>
                  <a:cubicBezTo>
                    <a:pt x="575" y="1386"/>
                    <a:pt x="575" y="1380"/>
                    <a:pt x="576" y="1375"/>
                  </a:cubicBezTo>
                  <a:cubicBezTo>
                    <a:pt x="579" y="1349"/>
                    <a:pt x="581" y="1322"/>
                    <a:pt x="589" y="1292"/>
                  </a:cubicBezTo>
                  <a:cubicBezTo>
                    <a:pt x="593" y="1287"/>
                    <a:pt x="596" y="1282"/>
                    <a:pt x="600" y="1277"/>
                  </a:cubicBezTo>
                  <a:cubicBezTo>
                    <a:pt x="614" y="1256"/>
                    <a:pt x="626" y="1239"/>
                    <a:pt x="657" y="1236"/>
                  </a:cubicBezTo>
                  <a:cubicBezTo>
                    <a:pt x="704" y="1232"/>
                    <a:pt x="744" y="1237"/>
                    <a:pt x="771" y="1250"/>
                  </a:cubicBezTo>
                  <a:cubicBezTo>
                    <a:pt x="775" y="1253"/>
                    <a:pt x="775" y="1254"/>
                    <a:pt x="775" y="1256"/>
                  </a:cubicBezTo>
                  <a:cubicBezTo>
                    <a:pt x="775" y="1259"/>
                    <a:pt x="775" y="1262"/>
                    <a:pt x="778" y="1265"/>
                  </a:cubicBezTo>
                  <a:cubicBezTo>
                    <a:pt x="777" y="1280"/>
                    <a:pt x="777" y="1292"/>
                    <a:pt x="776" y="1303"/>
                  </a:cubicBezTo>
                  <a:cubicBezTo>
                    <a:pt x="776" y="1312"/>
                    <a:pt x="776" y="1321"/>
                    <a:pt x="775" y="1333"/>
                  </a:cubicBezTo>
                  <a:cubicBezTo>
                    <a:pt x="755" y="1329"/>
                    <a:pt x="733" y="1331"/>
                    <a:pt x="712" y="1339"/>
                  </a:cubicBezTo>
                  <a:cubicBezTo>
                    <a:pt x="674" y="1354"/>
                    <a:pt x="642" y="1380"/>
                    <a:pt x="611" y="1405"/>
                  </a:cubicBezTo>
                  <a:cubicBezTo>
                    <a:pt x="571" y="1437"/>
                    <a:pt x="529" y="1471"/>
                    <a:pt x="474" y="1481"/>
                  </a:cubicBezTo>
                  <a:cubicBezTo>
                    <a:pt x="470" y="1483"/>
                    <a:pt x="470" y="1483"/>
                    <a:pt x="470" y="1483"/>
                  </a:cubicBezTo>
                  <a:cubicBezTo>
                    <a:pt x="451" y="1491"/>
                    <a:pt x="407" y="1510"/>
                    <a:pt x="389" y="1509"/>
                  </a:cubicBezTo>
                  <a:cubicBezTo>
                    <a:pt x="379" y="1509"/>
                    <a:pt x="367" y="1504"/>
                    <a:pt x="354" y="1499"/>
                  </a:cubicBezTo>
                  <a:cubicBezTo>
                    <a:pt x="342" y="1495"/>
                    <a:pt x="331" y="1491"/>
                    <a:pt x="319" y="1488"/>
                  </a:cubicBezTo>
                  <a:cubicBezTo>
                    <a:pt x="303" y="1485"/>
                    <a:pt x="287" y="1483"/>
                    <a:pt x="269" y="1482"/>
                  </a:cubicBezTo>
                  <a:cubicBezTo>
                    <a:pt x="256" y="1481"/>
                    <a:pt x="244" y="1480"/>
                    <a:pt x="234" y="1480"/>
                  </a:cubicBezTo>
                  <a:cubicBezTo>
                    <a:pt x="215" y="1480"/>
                    <a:pt x="215" y="1480"/>
                    <a:pt x="215" y="1480"/>
                  </a:cubicBezTo>
                  <a:cubicBezTo>
                    <a:pt x="233" y="1487"/>
                    <a:pt x="233" y="1487"/>
                    <a:pt x="233" y="1487"/>
                  </a:cubicBezTo>
                  <a:cubicBezTo>
                    <a:pt x="239" y="1490"/>
                    <a:pt x="247" y="1491"/>
                    <a:pt x="257" y="1492"/>
                  </a:cubicBezTo>
                  <a:cubicBezTo>
                    <a:pt x="252" y="1492"/>
                    <a:pt x="247" y="1493"/>
                    <a:pt x="242" y="1495"/>
                  </a:cubicBezTo>
                  <a:cubicBezTo>
                    <a:pt x="219" y="1502"/>
                    <a:pt x="219" y="1502"/>
                    <a:pt x="219" y="1502"/>
                  </a:cubicBezTo>
                  <a:cubicBezTo>
                    <a:pt x="243" y="1502"/>
                    <a:pt x="243" y="1502"/>
                    <a:pt x="243" y="1502"/>
                  </a:cubicBezTo>
                  <a:cubicBezTo>
                    <a:pt x="250" y="1502"/>
                    <a:pt x="257" y="1501"/>
                    <a:pt x="263" y="1501"/>
                  </a:cubicBezTo>
                  <a:cubicBezTo>
                    <a:pt x="283" y="1501"/>
                    <a:pt x="301" y="1500"/>
                    <a:pt x="318" y="1501"/>
                  </a:cubicBezTo>
                  <a:cubicBezTo>
                    <a:pt x="340" y="1503"/>
                    <a:pt x="357" y="1507"/>
                    <a:pt x="372" y="1515"/>
                  </a:cubicBezTo>
                  <a:cubicBezTo>
                    <a:pt x="319" y="1525"/>
                    <a:pt x="256" y="1527"/>
                    <a:pt x="194" y="1528"/>
                  </a:cubicBezTo>
                  <a:cubicBezTo>
                    <a:pt x="149" y="1529"/>
                    <a:pt x="106" y="1530"/>
                    <a:pt x="67" y="1535"/>
                  </a:cubicBezTo>
                  <a:cubicBezTo>
                    <a:pt x="34" y="1538"/>
                    <a:pt x="34" y="1538"/>
                    <a:pt x="34" y="1538"/>
                  </a:cubicBezTo>
                  <a:cubicBezTo>
                    <a:pt x="67" y="1542"/>
                    <a:pt x="67" y="1542"/>
                    <a:pt x="67" y="1542"/>
                  </a:cubicBezTo>
                  <a:cubicBezTo>
                    <a:pt x="81" y="1543"/>
                    <a:pt x="97" y="1543"/>
                    <a:pt x="113" y="1542"/>
                  </a:cubicBezTo>
                  <a:cubicBezTo>
                    <a:pt x="132" y="1541"/>
                    <a:pt x="150" y="1540"/>
                    <a:pt x="161" y="1543"/>
                  </a:cubicBezTo>
                  <a:cubicBezTo>
                    <a:pt x="150" y="1548"/>
                    <a:pt x="139" y="1553"/>
                    <a:pt x="128" y="1557"/>
                  </a:cubicBezTo>
                  <a:cubicBezTo>
                    <a:pt x="114" y="1563"/>
                    <a:pt x="100" y="1569"/>
                    <a:pt x="86" y="1576"/>
                  </a:cubicBezTo>
                  <a:cubicBezTo>
                    <a:pt x="63" y="1587"/>
                    <a:pt x="63" y="1587"/>
                    <a:pt x="63" y="1587"/>
                  </a:cubicBezTo>
                  <a:cubicBezTo>
                    <a:pt x="89" y="1583"/>
                    <a:pt x="89" y="1583"/>
                    <a:pt x="89" y="1583"/>
                  </a:cubicBezTo>
                  <a:cubicBezTo>
                    <a:pt x="110" y="1579"/>
                    <a:pt x="128" y="1570"/>
                    <a:pt x="146" y="1562"/>
                  </a:cubicBezTo>
                  <a:cubicBezTo>
                    <a:pt x="173" y="1549"/>
                    <a:pt x="199" y="1537"/>
                    <a:pt x="234" y="1539"/>
                  </a:cubicBezTo>
                  <a:cubicBezTo>
                    <a:pt x="236" y="1540"/>
                    <a:pt x="238" y="1540"/>
                    <a:pt x="240" y="1540"/>
                  </a:cubicBezTo>
                  <a:cubicBezTo>
                    <a:pt x="240" y="1541"/>
                    <a:pt x="241" y="1543"/>
                    <a:pt x="244" y="1545"/>
                  </a:cubicBezTo>
                  <a:cubicBezTo>
                    <a:pt x="245" y="1545"/>
                    <a:pt x="245" y="1545"/>
                    <a:pt x="245" y="1545"/>
                  </a:cubicBezTo>
                  <a:cubicBezTo>
                    <a:pt x="246" y="1545"/>
                    <a:pt x="246" y="1545"/>
                    <a:pt x="246" y="1545"/>
                  </a:cubicBezTo>
                  <a:cubicBezTo>
                    <a:pt x="251" y="1544"/>
                    <a:pt x="255" y="1544"/>
                    <a:pt x="260" y="1544"/>
                  </a:cubicBezTo>
                  <a:cubicBezTo>
                    <a:pt x="276" y="1547"/>
                    <a:pt x="276" y="1547"/>
                    <a:pt x="276" y="1547"/>
                  </a:cubicBezTo>
                  <a:cubicBezTo>
                    <a:pt x="269" y="1543"/>
                    <a:pt x="269" y="1543"/>
                    <a:pt x="269" y="1543"/>
                  </a:cubicBezTo>
                  <a:cubicBezTo>
                    <a:pt x="272" y="1543"/>
                    <a:pt x="275" y="1542"/>
                    <a:pt x="278" y="1542"/>
                  </a:cubicBezTo>
                  <a:cubicBezTo>
                    <a:pt x="283" y="1542"/>
                    <a:pt x="288" y="1541"/>
                    <a:pt x="293" y="1541"/>
                  </a:cubicBezTo>
                  <a:cubicBezTo>
                    <a:pt x="289" y="1545"/>
                    <a:pt x="285" y="1549"/>
                    <a:pt x="281" y="1553"/>
                  </a:cubicBezTo>
                  <a:cubicBezTo>
                    <a:pt x="277" y="1557"/>
                    <a:pt x="274" y="1561"/>
                    <a:pt x="270" y="1564"/>
                  </a:cubicBezTo>
                  <a:cubicBezTo>
                    <a:pt x="265" y="1569"/>
                    <a:pt x="265" y="1569"/>
                    <a:pt x="265" y="1569"/>
                  </a:cubicBezTo>
                  <a:cubicBezTo>
                    <a:pt x="260" y="1573"/>
                    <a:pt x="255" y="1576"/>
                    <a:pt x="249" y="1578"/>
                  </a:cubicBezTo>
                  <a:cubicBezTo>
                    <a:pt x="241" y="1581"/>
                    <a:pt x="232" y="1581"/>
                    <a:pt x="222" y="1582"/>
                  </a:cubicBezTo>
                  <a:cubicBezTo>
                    <a:pt x="210" y="1583"/>
                    <a:pt x="198" y="1584"/>
                    <a:pt x="186" y="1589"/>
                  </a:cubicBezTo>
                  <a:cubicBezTo>
                    <a:pt x="172" y="1595"/>
                    <a:pt x="172" y="1595"/>
                    <a:pt x="172" y="1595"/>
                  </a:cubicBezTo>
                  <a:cubicBezTo>
                    <a:pt x="187" y="1596"/>
                    <a:pt x="187" y="1596"/>
                    <a:pt x="187" y="1596"/>
                  </a:cubicBezTo>
                  <a:cubicBezTo>
                    <a:pt x="197" y="1596"/>
                    <a:pt x="208" y="1595"/>
                    <a:pt x="218" y="1594"/>
                  </a:cubicBezTo>
                  <a:cubicBezTo>
                    <a:pt x="220" y="1593"/>
                    <a:pt x="221" y="1593"/>
                    <a:pt x="222" y="1593"/>
                  </a:cubicBezTo>
                  <a:cubicBezTo>
                    <a:pt x="213" y="1596"/>
                    <a:pt x="205" y="1600"/>
                    <a:pt x="204" y="1607"/>
                  </a:cubicBezTo>
                  <a:cubicBezTo>
                    <a:pt x="203" y="1610"/>
                    <a:pt x="203" y="1610"/>
                    <a:pt x="203" y="1610"/>
                  </a:cubicBezTo>
                  <a:cubicBezTo>
                    <a:pt x="194" y="1618"/>
                    <a:pt x="194" y="1618"/>
                    <a:pt x="194" y="1618"/>
                  </a:cubicBezTo>
                  <a:cubicBezTo>
                    <a:pt x="202" y="1616"/>
                    <a:pt x="202" y="1616"/>
                    <a:pt x="202" y="1616"/>
                  </a:cubicBezTo>
                  <a:cubicBezTo>
                    <a:pt x="201" y="1619"/>
                    <a:pt x="201" y="1619"/>
                    <a:pt x="201" y="1619"/>
                  </a:cubicBezTo>
                  <a:cubicBezTo>
                    <a:pt x="205" y="1614"/>
                    <a:pt x="205" y="1614"/>
                    <a:pt x="205" y="1614"/>
                  </a:cubicBezTo>
                  <a:cubicBezTo>
                    <a:pt x="210" y="1613"/>
                    <a:pt x="210" y="1613"/>
                    <a:pt x="210" y="1613"/>
                  </a:cubicBezTo>
                  <a:cubicBezTo>
                    <a:pt x="234" y="1606"/>
                    <a:pt x="251" y="1591"/>
                    <a:pt x="270" y="1574"/>
                  </a:cubicBezTo>
                  <a:cubicBezTo>
                    <a:pt x="271" y="1573"/>
                    <a:pt x="273" y="1571"/>
                    <a:pt x="275" y="1569"/>
                  </a:cubicBezTo>
                  <a:cubicBezTo>
                    <a:pt x="284" y="1562"/>
                    <a:pt x="294" y="1554"/>
                    <a:pt x="304" y="1547"/>
                  </a:cubicBezTo>
                  <a:cubicBezTo>
                    <a:pt x="313" y="1541"/>
                    <a:pt x="322" y="1538"/>
                    <a:pt x="331" y="1536"/>
                  </a:cubicBezTo>
                  <a:cubicBezTo>
                    <a:pt x="388" y="1524"/>
                    <a:pt x="447" y="1512"/>
                    <a:pt x="498" y="1500"/>
                  </a:cubicBezTo>
                  <a:cubicBezTo>
                    <a:pt x="458" y="1542"/>
                    <a:pt x="398" y="1562"/>
                    <a:pt x="340" y="1581"/>
                  </a:cubicBezTo>
                  <a:cubicBezTo>
                    <a:pt x="330" y="1585"/>
                    <a:pt x="319" y="1588"/>
                    <a:pt x="309" y="1592"/>
                  </a:cubicBezTo>
                  <a:cubicBezTo>
                    <a:pt x="287" y="1600"/>
                    <a:pt x="287" y="1600"/>
                    <a:pt x="287" y="1600"/>
                  </a:cubicBezTo>
                  <a:cubicBezTo>
                    <a:pt x="310" y="1599"/>
                    <a:pt x="310" y="1599"/>
                    <a:pt x="310" y="1599"/>
                  </a:cubicBezTo>
                  <a:cubicBezTo>
                    <a:pt x="320" y="1599"/>
                    <a:pt x="332" y="1595"/>
                    <a:pt x="345" y="1592"/>
                  </a:cubicBezTo>
                  <a:cubicBezTo>
                    <a:pt x="350" y="1591"/>
                    <a:pt x="356" y="1589"/>
                    <a:pt x="361" y="1588"/>
                  </a:cubicBezTo>
                  <a:cubicBezTo>
                    <a:pt x="356" y="1593"/>
                    <a:pt x="350" y="1598"/>
                    <a:pt x="344" y="1603"/>
                  </a:cubicBezTo>
                  <a:cubicBezTo>
                    <a:pt x="339" y="1607"/>
                    <a:pt x="334" y="1611"/>
                    <a:pt x="330" y="1616"/>
                  </a:cubicBezTo>
                  <a:cubicBezTo>
                    <a:pt x="323" y="1623"/>
                    <a:pt x="323" y="1623"/>
                    <a:pt x="323" y="1623"/>
                  </a:cubicBezTo>
                  <a:cubicBezTo>
                    <a:pt x="332" y="1622"/>
                    <a:pt x="332" y="1622"/>
                    <a:pt x="332" y="1622"/>
                  </a:cubicBezTo>
                  <a:cubicBezTo>
                    <a:pt x="337" y="1622"/>
                    <a:pt x="341" y="1619"/>
                    <a:pt x="344" y="1616"/>
                  </a:cubicBezTo>
                  <a:cubicBezTo>
                    <a:pt x="342" y="1619"/>
                    <a:pt x="341" y="1621"/>
                    <a:pt x="340" y="1624"/>
                  </a:cubicBezTo>
                  <a:cubicBezTo>
                    <a:pt x="337" y="1635"/>
                    <a:pt x="337" y="1635"/>
                    <a:pt x="337" y="1635"/>
                  </a:cubicBezTo>
                  <a:cubicBezTo>
                    <a:pt x="346" y="1628"/>
                    <a:pt x="346" y="1628"/>
                    <a:pt x="346" y="1628"/>
                  </a:cubicBezTo>
                  <a:cubicBezTo>
                    <a:pt x="353" y="1622"/>
                    <a:pt x="358" y="1614"/>
                    <a:pt x="363" y="1606"/>
                  </a:cubicBezTo>
                  <a:cubicBezTo>
                    <a:pt x="368" y="1596"/>
                    <a:pt x="374" y="1587"/>
                    <a:pt x="381" y="1582"/>
                  </a:cubicBezTo>
                  <a:cubicBezTo>
                    <a:pt x="397" y="1576"/>
                    <a:pt x="414" y="1569"/>
                    <a:pt x="431" y="1561"/>
                  </a:cubicBezTo>
                  <a:cubicBezTo>
                    <a:pt x="438" y="1558"/>
                    <a:pt x="445" y="1555"/>
                    <a:pt x="451" y="1552"/>
                  </a:cubicBezTo>
                  <a:cubicBezTo>
                    <a:pt x="438" y="1565"/>
                    <a:pt x="422" y="1576"/>
                    <a:pt x="406" y="1587"/>
                  </a:cubicBezTo>
                  <a:cubicBezTo>
                    <a:pt x="397" y="1594"/>
                    <a:pt x="387" y="1600"/>
                    <a:pt x="378" y="1608"/>
                  </a:cubicBezTo>
                  <a:cubicBezTo>
                    <a:pt x="363" y="1619"/>
                    <a:pt x="363" y="1619"/>
                    <a:pt x="363" y="1619"/>
                  </a:cubicBezTo>
                  <a:cubicBezTo>
                    <a:pt x="381" y="1614"/>
                    <a:pt x="381" y="1614"/>
                    <a:pt x="381" y="1614"/>
                  </a:cubicBezTo>
                  <a:cubicBezTo>
                    <a:pt x="395" y="1609"/>
                    <a:pt x="408" y="1600"/>
                    <a:pt x="419" y="1591"/>
                  </a:cubicBezTo>
                  <a:cubicBezTo>
                    <a:pt x="425" y="1587"/>
                    <a:pt x="430" y="1583"/>
                    <a:pt x="434" y="1580"/>
                  </a:cubicBezTo>
                  <a:cubicBezTo>
                    <a:pt x="429" y="1600"/>
                    <a:pt x="420" y="1615"/>
                    <a:pt x="408" y="1625"/>
                  </a:cubicBezTo>
                  <a:cubicBezTo>
                    <a:pt x="412" y="1631"/>
                    <a:pt x="412" y="1631"/>
                    <a:pt x="412" y="1631"/>
                  </a:cubicBezTo>
                  <a:cubicBezTo>
                    <a:pt x="431" y="1620"/>
                    <a:pt x="442" y="1600"/>
                    <a:pt x="445" y="1571"/>
                  </a:cubicBezTo>
                  <a:cubicBezTo>
                    <a:pt x="489" y="1521"/>
                    <a:pt x="560" y="1471"/>
                    <a:pt x="618" y="1431"/>
                  </a:cubicBezTo>
                  <a:cubicBezTo>
                    <a:pt x="621" y="1429"/>
                    <a:pt x="621" y="1429"/>
                    <a:pt x="621" y="1429"/>
                  </a:cubicBezTo>
                  <a:cubicBezTo>
                    <a:pt x="633" y="1421"/>
                    <a:pt x="645" y="1414"/>
                    <a:pt x="657" y="1407"/>
                  </a:cubicBezTo>
                  <a:cubicBezTo>
                    <a:pt x="667" y="1401"/>
                    <a:pt x="677" y="1395"/>
                    <a:pt x="687" y="1389"/>
                  </a:cubicBezTo>
                  <a:cubicBezTo>
                    <a:pt x="689" y="1387"/>
                    <a:pt x="691" y="1386"/>
                    <a:pt x="694" y="1384"/>
                  </a:cubicBezTo>
                  <a:cubicBezTo>
                    <a:pt x="711" y="1372"/>
                    <a:pt x="730" y="1358"/>
                    <a:pt x="753" y="1360"/>
                  </a:cubicBezTo>
                  <a:cubicBezTo>
                    <a:pt x="761" y="1360"/>
                    <a:pt x="769" y="1363"/>
                    <a:pt x="777" y="1367"/>
                  </a:cubicBezTo>
                  <a:cubicBezTo>
                    <a:pt x="775" y="1413"/>
                    <a:pt x="778" y="1458"/>
                    <a:pt x="781" y="1502"/>
                  </a:cubicBezTo>
                  <a:cubicBezTo>
                    <a:pt x="783" y="1528"/>
                    <a:pt x="784" y="1554"/>
                    <a:pt x="785" y="1580"/>
                  </a:cubicBezTo>
                  <a:cubicBezTo>
                    <a:pt x="785" y="1586"/>
                    <a:pt x="784" y="1593"/>
                    <a:pt x="783" y="1600"/>
                  </a:cubicBezTo>
                  <a:cubicBezTo>
                    <a:pt x="782" y="1608"/>
                    <a:pt x="780" y="1617"/>
                    <a:pt x="780" y="1625"/>
                  </a:cubicBezTo>
                  <a:cubicBezTo>
                    <a:pt x="780" y="1631"/>
                    <a:pt x="781" y="1639"/>
                    <a:pt x="783" y="1648"/>
                  </a:cubicBezTo>
                  <a:cubicBezTo>
                    <a:pt x="784" y="1662"/>
                    <a:pt x="787" y="1677"/>
                    <a:pt x="785" y="1690"/>
                  </a:cubicBezTo>
                  <a:cubicBezTo>
                    <a:pt x="784" y="1711"/>
                    <a:pt x="784" y="1711"/>
                    <a:pt x="784" y="1711"/>
                  </a:cubicBezTo>
                  <a:cubicBezTo>
                    <a:pt x="777" y="1787"/>
                    <a:pt x="771" y="1866"/>
                    <a:pt x="768" y="1940"/>
                  </a:cubicBezTo>
                  <a:cubicBezTo>
                    <a:pt x="768" y="1949"/>
                    <a:pt x="768" y="1959"/>
                    <a:pt x="769" y="1967"/>
                  </a:cubicBezTo>
                  <a:cubicBezTo>
                    <a:pt x="769" y="1986"/>
                    <a:pt x="769" y="2003"/>
                    <a:pt x="766" y="2020"/>
                  </a:cubicBezTo>
                  <a:cubicBezTo>
                    <a:pt x="765" y="2018"/>
                    <a:pt x="765" y="2018"/>
                    <a:pt x="765" y="2018"/>
                  </a:cubicBezTo>
                  <a:cubicBezTo>
                    <a:pt x="763" y="2018"/>
                    <a:pt x="763" y="2018"/>
                    <a:pt x="763" y="2018"/>
                  </a:cubicBezTo>
                  <a:cubicBezTo>
                    <a:pt x="761" y="2018"/>
                    <a:pt x="760" y="2020"/>
                    <a:pt x="759" y="2021"/>
                  </a:cubicBezTo>
                  <a:cubicBezTo>
                    <a:pt x="758" y="2022"/>
                    <a:pt x="758" y="2022"/>
                    <a:pt x="758" y="2022"/>
                  </a:cubicBezTo>
                  <a:cubicBezTo>
                    <a:pt x="758" y="2023"/>
                    <a:pt x="758" y="2023"/>
                    <a:pt x="758" y="2023"/>
                  </a:cubicBezTo>
                  <a:cubicBezTo>
                    <a:pt x="759" y="2032"/>
                    <a:pt x="756" y="2038"/>
                    <a:pt x="753" y="2044"/>
                  </a:cubicBezTo>
                  <a:cubicBezTo>
                    <a:pt x="750" y="2049"/>
                    <a:pt x="747" y="2054"/>
                    <a:pt x="747" y="2063"/>
                  </a:cubicBezTo>
                  <a:cubicBezTo>
                    <a:pt x="744" y="2062"/>
                    <a:pt x="742" y="2063"/>
                    <a:pt x="739" y="2063"/>
                  </a:cubicBezTo>
                  <a:cubicBezTo>
                    <a:pt x="738" y="2063"/>
                    <a:pt x="738" y="2063"/>
                    <a:pt x="738" y="2063"/>
                  </a:cubicBezTo>
                  <a:cubicBezTo>
                    <a:pt x="738" y="2061"/>
                    <a:pt x="737" y="2059"/>
                    <a:pt x="736" y="2057"/>
                  </a:cubicBezTo>
                  <a:cubicBezTo>
                    <a:pt x="734" y="2055"/>
                    <a:pt x="730" y="2053"/>
                    <a:pt x="725" y="2053"/>
                  </a:cubicBezTo>
                  <a:cubicBezTo>
                    <a:pt x="716" y="2054"/>
                    <a:pt x="716" y="2054"/>
                    <a:pt x="716" y="2054"/>
                  </a:cubicBezTo>
                  <a:cubicBezTo>
                    <a:pt x="721" y="2059"/>
                    <a:pt x="721" y="2059"/>
                    <a:pt x="721" y="2059"/>
                  </a:cubicBezTo>
                  <a:cubicBezTo>
                    <a:pt x="722" y="2062"/>
                    <a:pt x="724" y="2063"/>
                    <a:pt x="725" y="2064"/>
                  </a:cubicBezTo>
                  <a:cubicBezTo>
                    <a:pt x="727" y="2065"/>
                    <a:pt x="727" y="2065"/>
                    <a:pt x="729" y="2070"/>
                  </a:cubicBezTo>
                  <a:cubicBezTo>
                    <a:pt x="722" y="2078"/>
                    <a:pt x="722" y="2087"/>
                    <a:pt x="727" y="2096"/>
                  </a:cubicBezTo>
                  <a:cubicBezTo>
                    <a:pt x="724" y="2098"/>
                    <a:pt x="723" y="2100"/>
                    <a:pt x="721" y="2101"/>
                  </a:cubicBezTo>
                  <a:cubicBezTo>
                    <a:pt x="721" y="2099"/>
                    <a:pt x="721" y="2096"/>
                    <a:pt x="719" y="2094"/>
                  </a:cubicBezTo>
                  <a:cubicBezTo>
                    <a:pt x="717" y="2091"/>
                    <a:pt x="717" y="2091"/>
                    <a:pt x="717" y="2091"/>
                  </a:cubicBezTo>
                  <a:cubicBezTo>
                    <a:pt x="714" y="2094"/>
                    <a:pt x="714" y="2094"/>
                    <a:pt x="714" y="2094"/>
                  </a:cubicBezTo>
                  <a:cubicBezTo>
                    <a:pt x="713" y="2094"/>
                    <a:pt x="712" y="2095"/>
                    <a:pt x="712" y="2095"/>
                  </a:cubicBezTo>
                  <a:cubicBezTo>
                    <a:pt x="712" y="2094"/>
                    <a:pt x="712" y="2092"/>
                    <a:pt x="713" y="2088"/>
                  </a:cubicBezTo>
                  <a:cubicBezTo>
                    <a:pt x="716" y="2082"/>
                    <a:pt x="716" y="2082"/>
                    <a:pt x="716" y="2082"/>
                  </a:cubicBezTo>
                  <a:cubicBezTo>
                    <a:pt x="710" y="2083"/>
                    <a:pt x="710" y="2083"/>
                    <a:pt x="710" y="2083"/>
                  </a:cubicBezTo>
                  <a:cubicBezTo>
                    <a:pt x="702" y="2084"/>
                    <a:pt x="700" y="2091"/>
                    <a:pt x="699" y="2096"/>
                  </a:cubicBezTo>
                  <a:cubicBezTo>
                    <a:pt x="699" y="2096"/>
                    <a:pt x="699" y="2096"/>
                    <a:pt x="699" y="2096"/>
                  </a:cubicBezTo>
                  <a:cubicBezTo>
                    <a:pt x="699" y="2095"/>
                    <a:pt x="698" y="2095"/>
                    <a:pt x="697" y="2094"/>
                  </a:cubicBezTo>
                  <a:cubicBezTo>
                    <a:pt x="694" y="2092"/>
                    <a:pt x="694" y="2091"/>
                    <a:pt x="695" y="2089"/>
                  </a:cubicBezTo>
                  <a:cubicBezTo>
                    <a:pt x="708" y="2072"/>
                    <a:pt x="708" y="2072"/>
                    <a:pt x="708" y="2072"/>
                  </a:cubicBezTo>
                  <a:cubicBezTo>
                    <a:pt x="691" y="2084"/>
                    <a:pt x="691" y="2084"/>
                    <a:pt x="691" y="2084"/>
                  </a:cubicBezTo>
                  <a:cubicBezTo>
                    <a:pt x="689" y="2085"/>
                    <a:pt x="686" y="2085"/>
                    <a:pt x="683" y="2084"/>
                  </a:cubicBezTo>
                  <a:cubicBezTo>
                    <a:pt x="681" y="2084"/>
                    <a:pt x="679" y="2084"/>
                    <a:pt x="678" y="2084"/>
                  </a:cubicBezTo>
                  <a:cubicBezTo>
                    <a:pt x="672" y="2084"/>
                    <a:pt x="669" y="2087"/>
                    <a:pt x="668" y="2092"/>
                  </a:cubicBezTo>
                  <a:cubicBezTo>
                    <a:pt x="666" y="2100"/>
                    <a:pt x="666" y="2100"/>
                    <a:pt x="666" y="2100"/>
                  </a:cubicBezTo>
                  <a:cubicBezTo>
                    <a:pt x="673" y="2096"/>
                    <a:pt x="673" y="2096"/>
                    <a:pt x="673" y="2096"/>
                  </a:cubicBezTo>
                  <a:cubicBezTo>
                    <a:pt x="677" y="2094"/>
                    <a:pt x="682" y="2094"/>
                    <a:pt x="685" y="2096"/>
                  </a:cubicBezTo>
                  <a:cubicBezTo>
                    <a:pt x="681" y="2097"/>
                    <a:pt x="679" y="2102"/>
                    <a:pt x="676" y="2106"/>
                  </a:cubicBezTo>
                  <a:cubicBezTo>
                    <a:pt x="674" y="2110"/>
                    <a:pt x="671" y="2115"/>
                    <a:pt x="669" y="2115"/>
                  </a:cubicBezTo>
                  <a:cubicBezTo>
                    <a:pt x="668" y="2115"/>
                    <a:pt x="667" y="2115"/>
                    <a:pt x="666" y="2114"/>
                  </a:cubicBezTo>
                  <a:cubicBezTo>
                    <a:pt x="660" y="2109"/>
                    <a:pt x="660" y="2109"/>
                    <a:pt x="660" y="2109"/>
                  </a:cubicBezTo>
                  <a:cubicBezTo>
                    <a:pt x="663" y="2106"/>
                    <a:pt x="666" y="2104"/>
                    <a:pt x="665" y="2100"/>
                  </a:cubicBezTo>
                  <a:cubicBezTo>
                    <a:pt x="665" y="2099"/>
                    <a:pt x="664" y="2097"/>
                    <a:pt x="661" y="2096"/>
                  </a:cubicBezTo>
                  <a:cubicBezTo>
                    <a:pt x="659" y="2095"/>
                    <a:pt x="659" y="2095"/>
                    <a:pt x="659" y="2095"/>
                  </a:cubicBezTo>
                  <a:cubicBezTo>
                    <a:pt x="657" y="2097"/>
                    <a:pt x="657" y="2097"/>
                    <a:pt x="657" y="2097"/>
                  </a:cubicBezTo>
                  <a:cubicBezTo>
                    <a:pt x="656" y="2096"/>
                    <a:pt x="655" y="2094"/>
                    <a:pt x="653" y="2094"/>
                  </a:cubicBezTo>
                  <a:cubicBezTo>
                    <a:pt x="649" y="2093"/>
                    <a:pt x="649" y="2093"/>
                    <a:pt x="649" y="2093"/>
                  </a:cubicBezTo>
                  <a:cubicBezTo>
                    <a:pt x="648" y="2096"/>
                    <a:pt x="648" y="2096"/>
                    <a:pt x="648" y="2096"/>
                  </a:cubicBezTo>
                  <a:cubicBezTo>
                    <a:pt x="648" y="2097"/>
                    <a:pt x="648" y="2098"/>
                    <a:pt x="647" y="2099"/>
                  </a:cubicBezTo>
                  <a:cubicBezTo>
                    <a:pt x="647" y="2099"/>
                    <a:pt x="646" y="2099"/>
                    <a:pt x="646" y="2098"/>
                  </a:cubicBezTo>
                  <a:cubicBezTo>
                    <a:pt x="644" y="2097"/>
                    <a:pt x="644" y="2097"/>
                    <a:pt x="644" y="2097"/>
                  </a:cubicBezTo>
                  <a:cubicBezTo>
                    <a:pt x="642" y="2098"/>
                    <a:pt x="642" y="2098"/>
                    <a:pt x="642" y="2098"/>
                  </a:cubicBezTo>
                  <a:cubicBezTo>
                    <a:pt x="639" y="2101"/>
                    <a:pt x="636" y="2103"/>
                    <a:pt x="635" y="2106"/>
                  </a:cubicBezTo>
                  <a:cubicBezTo>
                    <a:pt x="634" y="2107"/>
                    <a:pt x="632" y="2109"/>
                    <a:pt x="632" y="2109"/>
                  </a:cubicBezTo>
                  <a:cubicBezTo>
                    <a:pt x="631" y="2109"/>
                    <a:pt x="631" y="2109"/>
                    <a:pt x="630" y="2108"/>
                  </a:cubicBezTo>
                  <a:cubicBezTo>
                    <a:pt x="629" y="2108"/>
                    <a:pt x="627" y="2107"/>
                    <a:pt x="625" y="2107"/>
                  </a:cubicBezTo>
                  <a:cubicBezTo>
                    <a:pt x="618" y="2107"/>
                    <a:pt x="610" y="2114"/>
                    <a:pt x="605" y="2118"/>
                  </a:cubicBezTo>
                  <a:cubicBezTo>
                    <a:pt x="605" y="2118"/>
                    <a:pt x="605" y="2118"/>
                    <a:pt x="605" y="2118"/>
                  </a:cubicBezTo>
                  <a:cubicBezTo>
                    <a:pt x="601" y="2118"/>
                    <a:pt x="601" y="2118"/>
                    <a:pt x="601" y="2118"/>
                  </a:cubicBezTo>
                  <a:cubicBezTo>
                    <a:pt x="600" y="2118"/>
                    <a:pt x="600" y="2118"/>
                    <a:pt x="600" y="2118"/>
                  </a:cubicBezTo>
                  <a:cubicBezTo>
                    <a:pt x="598" y="2117"/>
                    <a:pt x="596" y="2116"/>
                    <a:pt x="592" y="2116"/>
                  </a:cubicBezTo>
                  <a:cubicBezTo>
                    <a:pt x="585" y="2118"/>
                    <a:pt x="580" y="2123"/>
                    <a:pt x="575" y="2127"/>
                  </a:cubicBezTo>
                  <a:cubicBezTo>
                    <a:pt x="572" y="2130"/>
                    <a:pt x="569" y="2132"/>
                    <a:pt x="566" y="2134"/>
                  </a:cubicBezTo>
                  <a:cubicBezTo>
                    <a:pt x="562" y="2134"/>
                    <a:pt x="558" y="2133"/>
                    <a:pt x="554" y="2132"/>
                  </a:cubicBezTo>
                  <a:cubicBezTo>
                    <a:pt x="547" y="2130"/>
                    <a:pt x="540" y="2129"/>
                    <a:pt x="534" y="2129"/>
                  </a:cubicBezTo>
                  <a:cubicBezTo>
                    <a:pt x="525" y="2129"/>
                    <a:pt x="519" y="2132"/>
                    <a:pt x="514" y="2139"/>
                  </a:cubicBezTo>
                  <a:cubicBezTo>
                    <a:pt x="510" y="2145"/>
                    <a:pt x="510" y="2145"/>
                    <a:pt x="510" y="2145"/>
                  </a:cubicBezTo>
                  <a:cubicBezTo>
                    <a:pt x="518" y="2145"/>
                    <a:pt x="518" y="2145"/>
                    <a:pt x="518" y="2145"/>
                  </a:cubicBezTo>
                  <a:cubicBezTo>
                    <a:pt x="530" y="2144"/>
                    <a:pt x="540" y="2144"/>
                    <a:pt x="550" y="2144"/>
                  </a:cubicBezTo>
                  <a:cubicBezTo>
                    <a:pt x="554" y="2144"/>
                    <a:pt x="558" y="2144"/>
                    <a:pt x="562" y="2144"/>
                  </a:cubicBezTo>
                  <a:cubicBezTo>
                    <a:pt x="563" y="2144"/>
                    <a:pt x="563" y="2144"/>
                    <a:pt x="563" y="2144"/>
                  </a:cubicBezTo>
                  <a:cubicBezTo>
                    <a:pt x="571" y="2143"/>
                    <a:pt x="579" y="2143"/>
                    <a:pt x="587" y="2142"/>
                  </a:cubicBezTo>
                  <a:cubicBezTo>
                    <a:pt x="586" y="2144"/>
                    <a:pt x="586" y="2145"/>
                    <a:pt x="587" y="2147"/>
                  </a:cubicBezTo>
                  <a:cubicBezTo>
                    <a:pt x="587" y="2148"/>
                    <a:pt x="588" y="2150"/>
                    <a:pt x="591" y="2151"/>
                  </a:cubicBezTo>
                  <a:cubicBezTo>
                    <a:pt x="593" y="2151"/>
                    <a:pt x="593" y="2151"/>
                    <a:pt x="593" y="2151"/>
                  </a:cubicBezTo>
                  <a:cubicBezTo>
                    <a:pt x="594" y="2150"/>
                    <a:pt x="594" y="2150"/>
                    <a:pt x="594" y="2150"/>
                  </a:cubicBezTo>
                  <a:cubicBezTo>
                    <a:pt x="595" y="2150"/>
                    <a:pt x="595" y="2150"/>
                    <a:pt x="596" y="2150"/>
                  </a:cubicBezTo>
                  <a:cubicBezTo>
                    <a:pt x="597" y="2149"/>
                    <a:pt x="599" y="2149"/>
                    <a:pt x="600" y="2148"/>
                  </a:cubicBezTo>
                  <a:cubicBezTo>
                    <a:pt x="602" y="2153"/>
                    <a:pt x="602" y="2159"/>
                    <a:pt x="602" y="2163"/>
                  </a:cubicBezTo>
                  <a:cubicBezTo>
                    <a:pt x="603" y="2173"/>
                    <a:pt x="603" y="2173"/>
                    <a:pt x="603" y="2173"/>
                  </a:cubicBezTo>
                  <a:cubicBezTo>
                    <a:pt x="609" y="2165"/>
                    <a:pt x="609" y="2165"/>
                    <a:pt x="609" y="2165"/>
                  </a:cubicBezTo>
                  <a:cubicBezTo>
                    <a:pt x="611" y="2161"/>
                    <a:pt x="612" y="2157"/>
                    <a:pt x="612" y="2152"/>
                  </a:cubicBezTo>
                  <a:cubicBezTo>
                    <a:pt x="612" y="2149"/>
                    <a:pt x="613" y="2145"/>
                    <a:pt x="614" y="2143"/>
                  </a:cubicBezTo>
                  <a:cubicBezTo>
                    <a:pt x="614" y="2144"/>
                    <a:pt x="614" y="2145"/>
                    <a:pt x="614" y="2146"/>
                  </a:cubicBezTo>
                  <a:cubicBezTo>
                    <a:pt x="613" y="2149"/>
                    <a:pt x="612" y="2152"/>
                    <a:pt x="615" y="2155"/>
                  </a:cubicBezTo>
                  <a:cubicBezTo>
                    <a:pt x="619" y="2161"/>
                    <a:pt x="619" y="2161"/>
                    <a:pt x="619" y="2161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2" y="2153"/>
                    <a:pt x="624" y="2154"/>
                    <a:pt x="625" y="2154"/>
                  </a:cubicBezTo>
                  <a:cubicBezTo>
                    <a:pt x="624" y="2159"/>
                    <a:pt x="623" y="2166"/>
                    <a:pt x="625" y="2169"/>
                  </a:cubicBezTo>
                  <a:cubicBezTo>
                    <a:pt x="626" y="2171"/>
                    <a:pt x="626" y="2171"/>
                    <a:pt x="626" y="2171"/>
                  </a:cubicBezTo>
                  <a:cubicBezTo>
                    <a:pt x="628" y="2171"/>
                    <a:pt x="628" y="2171"/>
                    <a:pt x="628" y="2171"/>
                  </a:cubicBezTo>
                  <a:cubicBezTo>
                    <a:pt x="631" y="2171"/>
                    <a:pt x="632" y="2169"/>
                    <a:pt x="632" y="2168"/>
                  </a:cubicBezTo>
                  <a:cubicBezTo>
                    <a:pt x="633" y="2167"/>
                    <a:pt x="633" y="2167"/>
                    <a:pt x="633" y="2167"/>
                  </a:cubicBezTo>
                  <a:cubicBezTo>
                    <a:pt x="633" y="2166"/>
                    <a:pt x="633" y="2166"/>
                    <a:pt x="633" y="2166"/>
                  </a:cubicBezTo>
                  <a:cubicBezTo>
                    <a:pt x="633" y="2165"/>
                    <a:pt x="633" y="2162"/>
                    <a:pt x="633" y="2160"/>
                  </a:cubicBezTo>
                  <a:cubicBezTo>
                    <a:pt x="634" y="2161"/>
                    <a:pt x="634" y="2161"/>
                    <a:pt x="634" y="2162"/>
                  </a:cubicBezTo>
                  <a:cubicBezTo>
                    <a:pt x="637" y="2164"/>
                    <a:pt x="639" y="2166"/>
                    <a:pt x="642" y="2166"/>
                  </a:cubicBezTo>
                  <a:cubicBezTo>
                    <a:pt x="644" y="2166"/>
                    <a:pt x="646" y="2165"/>
                    <a:pt x="648" y="2162"/>
                  </a:cubicBezTo>
                  <a:cubicBezTo>
                    <a:pt x="650" y="2158"/>
                    <a:pt x="650" y="2158"/>
                    <a:pt x="650" y="2158"/>
                  </a:cubicBezTo>
                  <a:cubicBezTo>
                    <a:pt x="646" y="2157"/>
                    <a:pt x="646" y="2157"/>
                    <a:pt x="646" y="2157"/>
                  </a:cubicBezTo>
                  <a:cubicBezTo>
                    <a:pt x="646" y="2156"/>
                    <a:pt x="645" y="2156"/>
                    <a:pt x="644" y="2156"/>
                  </a:cubicBezTo>
                  <a:cubicBezTo>
                    <a:pt x="645" y="2155"/>
                    <a:pt x="646" y="2154"/>
                    <a:pt x="648" y="2152"/>
                  </a:cubicBezTo>
                  <a:cubicBezTo>
                    <a:pt x="649" y="2150"/>
                    <a:pt x="652" y="2147"/>
                    <a:pt x="654" y="2145"/>
                  </a:cubicBezTo>
                  <a:cubicBezTo>
                    <a:pt x="654" y="2147"/>
                    <a:pt x="655" y="2149"/>
                    <a:pt x="656" y="2151"/>
                  </a:cubicBezTo>
                  <a:cubicBezTo>
                    <a:pt x="657" y="2153"/>
                    <a:pt x="658" y="2155"/>
                    <a:pt x="659" y="2158"/>
                  </a:cubicBezTo>
                  <a:cubicBezTo>
                    <a:pt x="659" y="2159"/>
                    <a:pt x="657" y="2159"/>
                    <a:pt x="657" y="2159"/>
                  </a:cubicBezTo>
                  <a:cubicBezTo>
                    <a:pt x="654" y="2160"/>
                    <a:pt x="649" y="2162"/>
                    <a:pt x="649" y="2168"/>
                  </a:cubicBezTo>
                  <a:cubicBezTo>
                    <a:pt x="650" y="2172"/>
                    <a:pt x="650" y="2172"/>
                    <a:pt x="650" y="2172"/>
                  </a:cubicBezTo>
                  <a:cubicBezTo>
                    <a:pt x="654" y="2171"/>
                    <a:pt x="654" y="2171"/>
                    <a:pt x="654" y="2171"/>
                  </a:cubicBezTo>
                  <a:cubicBezTo>
                    <a:pt x="654" y="2171"/>
                    <a:pt x="655" y="2171"/>
                    <a:pt x="656" y="2171"/>
                  </a:cubicBezTo>
                  <a:cubicBezTo>
                    <a:pt x="655" y="2173"/>
                    <a:pt x="655" y="2173"/>
                    <a:pt x="655" y="2173"/>
                  </a:cubicBezTo>
                  <a:cubicBezTo>
                    <a:pt x="661" y="2173"/>
                    <a:pt x="661" y="2173"/>
                    <a:pt x="661" y="2173"/>
                  </a:cubicBezTo>
                  <a:cubicBezTo>
                    <a:pt x="665" y="2173"/>
                    <a:pt x="667" y="2171"/>
                    <a:pt x="668" y="2168"/>
                  </a:cubicBezTo>
                  <a:cubicBezTo>
                    <a:pt x="668" y="2169"/>
                    <a:pt x="669" y="2169"/>
                    <a:pt x="669" y="2169"/>
                  </a:cubicBezTo>
                  <a:cubicBezTo>
                    <a:pt x="673" y="2170"/>
                    <a:pt x="673" y="2170"/>
                    <a:pt x="673" y="2170"/>
                  </a:cubicBezTo>
                  <a:cubicBezTo>
                    <a:pt x="674" y="2167"/>
                    <a:pt x="674" y="2167"/>
                    <a:pt x="674" y="2167"/>
                  </a:cubicBezTo>
                  <a:cubicBezTo>
                    <a:pt x="675" y="2164"/>
                    <a:pt x="676" y="2162"/>
                    <a:pt x="677" y="2160"/>
                  </a:cubicBezTo>
                  <a:cubicBezTo>
                    <a:pt x="679" y="2157"/>
                    <a:pt x="681" y="2155"/>
                    <a:pt x="681" y="2152"/>
                  </a:cubicBezTo>
                  <a:cubicBezTo>
                    <a:pt x="681" y="2163"/>
                    <a:pt x="677" y="2178"/>
                    <a:pt x="668" y="2189"/>
                  </a:cubicBezTo>
                  <a:cubicBezTo>
                    <a:pt x="660" y="2198"/>
                    <a:pt x="660" y="2198"/>
                    <a:pt x="660" y="2198"/>
                  </a:cubicBezTo>
                  <a:cubicBezTo>
                    <a:pt x="672" y="2194"/>
                    <a:pt x="672" y="2194"/>
                    <a:pt x="672" y="2194"/>
                  </a:cubicBezTo>
                  <a:cubicBezTo>
                    <a:pt x="679" y="2192"/>
                    <a:pt x="682" y="2187"/>
                    <a:pt x="685" y="2183"/>
                  </a:cubicBezTo>
                  <a:cubicBezTo>
                    <a:pt x="687" y="2180"/>
                    <a:pt x="689" y="2178"/>
                    <a:pt x="691" y="2176"/>
                  </a:cubicBezTo>
                  <a:cubicBezTo>
                    <a:pt x="692" y="2177"/>
                    <a:pt x="694" y="2178"/>
                    <a:pt x="695" y="2178"/>
                  </a:cubicBezTo>
                  <a:cubicBezTo>
                    <a:pt x="693" y="2181"/>
                    <a:pt x="693" y="2181"/>
                    <a:pt x="693" y="2181"/>
                  </a:cubicBezTo>
                  <a:cubicBezTo>
                    <a:pt x="697" y="2180"/>
                    <a:pt x="697" y="2180"/>
                    <a:pt x="697" y="2180"/>
                  </a:cubicBezTo>
                  <a:cubicBezTo>
                    <a:pt x="697" y="2186"/>
                    <a:pt x="697" y="2186"/>
                    <a:pt x="697" y="2186"/>
                  </a:cubicBezTo>
                  <a:cubicBezTo>
                    <a:pt x="700" y="2179"/>
                    <a:pt x="700" y="2179"/>
                    <a:pt x="700" y="2179"/>
                  </a:cubicBezTo>
                  <a:cubicBezTo>
                    <a:pt x="703" y="2178"/>
                    <a:pt x="703" y="2178"/>
                    <a:pt x="703" y="2178"/>
                  </a:cubicBezTo>
                  <a:cubicBezTo>
                    <a:pt x="710" y="2176"/>
                    <a:pt x="715" y="2172"/>
                    <a:pt x="721" y="2167"/>
                  </a:cubicBezTo>
                  <a:cubicBezTo>
                    <a:pt x="725" y="2163"/>
                    <a:pt x="730" y="2159"/>
                    <a:pt x="735" y="2158"/>
                  </a:cubicBezTo>
                  <a:cubicBezTo>
                    <a:pt x="732" y="2160"/>
                    <a:pt x="730" y="2163"/>
                    <a:pt x="732" y="2169"/>
                  </a:cubicBezTo>
                  <a:cubicBezTo>
                    <a:pt x="732" y="2170"/>
                    <a:pt x="732" y="2170"/>
                    <a:pt x="732" y="2170"/>
                  </a:cubicBezTo>
                  <a:cubicBezTo>
                    <a:pt x="733" y="2171"/>
                    <a:pt x="733" y="2171"/>
                    <a:pt x="733" y="2171"/>
                  </a:cubicBezTo>
                  <a:cubicBezTo>
                    <a:pt x="734" y="2172"/>
                    <a:pt x="735" y="2173"/>
                    <a:pt x="737" y="2173"/>
                  </a:cubicBezTo>
                  <a:cubicBezTo>
                    <a:pt x="741" y="2173"/>
                    <a:pt x="742" y="2168"/>
                    <a:pt x="744" y="2164"/>
                  </a:cubicBezTo>
                  <a:cubicBezTo>
                    <a:pt x="744" y="2163"/>
                    <a:pt x="744" y="2162"/>
                    <a:pt x="744" y="2162"/>
                  </a:cubicBezTo>
                  <a:cubicBezTo>
                    <a:pt x="744" y="2163"/>
                    <a:pt x="745" y="2163"/>
                    <a:pt x="745" y="2164"/>
                  </a:cubicBezTo>
                  <a:cubicBezTo>
                    <a:pt x="746" y="2167"/>
                    <a:pt x="747" y="2172"/>
                    <a:pt x="751" y="2173"/>
                  </a:cubicBezTo>
                  <a:cubicBezTo>
                    <a:pt x="752" y="2174"/>
                    <a:pt x="753" y="2174"/>
                    <a:pt x="755" y="2174"/>
                  </a:cubicBezTo>
                  <a:cubicBezTo>
                    <a:pt x="756" y="2180"/>
                    <a:pt x="756" y="2180"/>
                    <a:pt x="756" y="2180"/>
                  </a:cubicBezTo>
                  <a:cubicBezTo>
                    <a:pt x="757" y="2174"/>
                    <a:pt x="757" y="2174"/>
                    <a:pt x="757" y="2174"/>
                  </a:cubicBezTo>
                  <a:cubicBezTo>
                    <a:pt x="762" y="2173"/>
                    <a:pt x="769" y="2170"/>
                    <a:pt x="770" y="2165"/>
                  </a:cubicBezTo>
                  <a:cubicBezTo>
                    <a:pt x="770" y="2164"/>
                    <a:pt x="770" y="2164"/>
                    <a:pt x="770" y="2164"/>
                  </a:cubicBezTo>
                  <a:cubicBezTo>
                    <a:pt x="776" y="2164"/>
                    <a:pt x="776" y="2164"/>
                    <a:pt x="776" y="2164"/>
                  </a:cubicBezTo>
                  <a:cubicBezTo>
                    <a:pt x="776" y="2162"/>
                    <a:pt x="776" y="2162"/>
                    <a:pt x="776" y="2162"/>
                  </a:cubicBezTo>
                  <a:cubicBezTo>
                    <a:pt x="776" y="2161"/>
                    <a:pt x="777" y="2160"/>
                    <a:pt x="777" y="2159"/>
                  </a:cubicBezTo>
                  <a:cubicBezTo>
                    <a:pt x="778" y="2161"/>
                    <a:pt x="779" y="2162"/>
                    <a:pt x="780" y="2164"/>
                  </a:cubicBezTo>
                  <a:cubicBezTo>
                    <a:pt x="781" y="2166"/>
                    <a:pt x="782" y="2169"/>
                    <a:pt x="783" y="2172"/>
                  </a:cubicBezTo>
                  <a:cubicBezTo>
                    <a:pt x="783" y="2175"/>
                    <a:pt x="783" y="2175"/>
                    <a:pt x="783" y="2175"/>
                  </a:cubicBezTo>
                  <a:cubicBezTo>
                    <a:pt x="786" y="2175"/>
                    <a:pt x="786" y="2175"/>
                    <a:pt x="786" y="2175"/>
                  </a:cubicBezTo>
                  <a:cubicBezTo>
                    <a:pt x="787" y="2175"/>
                    <a:pt x="789" y="2175"/>
                    <a:pt x="790" y="2175"/>
                  </a:cubicBezTo>
                  <a:cubicBezTo>
                    <a:pt x="792" y="2175"/>
                    <a:pt x="796" y="2174"/>
                    <a:pt x="799" y="2173"/>
                  </a:cubicBezTo>
                  <a:cubicBezTo>
                    <a:pt x="798" y="2175"/>
                    <a:pt x="798" y="2175"/>
                    <a:pt x="798" y="2175"/>
                  </a:cubicBezTo>
                  <a:cubicBezTo>
                    <a:pt x="804" y="2175"/>
                    <a:pt x="804" y="2175"/>
                    <a:pt x="804" y="2175"/>
                  </a:cubicBezTo>
                  <a:cubicBezTo>
                    <a:pt x="809" y="2174"/>
                    <a:pt x="814" y="2173"/>
                    <a:pt x="818" y="2172"/>
                  </a:cubicBezTo>
                  <a:cubicBezTo>
                    <a:pt x="821" y="2171"/>
                    <a:pt x="825" y="2170"/>
                    <a:pt x="829" y="2170"/>
                  </a:cubicBezTo>
                  <a:cubicBezTo>
                    <a:pt x="827" y="2172"/>
                    <a:pt x="824" y="2174"/>
                    <a:pt x="824" y="2178"/>
                  </a:cubicBezTo>
                  <a:cubicBezTo>
                    <a:pt x="823" y="2184"/>
                    <a:pt x="823" y="2184"/>
                    <a:pt x="823" y="2184"/>
                  </a:cubicBezTo>
                  <a:cubicBezTo>
                    <a:pt x="829" y="2182"/>
                    <a:pt x="829" y="2182"/>
                    <a:pt x="829" y="2182"/>
                  </a:cubicBezTo>
                  <a:cubicBezTo>
                    <a:pt x="831" y="2181"/>
                    <a:pt x="834" y="2179"/>
                    <a:pt x="837" y="2176"/>
                  </a:cubicBezTo>
                  <a:cubicBezTo>
                    <a:pt x="841" y="2176"/>
                    <a:pt x="841" y="2176"/>
                    <a:pt x="841" y="2176"/>
                  </a:cubicBezTo>
                  <a:cubicBezTo>
                    <a:pt x="847" y="2175"/>
                    <a:pt x="851" y="2171"/>
                    <a:pt x="853" y="2168"/>
                  </a:cubicBezTo>
                  <a:cubicBezTo>
                    <a:pt x="856" y="2166"/>
                    <a:pt x="856" y="2166"/>
                    <a:pt x="856" y="2166"/>
                  </a:cubicBezTo>
                  <a:cubicBezTo>
                    <a:pt x="854" y="2165"/>
                    <a:pt x="854" y="2165"/>
                    <a:pt x="854" y="2165"/>
                  </a:cubicBezTo>
                  <a:cubicBezTo>
                    <a:pt x="854" y="2165"/>
                    <a:pt x="855" y="2164"/>
                    <a:pt x="855" y="2163"/>
                  </a:cubicBezTo>
                  <a:cubicBezTo>
                    <a:pt x="856" y="2162"/>
                    <a:pt x="857" y="2160"/>
                    <a:pt x="858" y="2158"/>
                  </a:cubicBezTo>
                  <a:cubicBezTo>
                    <a:pt x="859" y="2163"/>
                    <a:pt x="860" y="2167"/>
                    <a:pt x="863" y="2167"/>
                  </a:cubicBezTo>
                  <a:cubicBezTo>
                    <a:pt x="865" y="2167"/>
                    <a:pt x="867" y="2166"/>
                    <a:pt x="868" y="2163"/>
                  </a:cubicBezTo>
                  <a:cubicBezTo>
                    <a:pt x="869" y="2158"/>
                    <a:pt x="867" y="2155"/>
                    <a:pt x="866" y="2153"/>
                  </a:cubicBezTo>
                  <a:cubicBezTo>
                    <a:pt x="866" y="2153"/>
                    <a:pt x="866" y="2153"/>
                    <a:pt x="866" y="2152"/>
                  </a:cubicBezTo>
                  <a:cubicBezTo>
                    <a:pt x="867" y="2152"/>
                    <a:pt x="868" y="2151"/>
                    <a:pt x="869" y="2151"/>
                  </a:cubicBezTo>
                  <a:cubicBezTo>
                    <a:pt x="870" y="2150"/>
                    <a:pt x="872" y="2149"/>
                    <a:pt x="874" y="2148"/>
                  </a:cubicBezTo>
                  <a:cubicBezTo>
                    <a:pt x="875" y="2150"/>
                    <a:pt x="876" y="2152"/>
                    <a:pt x="877" y="2154"/>
                  </a:cubicBezTo>
                  <a:cubicBezTo>
                    <a:pt x="879" y="2157"/>
                    <a:pt x="880" y="2160"/>
                    <a:pt x="880" y="2163"/>
                  </a:cubicBezTo>
                  <a:cubicBezTo>
                    <a:pt x="879" y="2178"/>
                    <a:pt x="879" y="2178"/>
                    <a:pt x="879" y="2178"/>
                  </a:cubicBezTo>
                  <a:cubicBezTo>
                    <a:pt x="887" y="2166"/>
                    <a:pt x="887" y="2166"/>
                    <a:pt x="887" y="2166"/>
                  </a:cubicBezTo>
                  <a:cubicBezTo>
                    <a:pt x="888" y="2163"/>
                    <a:pt x="889" y="2160"/>
                    <a:pt x="890" y="2156"/>
                  </a:cubicBezTo>
                  <a:cubicBezTo>
                    <a:pt x="899" y="2186"/>
                    <a:pt x="899" y="2186"/>
                    <a:pt x="899" y="2186"/>
                  </a:cubicBezTo>
                  <a:cubicBezTo>
                    <a:pt x="898" y="2179"/>
                    <a:pt x="898" y="2179"/>
                    <a:pt x="898" y="2179"/>
                  </a:cubicBezTo>
                  <a:cubicBezTo>
                    <a:pt x="898" y="2180"/>
                    <a:pt x="898" y="2180"/>
                    <a:pt x="898" y="2180"/>
                  </a:cubicBezTo>
                  <a:cubicBezTo>
                    <a:pt x="901" y="2181"/>
                    <a:pt x="901" y="2181"/>
                    <a:pt x="901" y="2181"/>
                  </a:cubicBezTo>
                  <a:cubicBezTo>
                    <a:pt x="902" y="2181"/>
                    <a:pt x="902" y="2181"/>
                    <a:pt x="903" y="2181"/>
                  </a:cubicBezTo>
                  <a:cubicBezTo>
                    <a:pt x="909" y="2181"/>
                    <a:pt x="909" y="2174"/>
                    <a:pt x="909" y="2172"/>
                  </a:cubicBezTo>
                  <a:cubicBezTo>
                    <a:pt x="909" y="2172"/>
                    <a:pt x="909" y="2171"/>
                    <a:pt x="909" y="2171"/>
                  </a:cubicBezTo>
                  <a:cubicBezTo>
                    <a:pt x="912" y="2171"/>
                    <a:pt x="913" y="2171"/>
                    <a:pt x="915" y="2172"/>
                  </a:cubicBezTo>
                  <a:cubicBezTo>
                    <a:pt x="916" y="2173"/>
                    <a:pt x="918" y="2173"/>
                    <a:pt x="920" y="2172"/>
                  </a:cubicBezTo>
                  <a:cubicBezTo>
                    <a:pt x="923" y="2176"/>
                    <a:pt x="926" y="2177"/>
                    <a:pt x="929" y="2178"/>
                  </a:cubicBezTo>
                  <a:cubicBezTo>
                    <a:pt x="929" y="2179"/>
                    <a:pt x="929" y="2180"/>
                    <a:pt x="929" y="2181"/>
                  </a:cubicBezTo>
                  <a:cubicBezTo>
                    <a:pt x="930" y="2183"/>
                    <a:pt x="930" y="2183"/>
                    <a:pt x="930" y="2183"/>
                  </a:cubicBezTo>
                  <a:cubicBezTo>
                    <a:pt x="932" y="2184"/>
                    <a:pt x="932" y="2184"/>
                    <a:pt x="932" y="2184"/>
                  </a:cubicBezTo>
                  <a:cubicBezTo>
                    <a:pt x="936" y="2185"/>
                    <a:pt x="939" y="2185"/>
                    <a:pt x="942" y="2185"/>
                  </a:cubicBezTo>
                  <a:cubicBezTo>
                    <a:pt x="948" y="2186"/>
                    <a:pt x="950" y="2187"/>
                    <a:pt x="951" y="2190"/>
                  </a:cubicBezTo>
                  <a:cubicBezTo>
                    <a:pt x="958" y="2186"/>
                    <a:pt x="958" y="2186"/>
                    <a:pt x="958" y="2186"/>
                  </a:cubicBezTo>
                  <a:cubicBezTo>
                    <a:pt x="956" y="2182"/>
                    <a:pt x="953" y="2178"/>
                    <a:pt x="951" y="2174"/>
                  </a:cubicBezTo>
                  <a:cubicBezTo>
                    <a:pt x="946" y="2167"/>
                    <a:pt x="944" y="2163"/>
                    <a:pt x="945" y="2159"/>
                  </a:cubicBezTo>
                  <a:cubicBezTo>
                    <a:pt x="947" y="2159"/>
                    <a:pt x="948" y="2159"/>
                    <a:pt x="950" y="2159"/>
                  </a:cubicBezTo>
                  <a:cubicBezTo>
                    <a:pt x="949" y="2160"/>
                    <a:pt x="949" y="2160"/>
                    <a:pt x="949" y="2160"/>
                  </a:cubicBezTo>
                  <a:cubicBezTo>
                    <a:pt x="952" y="2160"/>
                    <a:pt x="952" y="2160"/>
                    <a:pt x="952" y="2160"/>
                  </a:cubicBezTo>
                  <a:cubicBezTo>
                    <a:pt x="963" y="2160"/>
                    <a:pt x="975" y="2158"/>
                    <a:pt x="986" y="2155"/>
                  </a:cubicBezTo>
                  <a:cubicBezTo>
                    <a:pt x="988" y="2154"/>
                    <a:pt x="991" y="2153"/>
                    <a:pt x="994" y="2153"/>
                  </a:cubicBezTo>
                  <a:cubicBezTo>
                    <a:pt x="992" y="2157"/>
                    <a:pt x="990" y="2161"/>
                    <a:pt x="991" y="2165"/>
                  </a:cubicBezTo>
                  <a:cubicBezTo>
                    <a:pt x="992" y="2166"/>
                    <a:pt x="993" y="2168"/>
                    <a:pt x="996" y="2169"/>
                  </a:cubicBezTo>
                  <a:cubicBezTo>
                    <a:pt x="1001" y="2170"/>
                    <a:pt x="1001" y="2170"/>
                    <a:pt x="1001" y="2170"/>
                  </a:cubicBezTo>
                  <a:cubicBezTo>
                    <a:pt x="1001" y="2166"/>
                    <a:pt x="1001" y="2166"/>
                    <a:pt x="1001" y="2166"/>
                  </a:cubicBezTo>
                  <a:cubicBezTo>
                    <a:pt x="1001" y="2157"/>
                    <a:pt x="1007" y="2152"/>
                    <a:pt x="1012" y="2148"/>
                  </a:cubicBezTo>
                  <a:cubicBezTo>
                    <a:pt x="1013" y="2148"/>
                    <a:pt x="1013" y="2147"/>
                    <a:pt x="1013" y="2147"/>
                  </a:cubicBezTo>
                  <a:cubicBezTo>
                    <a:pt x="1013" y="2150"/>
                    <a:pt x="1011" y="2153"/>
                    <a:pt x="1010" y="2155"/>
                  </a:cubicBezTo>
                  <a:cubicBezTo>
                    <a:pt x="1005" y="2161"/>
                    <a:pt x="1005" y="2161"/>
                    <a:pt x="1005" y="2161"/>
                  </a:cubicBezTo>
                  <a:cubicBezTo>
                    <a:pt x="1013" y="2161"/>
                    <a:pt x="1013" y="2161"/>
                    <a:pt x="1013" y="2161"/>
                  </a:cubicBezTo>
                  <a:cubicBezTo>
                    <a:pt x="1020" y="2160"/>
                    <a:pt x="1021" y="2155"/>
                    <a:pt x="1023" y="2151"/>
                  </a:cubicBezTo>
                  <a:cubicBezTo>
                    <a:pt x="1023" y="2149"/>
                    <a:pt x="1024" y="2148"/>
                    <a:pt x="1025" y="2147"/>
                  </a:cubicBezTo>
                  <a:cubicBezTo>
                    <a:pt x="1031" y="2148"/>
                    <a:pt x="1041" y="2147"/>
                    <a:pt x="1052" y="2146"/>
                  </a:cubicBezTo>
                  <a:cubicBezTo>
                    <a:pt x="1051" y="2148"/>
                    <a:pt x="1049" y="2149"/>
                    <a:pt x="1048" y="2151"/>
                  </a:cubicBezTo>
                  <a:cubicBezTo>
                    <a:pt x="1043" y="2156"/>
                    <a:pt x="1037" y="2163"/>
                    <a:pt x="1041" y="2170"/>
                  </a:cubicBezTo>
                  <a:cubicBezTo>
                    <a:pt x="1042" y="2172"/>
                    <a:pt x="1042" y="2172"/>
                    <a:pt x="1042" y="2172"/>
                  </a:cubicBezTo>
                  <a:cubicBezTo>
                    <a:pt x="1045" y="2172"/>
                    <a:pt x="1045" y="2172"/>
                    <a:pt x="1045" y="2172"/>
                  </a:cubicBezTo>
                  <a:cubicBezTo>
                    <a:pt x="1049" y="2172"/>
                    <a:pt x="1052" y="2170"/>
                    <a:pt x="1055" y="2169"/>
                  </a:cubicBezTo>
                  <a:cubicBezTo>
                    <a:pt x="1058" y="2167"/>
                    <a:pt x="1061" y="2166"/>
                    <a:pt x="1065" y="2166"/>
                  </a:cubicBezTo>
                  <a:cubicBezTo>
                    <a:pt x="1070" y="2166"/>
                    <a:pt x="1070" y="2166"/>
                    <a:pt x="1070" y="2166"/>
                  </a:cubicBezTo>
                  <a:cubicBezTo>
                    <a:pt x="1069" y="2162"/>
                    <a:pt x="1069" y="2162"/>
                    <a:pt x="1069" y="2162"/>
                  </a:cubicBezTo>
                  <a:cubicBezTo>
                    <a:pt x="1069" y="2157"/>
                    <a:pt x="1064" y="2153"/>
                    <a:pt x="1059" y="2152"/>
                  </a:cubicBezTo>
                  <a:cubicBezTo>
                    <a:pt x="1060" y="2150"/>
                    <a:pt x="1060" y="2148"/>
                    <a:pt x="1059" y="2146"/>
                  </a:cubicBezTo>
                  <a:cubicBezTo>
                    <a:pt x="1064" y="2145"/>
                    <a:pt x="1068" y="2145"/>
                    <a:pt x="1073" y="2145"/>
                  </a:cubicBezTo>
                  <a:cubicBezTo>
                    <a:pt x="1085" y="2145"/>
                    <a:pt x="1093" y="2146"/>
                    <a:pt x="1099" y="2149"/>
                  </a:cubicBezTo>
                  <a:cubicBezTo>
                    <a:pt x="1109" y="2154"/>
                    <a:pt x="1109" y="2154"/>
                    <a:pt x="1109" y="2154"/>
                  </a:cubicBezTo>
                  <a:cubicBezTo>
                    <a:pt x="1104" y="2144"/>
                    <a:pt x="1104" y="2144"/>
                    <a:pt x="1104" y="2144"/>
                  </a:cubicBezTo>
                  <a:cubicBezTo>
                    <a:pt x="1101" y="2138"/>
                    <a:pt x="1094" y="2137"/>
                    <a:pt x="1087" y="2136"/>
                  </a:cubicBezTo>
                  <a:cubicBezTo>
                    <a:pt x="1090" y="2135"/>
                    <a:pt x="1092" y="2133"/>
                    <a:pt x="1094" y="2130"/>
                  </a:cubicBezTo>
                  <a:cubicBezTo>
                    <a:pt x="1096" y="2126"/>
                    <a:pt x="1096" y="2126"/>
                    <a:pt x="1096" y="2126"/>
                  </a:cubicBezTo>
                  <a:cubicBezTo>
                    <a:pt x="1092" y="2125"/>
                    <a:pt x="1092" y="2125"/>
                    <a:pt x="1092" y="2125"/>
                  </a:cubicBezTo>
                  <a:cubicBezTo>
                    <a:pt x="1095" y="2118"/>
                    <a:pt x="1095" y="2118"/>
                    <a:pt x="1095" y="2118"/>
                  </a:cubicBezTo>
                  <a:cubicBezTo>
                    <a:pt x="1087" y="2121"/>
                    <a:pt x="1087" y="2121"/>
                    <a:pt x="1087" y="2121"/>
                  </a:cubicBezTo>
                  <a:cubicBezTo>
                    <a:pt x="1081" y="2124"/>
                    <a:pt x="1073" y="2126"/>
                    <a:pt x="1066" y="2126"/>
                  </a:cubicBezTo>
                  <a:cubicBezTo>
                    <a:pt x="1059" y="2127"/>
                    <a:pt x="1047" y="2125"/>
                    <a:pt x="1043" y="2114"/>
                  </a:cubicBezTo>
                  <a:cubicBezTo>
                    <a:pt x="1036" y="2096"/>
                    <a:pt x="1036" y="2096"/>
                    <a:pt x="1036" y="2096"/>
                  </a:cubicBezTo>
                  <a:cubicBezTo>
                    <a:pt x="1036" y="2112"/>
                    <a:pt x="1036" y="2112"/>
                    <a:pt x="1036" y="2112"/>
                  </a:cubicBezTo>
                  <a:cubicBezTo>
                    <a:pt x="1035" y="2111"/>
                    <a:pt x="1034" y="2111"/>
                    <a:pt x="1033" y="2110"/>
                  </a:cubicBezTo>
                  <a:cubicBezTo>
                    <a:pt x="1032" y="2109"/>
                    <a:pt x="1031" y="2108"/>
                    <a:pt x="1030" y="2107"/>
                  </a:cubicBezTo>
                  <a:cubicBezTo>
                    <a:pt x="1023" y="2101"/>
                    <a:pt x="1023" y="2101"/>
                    <a:pt x="1023" y="2101"/>
                  </a:cubicBezTo>
                  <a:cubicBezTo>
                    <a:pt x="1024" y="2110"/>
                    <a:pt x="1024" y="2110"/>
                    <a:pt x="1024" y="2110"/>
                  </a:cubicBezTo>
                  <a:cubicBezTo>
                    <a:pt x="1024" y="2115"/>
                    <a:pt x="1023" y="2117"/>
                    <a:pt x="1020" y="2118"/>
                  </a:cubicBezTo>
                  <a:cubicBezTo>
                    <a:pt x="1020" y="2118"/>
                    <a:pt x="1020" y="2118"/>
                    <a:pt x="1020" y="2117"/>
                  </a:cubicBezTo>
                  <a:cubicBezTo>
                    <a:pt x="1019" y="2116"/>
                    <a:pt x="1018" y="2114"/>
                    <a:pt x="1015" y="2113"/>
                  </a:cubicBezTo>
                  <a:cubicBezTo>
                    <a:pt x="1011" y="2111"/>
                    <a:pt x="1011" y="2111"/>
                    <a:pt x="1011" y="2111"/>
                  </a:cubicBezTo>
                  <a:cubicBezTo>
                    <a:pt x="1011" y="2115"/>
                    <a:pt x="1011" y="2115"/>
                    <a:pt x="1011" y="2115"/>
                  </a:cubicBezTo>
                  <a:cubicBezTo>
                    <a:pt x="1010" y="2116"/>
                    <a:pt x="1010" y="2116"/>
                    <a:pt x="1010" y="2116"/>
                  </a:cubicBezTo>
                  <a:cubicBezTo>
                    <a:pt x="1009" y="2115"/>
                    <a:pt x="1007" y="2113"/>
                    <a:pt x="1006" y="2111"/>
                  </a:cubicBezTo>
                  <a:cubicBezTo>
                    <a:pt x="1006" y="2111"/>
                    <a:pt x="1006" y="2111"/>
                    <a:pt x="1006" y="2111"/>
                  </a:cubicBezTo>
                  <a:cubicBezTo>
                    <a:pt x="1006" y="2108"/>
                    <a:pt x="1006" y="2108"/>
                    <a:pt x="1006" y="2108"/>
                  </a:cubicBezTo>
                  <a:cubicBezTo>
                    <a:pt x="1005" y="2105"/>
                    <a:pt x="1004" y="2103"/>
                    <a:pt x="1003" y="2103"/>
                  </a:cubicBezTo>
                  <a:cubicBezTo>
                    <a:pt x="1005" y="2101"/>
                    <a:pt x="1005" y="2101"/>
                    <a:pt x="1005" y="2101"/>
                  </a:cubicBezTo>
                  <a:cubicBezTo>
                    <a:pt x="994" y="2101"/>
                    <a:pt x="994" y="2101"/>
                    <a:pt x="994" y="2101"/>
                  </a:cubicBezTo>
                  <a:cubicBezTo>
                    <a:pt x="988" y="2102"/>
                    <a:pt x="985" y="2104"/>
                    <a:pt x="983" y="2108"/>
                  </a:cubicBezTo>
                  <a:cubicBezTo>
                    <a:pt x="983" y="2107"/>
                    <a:pt x="982" y="2106"/>
                    <a:pt x="982" y="2105"/>
                  </a:cubicBezTo>
                  <a:cubicBezTo>
                    <a:pt x="981" y="2104"/>
                    <a:pt x="981" y="2104"/>
                    <a:pt x="981" y="2104"/>
                  </a:cubicBezTo>
                  <a:cubicBezTo>
                    <a:pt x="980" y="2104"/>
                    <a:pt x="980" y="2104"/>
                    <a:pt x="980" y="2104"/>
                  </a:cubicBezTo>
                  <a:cubicBezTo>
                    <a:pt x="975" y="2102"/>
                    <a:pt x="970" y="2104"/>
                    <a:pt x="967" y="2106"/>
                  </a:cubicBezTo>
                  <a:cubicBezTo>
                    <a:pt x="966" y="2101"/>
                    <a:pt x="965" y="2099"/>
                    <a:pt x="963" y="2097"/>
                  </a:cubicBezTo>
                  <a:cubicBezTo>
                    <a:pt x="962" y="2096"/>
                    <a:pt x="962" y="2096"/>
                    <a:pt x="962" y="2095"/>
                  </a:cubicBezTo>
                  <a:cubicBezTo>
                    <a:pt x="965" y="2085"/>
                    <a:pt x="965" y="2085"/>
                    <a:pt x="965" y="2085"/>
                  </a:cubicBezTo>
                  <a:cubicBezTo>
                    <a:pt x="956" y="2092"/>
                    <a:pt x="956" y="2092"/>
                    <a:pt x="956" y="2092"/>
                  </a:cubicBezTo>
                  <a:cubicBezTo>
                    <a:pt x="953" y="2094"/>
                    <a:pt x="949" y="2096"/>
                    <a:pt x="946" y="2099"/>
                  </a:cubicBezTo>
                  <a:cubicBezTo>
                    <a:pt x="946" y="2098"/>
                    <a:pt x="947" y="2097"/>
                    <a:pt x="948" y="2095"/>
                  </a:cubicBezTo>
                  <a:cubicBezTo>
                    <a:pt x="949" y="2093"/>
                    <a:pt x="950" y="2091"/>
                    <a:pt x="950" y="2089"/>
                  </a:cubicBezTo>
                  <a:cubicBezTo>
                    <a:pt x="953" y="2083"/>
                    <a:pt x="953" y="2083"/>
                    <a:pt x="953" y="2083"/>
                  </a:cubicBezTo>
                  <a:cubicBezTo>
                    <a:pt x="946" y="2085"/>
                    <a:pt x="946" y="2085"/>
                    <a:pt x="946" y="2085"/>
                  </a:cubicBezTo>
                  <a:cubicBezTo>
                    <a:pt x="943" y="2085"/>
                    <a:pt x="940" y="2088"/>
                    <a:pt x="938" y="2091"/>
                  </a:cubicBezTo>
                  <a:cubicBezTo>
                    <a:pt x="938" y="2089"/>
                    <a:pt x="937" y="2086"/>
                    <a:pt x="934" y="2084"/>
                  </a:cubicBezTo>
                  <a:cubicBezTo>
                    <a:pt x="932" y="2082"/>
                    <a:pt x="930" y="2081"/>
                    <a:pt x="929" y="2081"/>
                  </a:cubicBezTo>
                  <a:cubicBezTo>
                    <a:pt x="926" y="2081"/>
                    <a:pt x="924" y="2083"/>
                    <a:pt x="923" y="2085"/>
                  </a:cubicBezTo>
                  <a:cubicBezTo>
                    <a:pt x="923" y="2085"/>
                    <a:pt x="923" y="2084"/>
                    <a:pt x="923" y="2084"/>
                  </a:cubicBezTo>
                  <a:cubicBezTo>
                    <a:pt x="922" y="2082"/>
                    <a:pt x="920" y="2080"/>
                    <a:pt x="917" y="2079"/>
                  </a:cubicBezTo>
                  <a:cubicBezTo>
                    <a:pt x="919" y="2077"/>
                    <a:pt x="920" y="2074"/>
                    <a:pt x="922" y="2072"/>
                  </a:cubicBezTo>
                  <a:cubicBezTo>
                    <a:pt x="923" y="2071"/>
                    <a:pt x="924" y="2070"/>
                    <a:pt x="924" y="2069"/>
                  </a:cubicBezTo>
                  <a:cubicBezTo>
                    <a:pt x="940" y="2042"/>
                    <a:pt x="940" y="2042"/>
                    <a:pt x="940" y="2042"/>
                  </a:cubicBezTo>
                  <a:cubicBezTo>
                    <a:pt x="919" y="2064"/>
                    <a:pt x="919" y="2064"/>
                    <a:pt x="919" y="2064"/>
                  </a:cubicBezTo>
                  <a:cubicBezTo>
                    <a:pt x="918" y="2061"/>
                    <a:pt x="916" y="2060"/>
                    <a:pt x="913" y="2060"/>
                  </a:cubicBezTo>
                  <a:cubicBezTo>
                    <a:pt x="913" y="2060"/>
                    <a:pt x="913" y="2060"/>
                    <a:pt x="913" y="2060"/>
                  </a:cubicBezTo>
                  <a:cubicBezTo>
                    <a:pt x="912" y="2060"/>
                    <a:pt x="912" y="2060"/>
                    <a:pt x="912" y="2060"/>
                  </a:cubicBezTo>
                  <a:cubicBezTo>
                    <a:pt x="907" y="2062"/>
                    <a:pt x="905" y="2066"/>
                    <a:pt x="904" y="2070"/>
                  </a:cubicBezTo>
                  <a:cubicBezTo>
                    <a:pt x="903" y="2070"/>
                    <a:pt x="903" y="2070"/>
                    <a:pt x="902" y="2070"/>
                  </a:cubicBezTo>
                  <a:cubicBezTo>
                    <a:pt x="899" y="2070"/>
                    <a:pt x="899" y="2070"/>
                    <a:pt x="899" y="2070"/>
                  </a:cubicBezTo>
                  <a:cubicBezTo>
                    <a:pt x="898" y="2069"/>
                    <a:pt x="898" y="2069"/>
                    <a:pt x="898" y="2069"/>
                  </a:cubicBezTo>
                  <a:cubicBezTo>
                    <a:pt x="900" y="2065"/>
                    <a:pt x="901" y="2057"/>
                    <a:pt x="901" y="2050"/>
                  </a:cubicBezTo>
                  <a:cubicBezTo>
                    <a:pt x="900" y="2032"/>
                    <a:pt x="895" y="2028"/>
                    <a:pt x="890" y="2028"/>
                  </a:cubicBezTo>
                  <a:cubicBezTo>
                    <a:pt x="889" y="2028"/>
                    <a:pt x="888" y="2028"/>
                    <a:pt x="888" y="2028"/>
                  </a:cubicBezTo>
                  <a:cubicBezTo>
                    <a:pt x="887" y="2024"/>
                    <a:pt x="886" y="2020"/>
                    <a:pt x="884" y="2016"/>
                  </a:cubicBezTo>
                  <a:cubicBezTo>
                    <a:pt x="881" y="2006"/>
                    <a:pt x="881" y="2006"/>
                    <a:pt x="881" y="2006"/>
                  </a:cubicBezTo>
                  <a:cubicBezTo>
                    <a:pt x="878" y="2016"/>
                    <a:pt x="878" y="2016"/>
                    <a:pt x="878" y="2016"/>
                  </a:cubicBezTo>
                  <a:cubicBezTo>
                    <a:pt x="875" y="2025"/>
                    <a:pt x="870" y="2033"/>
                    <a:pt x="866" y="2041"/>
                  </a:cubicBezTo>
                  <a:cubicBezTo>
                    <a:pt x="865" y="2042"/>
                    <a:pt x="865" y="2043"/>
                    <a:pt x="864" y="2045"/>
                  </a:cubicBezTo>
                  <a:cubicBezTo>
                    <a:pt x="863" y="2005"/>
                    <a:pt x="861" y="1966"/>
                    <a:pt x="858" y="1925"/>
                  </a:cubicBezTo>
                  <a:cubicBezTo>
                    <a:pt x="857" y="1904"/>
                    <a:pt x="856" y="1882"/>
                    <a:pt x="854" y="1861"/>
                  </a:cubicBezTo>
                  <a:cubicBezTo>
                    <a:pt x="853" y="1842"/>
                    <a:pt x="853" y="1820"/>
                    <a:pt x="853" y="1796"/>
                  </a:cubicBezTo>
                  <a:cubicBezTo>
                    <a:pt x="853" y="1793"/>
                    <a:pt x="854" y="1789"/>
                    <a:pt x="853" y="1786"/>
                  </a:cubicBezTo>
                  <a:cubicBezTo>
                    <a:pt x="854" y="1760"/>
                    <a:pt x="855" y="1733"/>
                    <a:pt x="856" y="1707"/>
                  </a:cubicBezTo>
                  <a:cubicBezTo>
                    <a:pt x="856" y="1678"/>
                    <a:pt x="857" y="1649"/>
                    <a:pt x="858" y="1620"/>
                  </a:cubicBezTo>
                  <a:cubicBezTo>
                    <a:pt x="859" y="1565"/>
                    <a:pt x="857" y="1511"/>
                    <a:pt x="855" y="1457"/>
                  </a:cubicBezTo>
                  <a:cubicBezTo>
                    <a:pt x="853" y="1405"/>
                    <a:pt x="851" y="1355"/>
                    <a:pt x="853" y="1312"/>
                  </a:cubicBezTo>
                  <a:cubicBezTo>
                    <a:pt x="864" y="1305"/>
                    <a:pt x="885" y="1302"/>
                    <a:pt x="904" y="1305"/>
                  </a:cubicBezTo>
                  <a:cubicBezTo>
                    <a:pt x="934" y="1310"/>
                    <a:pt x="997" y="1342"/>
                    <a:pt x="1006" y="1356"/>
                  </a:cubicBezTo>
                  <a:cubicBezTo>
                    <a:pt x="1008" y="1361"/>
                    <a:pt x="1009" y="1367"/>
                    <a:pt x="1009" y="1374"/>
                  </a:cubicBezTo>
                  <a:cubicBezTo>
                    <a:pt x="1009" y="1379"/>
                    <a:pt x="1009" y="1384"/>
                    <a:pt x="1011" y="1390"/>
                  </a:cubicBezTo>
                  <a:cubicBezTo>
                    <a:pt x="1019" y="1415"/>
                    <a:pt x="1038" y="1429"/>
                    <a:pt x="1057" y="1442"/>
                  </a:cubicBezTo>
                  <a:cubicBezTo>
                    <a:pt x="1062" y="1436"/>
                    <a:pt x="1062" y="1436"/>
                    <a:pt x="1062" y="1436"/>
                  </a:cubicBezTo>
                  <a:cubicBezTo>
                    <a:pt x="1035" y="1417"/>
                    <a:pt x="1020" y="1391"/>
                    <a:pt x="1015" y="1359"/>
                  </a:cubicBezTo>
                  <a:cubicBezTo>
                    <a:pt x="1028" y="1368"/>
                    <a:pt x="1038" y="1380"/>
                    <a:pt x="1048" y="1392"/>
                  </a:cubicBezTo>
                  <a:cubicBezTo>
                    <a:pt x="1054" y="1400"/>
                    <a:pt x="1061" y="1408"/>
                    <a:pt x="1069" y="1416"/>
                  </a:cubicBezTo>
                  <a:cubicBezTo>
                    <a:pt x="1072" y="1456"/>
                    <a:pt x="1087" y="1492"/>
                    <a:pt x="1107" y="1508"/>
                  </a:cubicBezTo>
                  <a:cubicBezTo>
                    <a:pt x="1121" y="1518"/>
                    <a:pt x="1121" y="1518"/>
                    <a:pt x="1121" y="1518"/>
                  </a:cubicBezTo>
                  <a:cubicBezTo>
                    <a:pt x="1113" y="1504"/>
                    <a:pt x="1113" y="1504"/>
                    <a:pt x="1113" y="1504"/>
                  </a:cubicBezTo>
                  <a:cubicBezTo>
                    <a:pt x="1110" y="1499"/>
                    <a:pt x="1107" y="1495"/>
                    <a:pt x="1105" y="1491"/>
                  </a:cubicBezTo>
                  <a:cubicBezTo>
                    <a:pt x="1100" y="1485"/>
                    <a:pt x="1096" y="1479"/>
                    <a:pt x="1094" y="1471"/>
                  </a:cubicBezTo>
                  <a:cubicBezTo>
                    <a:pt x="1099" y="1473"/>
                    <a:pt x="1104" y="1478"/>
                    <a:pt x="1109" y="1482"/>
                  </a:cubicBezTo>
                  <a:cubicBezTo>
                    <a:pt x="1115" y="1487"/>
                    <a:pt x="1120" y="1492"/>
                    <a:pt x="1127" y="1493"/>
                  </a:cubicBezTo>
                  <a:cubicBezTo>
                    <a:pt x="1141" y="1493"/>
                    <a:pt x="1141" y="1493"/>
                    <a:pt x="1141" y="1493"/>
                  </a:cubicBezTo>
                  <a:cubicBezTo>
                    <a:pt x="1130" y="1486"/>
                    <a:pt x="1130" y="1486"/>
                    <a:pt x="1130" y="1486"/>
                  </a:cubicBezTo>
                  <a:cubicBezTo>
                    <a:pt x="1126" y="1483"/>
                    <a:pt x="1123" y="1480"/>
                    <a:pt x="1119" y="1477"/>
                  </a:cubicBezTo>
                  <a:cubicBezTo>
                    <a:pt x="1112" y="1470"/>
                    <a:pt x="1104" y="1462"/>
                    <a:pt x="1089" y="1461"/>
                  </a:cubicBezTo>
                  <a:cubicBezTo>
                    <a:pt x="1084" y="1450"/>
                    <a:pt x="1081" y="1440"/>
                    <a:pt x="1081" y="1427"/>
                  </a:cubicBezTo>
                  <a:cubicBezTo>
                    <a:pt x="1083" y="1429"/>
                    <a:pt x="1085" y="1430"/>
                    <a:pt x="1087" y="1430"/>
                  </a:cubicBezTo>
                  <a:cubicBezTo>
                    <a:pt x="1088" y="1431"/>
                    <a:pt x="1091" y="1430"/>
                    <a:pt x="1093" y="1428"/>
                  </a:cubicBezTo>
                  <a:cubicBezTo>
                    <a:pt x="1095" y="1424"/>
                    <a:pt x="1095" y="1424"/>
                    <a:pt x="1095" y="1424"/>
                  </a:cubicBezTo>
                  <a:cubicBezTo>
                    <a:pt x="1092" y="1422"/>
                    <a:pt x="1092" y="1422"/>
                    <a:pt x="1092" y="1422"/>
                  </a:cubicBezTo>
                  <a:cubicBezTo>
                    <a:pt x="1077" y="1414"/>
                    <a:pt x="1083" y="1394"/>
                    <a:pt x="1089" y="1372"/>
                  </a:cubicBezTo>
                  <a:cubicBezTo>
                    <a:pt x="1091" y="1366"/>
                    <a:pt x="1093" y="1360"/>
                    <a:pt x="1094" y="1354"/>
                  </a:cubicBezTo>
                  <a:cubicBezTo>
                    <a:pt x="1096" y="1357"/>
                    <a:pt x="1098" y="1359"/>
                    <a:pt x="1101" y="1361"/>
                  </a:cubicBezTo>
                  <a:cubicBezTo>
                    <a:pt x="1127" y="1388"/>
                    <a:pt x="1154" y="1415"/>
                    <a:pt x="1188" y="1435"/>
                  </a:cubicBezTo>
                  <a:cubicBezTo>
                    <a:pt x="1190" y="1440"/>
                    <a:pt x="1192" y="1444"/>
                    <a:pt x="1195" y="1448"/>
                  </a:cubicBezTo>
                  <a:cubicBezTo>
                    <a:pt x="1196" y="1451"/>
                    <a:pt x="1198" y="1454"/>
                    <a:pt x="1199" y="1457"/>
                  </a:cubicBezTo>
                  <a:cubicBezTo>
                    <a:pt x="1196" y="1465"/>
                    <a:pt x="1197" y="1483"/>
                    <a:pt x="1203" y="1492"/>
                  </a:cubicBezTo>
                  <a:cubicBezTo>
                    <a:pt x="1205" y="1497"/>
                    <a:pt x="1209" y="1499"/>
                    <a:pt x="1211" y="1499"/>
                  </a:cubicBezTo>
                  <a:cubicBezTo>
                    <a:pt x="1222" y="1498"/>
                    <a:pt x="1222" y="1498"/>
                    <a:pt x="1222" y="1498"/>
                  </a:cubicBezTo>
                  <a:cubicBezTo>
                    <a:pt x="1214" y="1492"/>
                    <a:pt x="1214" y="1492"/>
                    <a:pt x="1214" y="1492"/>
                  </a:cubicBezTo>
                  <a:cubicBezTo>
                    <a:pt x="1210" y="1488"/>
                    <a:pt x="1209" y="1480"/>
                    <a:pt x="1209" y="1472"/>
                  </a:cubicBezTo>
                  <a:cubicBezTo>
                    <a:pt x="1211" y="1474"/>
                    <a:pt x="1213" y="1478"/>
                    <a:pt x="1215" y="1481"/>
                  </a:cubicBezTo>
                  <a:cubicBezTo>
                    <a:pt x="1219" y="1488"/>
                    <a:pt x="1223" y="1495"/>
                    <a:pt x="1229" y="1496"/>
                  </a:cubicBezTo>
                  <a:cubicBezTo>
                    <a:pt x="1238" y="1498"/>
                    <a:pt x="1238" y="1498"/>
                    <a:pt x="1238" y="1498"/>
                  </a:cubicBezTo>
                  <a:cubicBezTo>
                    <a:pt x="1233" y="1491"/>
                    <a:pt x="1233" y="1491"/>
                    <a:pt x="1233" y="1491"/>
                  </a:cubicBezTo>
                  <a:cubicBezTo>
                    <a:pt x="1230" y="1486"/>
                    <a:pt x="1227" y="1482"/>
                    <a:pt x="1224" y="1477"/>
                  </a:cubicBezTo>
                  <a:cubicBezTo>
                    <a:pt x="1216" y="1466"/>
                    <a:pt x="1207" y="1453"/>
                    <a:pt x="1203" y="1442"/>
                  </a:cubicBezTo>
                  <a:cubicBezTo>
                    <a:pt x="1215" y="1447"/>
                    <a:pt x="1228" y="1453"/>
                    <a:pt x="1240" y="1459"/>
                  </a:cubicBezTo>
                  <a:cubicBezTo>
                    <a:pt x="1268" y="1472"/>
                    <a:pt x="1297" y="1485"/>
                    <a:pt x="1329" y="1495"/>
                  </a:cubicBezTo>
                  <a:cubicBezTo>
                    <a:pt x="1330" y="1496"/>
                    <a:pt x="1332" y="1498"/>
                    <a:pt x="1333" y="1500"/>
                  </a:cubicBezTo>
                  <a:cubicBezTo>
                    <a:pt x="1337" y="1504"/>
                    <a:pt x="1339" y="1506"/>
                    <a:pt x="1341" y="1506"/>
                  </a:cubicBezTo>
                  <a:cubicBezTo>
                    <a:pt x="1343" y="1506"/>
                    <a:pt x="1343" y="1506"/>
                    <a:pt x="1343" y="1506"/>
                  </a:cubicBezTo>
                  <a:cubicBezTo>
                    <a:pt x="1344" y="1504"/>
                    <a:pt x="1344" y="1504"/>
                    <a:pt x="1344" y="1504"/>
                  </a:cubicBezTo>
                  <a:cubicBezTo>
                    <a:pt x="1345" y="1503"/>
                    <a:pt x="1345" y="1502"/>
                    <a:pt x="1345" y="1501"/>
                  </a:cubicBezTo>
                  <a:cubicBezTo>
                    <a:pt x="1347" y="1500"/>
                    <a:pt x="1347" y="1499"/>
                    <a:pt x="1347" y="1498"/>
                  </a:cubicBezTo>
                  <a:cubicBezTo>
                    <a:pt x="1348" y="1494"/>
                    <a:pt x="1343" y="1491"/>
                    <a:pt x="1336" y="1488"/>
                  </a:cubicBezTo>
                  <a:cubicBezTo>
                    <a:pt x="1335" y="1488"/>
                    <a:pt x="1334" y="1487"/>
                    <a:pt x="1334" y="1487"/>
                  </a:cubicBezTo>
                  <a:cubicBezTo>
                    <a:pt x="1306" y="1473"/>
                    <a:pt x="1276" y="1461"/>
                    <a:pt x="1247" y="1449"/>
                  </a:cubicBezTo>
                  <a:cubicBezTo>
                    <a:pt x="1232" y="1444"/>
                    <a:pt x="1218" y="1438"/>
                    <a:pt x="1204" y="1432"/>
                  </a:cubicBezTo>
                  <a:cubicBezTo>
                    <a:pt x="1165" y="1416"/>
                    <a:pt x="1137" y="1383"/>
                    <a:pt x="1110" y="1352"/>
                  </a:cubicBezTo>
                  <a:cubicBezTo>
                    <a:pt x="1091" y="1329"/>
                    <a:pt x="1072" y="1307"/>
                    <a:pt x="1049" y="1290"/>
                  </a:cubicBezTo>
                  <a:cubicBezTo>
                    <a:pt x="1073" y="1293"/>
                    <a:pt x="1103" y="1299"/>
                    <a:pt x="1130" y="1308"/>
                  </a:cubicBezTo>
                  <a:cubicBezTo>
                    <a:pt x="1132" y="1310"/>
                    <a:pt x="1134" y="1314"/>
                    <a:pt x="1135" y="1318"/>
                  </a:cubicBezTo>
                  <a:cubicBezTo>
                    <a:pt x="1137" y="1325"/>
                    <a:pt x="1139" y="1331"/>
                    <a:pt x="1145" y="1331"/>
                  </a:cubicBezTo>
                  <a:cubicBezTo>
                    <a:pt x="1146" y="1331"/>
                    <a:pt x="1146" y="1331"/>
                    <a:pt x="1147" y="1331"/>
                  </a:cubicBezTo>
                  <a:cubicBezTo>
                    <a:pt x="1151" y="1330"/>
                    <a:pt x="1151" y="1330"/>
                    <a:pt x="1151" y="1330"/>
                  </a:cubicBezTo>
                  <a:cubicBezTo>
                    <a:pt x="1149" y="1325"/>
                    <a:pt x="1149" y="1325"/>
                    <a:pt x="1149" y="1325"/>
                  </a:cubicBezTo>
                  <a:cubicBezTo>
                    <a:pt x="1147" y="1321"/>
                    <a:pt x="1146" y="1318"/>
                    <a:pt x="1145" y="1316"/>
                  </a:cubicBezTo>
                  <a:cubicBezTo>
                    <a:pt x="1155" y="1322"/>
                    <a:pt x="1166" y="1327"/>
                    <a:pt x="1177" y="1333"/>
                  </a:cubicBezTo>
                  <a:cubicBezTo>
                    <a:pt x="1190" y="1340"/>
                    <a:pt x="1205" y="1348"/>
                    <a:pt x="1217" y="1355"/>
                  </a:cubicBezTo>
                  <a:cubicBezTo>
                    <a:pt x="1221" y="1358"/>
                    <a:pt x="1227" y="1367"/>
                    <a:pt x="1228" y="1369"/>
                  </a:cubicBezTo>
                  <a:cubicBezTo>
                    <a:pt x="1231" y="1400"/>
                    <a:pt x="1241" y="1423"/>
                    <a:pt x="1259" y="1441"/>
                  </a:cubicBezTo>
                  <a:cubicBezTo>
                    <a:pt x="1271" y="1452"/>
                    <a:pt x="1271" y="1452"/>
                    <a:pt x="1271" y="1452"/>
                  </a:cubicBezTo>
                  <a:cubicBezTo>
                    <a:pt x="1265" y="1437"/>
                    <a:pt x="1265" y="1437"/>
                    <a:pt x="1265" y="1437"/>
                  </a:cubicBezTo>
                  <a:cubicBezTo>
                    <a:pt x="1262" y="1429"/>
                    <a:pt x="1258" y="1423"/>
                    <a:pt x="1255" y="1417"/>
                  </a:cubicBezTo>
                  <a:cubicBezTo>
                    <a:pt x="1247" y="1405"/>
                    <a:pt x="1241" y="1394"/>
                    <a:pt x="1241" y="1377"/>
                  </a:cubicBezTo>
                  <a:cubicBezTo>
                    <a:pt x="1274" y="1403"/>
                    <a:pt x="1307" y="1419"/>
                    <a:pt x="1345" y="1428"/>
                  </a:cubicBezTo>
                  <a:cubicBezTo>
                    <a:pt x="1369" y="1456"/>
                    <a:pt x="1400" y="1476"/>
                    <a:pt x="1437" y="1489"/>
                  </a:cubicBezTo>
                  <a:cubicBezTo>
                    <a:pt x="1443" y="1507"/>
                    <a:pt x="1455" y="1518"/>
                    <a:pt x="1467" y="1529"/>
                  </a:cubicBezTo>
                  <a:cubicBezTo>
                    <a:pt x="1470" y="1532"/>
                    <a:pt x="1473" y="1534"/>
                    <a:pt x="1476" y="1537"/>
                  </a:cubicBezTo>
                  <a:cubicBezTo>
                    <a:pt x="1494" y="1555"/>
                    <a:pt x="1494" y="1555"/>
                    <a:pt x="1494" y="1555"/>
                  </a:cubicBezTo>
                  <a:cubicBezTo>
                    <a:pt x="1481" y="1533"/>
                    <a:pt x="1481" y="1533"/>
                    <a:pt x="1481" y="1533"/>
                  </a:cubicBezTo>
                  <a:cubicBezTo>
                    <a:pt x="1477" y="1525"/>
                    <a:pt x="1471" y="1519"/>
                    <a:pt x="1465" y="1513"/>
                  </a:cubicBezTo>
                  <a:cubicBezTo>
                    <a:pt x="1459" y="1507"/>
                    <a:pt x="1453" y="1501"/>
                    <a:pt x="1450" y="1493"/>
                  </a:cubicBezTo>
                  <a:cubicBezTo>
                    <a:pt x="1456" y="1494"/>
                    <a:pt x="1462" y="1495"/>
                    <a:pt x="1468" y="1497"/>
                  </a:cubicBezTo>
                  <a:cubicBezTo>
                    <a:pt x="1481" y="1500"/>
                    <a:pt x="1492" y="1503"/>
                    <a:pt x="1498" y="1500"/>
                  </a:cubicBezTo>
                  <a:cubicBezTo>
                    <a:pt x="1508" y="1495"/>
                    <a:pt x="1508" y="1495"/>
                    <a:pt x="1508" y="1495"/>
                  </a:cubicBezTo>
                  <a:cubicBezTo>
                    <a:pt x="1497" y="1493"/>
                    <a:pt x="1497" y="1493"/>
                    <a:pt x="1497" y="1493"/>
                  </a:cubicBezTo>
                  <a:cubicBezTo>
                    <a:pt x="1442" y="1485"/>
                    <a:pt x="1393" y="1464"/>
                    <a:pt x="1367" y="1436"/>
                  </a:cubicBezTo>
                  <a:cubicBezTo>
                    <a:pt x="1385" y="1440"/>
                    <a:pt x="1404" y="1443"/>
                    <a:pt x="1423" y="1446"/>
                  </a:cubicBezTo>
                  <a:cubicBezTo>
                    <a:pt x="1439" y="1449"/>
                    <a:pt x="1456" y="1451"/>
                    <a:pt x="1472" y="1455"/>
                  </a:cubicBezTo>
                  <a:cubicBezTo>
                    <a:pt x="1483" y="1478"/>
                    <a:pt x="1512" y="1494"/>
                    <a:pt x="1536" y="1497"/>
                  </a:cubicBezTo>
                  <a:cubicBezTo>
                    <a:pt x="1565" y="1501"/>
                    <a:pt x="1565" y="1501"/>
                    <a:pt x="1565" y="1501"/>
                  </a:cubicBezTo>
                  <a:cubicBezTo>
                    <a:pt x="1534" y="1489"/>
                    <a:pt x="1534" y="1489"/>
                    <a:pt x="1534" y="1489"/>
                  </a:cubicBezTo>
                  <a:cubicBezTo>
                    <a:pt x="1513" y="1481"/>
                    <a:pt x="1494" y="1473"/>
                    <a:pt x="1484" y="1456"/>
                  </a:cubicBezTo>
                  <a:cubicBezTo>
                    <a:pt x="1488" y="1457"/>
                    <a:pt x="1491" y="1458"/>
                    <a:pt x="1495" y="1459"/>
                  </a:cubicBezTo>
                  <a:cubicBezTo>
                    <a:pt x="1507" y="1462"/>
                    <a:pt x="1517" y="1464"/>
                    <a:pt x="1522" y="1460"/>
                  </a:cubicBezTo>
                  <a:cubicBezTo>
                    <a:pt x="1526" y="1455"/>
                    <a:pt x="1526" y="1455"/>
                    <a:pt x="1526" y="1455"/>
                  </a:cubicBezTo>
                  <a:cubicBezTo>
                    <a:pt x="1520" y="1453"/>
                    <a:pt x="1520" y="1453"/>
                    <a:pt x="1520" y="1453"/>
                  </a:cubicBezTo>
                  <a:cubicBezTo>
                    <a:pt x="1491" y="1446"/>
                    <a:pt x="1463" y="1441"/>
                    <a:pt x="1437" y="1437"/>
                  </a:cubicBezTo>
                  <a:cubicBezTo>
                    <a:pt x="1403" y="1431"/>
                    <a:pt x="1371" y="1425"/>
                    <a:pt x="1339" y="1415"/>
                  </a:cubicBezTo>
                  <a:cubicBezTo>
                    <a:pt x="1307" y="1404"/>
                    <a:pt x="1280" y="1383"/>
                    <a:pt x="1255" y="1362"/>
                  </a:cubicBezTo>
                  <a:cubicBezTo>
                    <a:pt x="1241" y="1351"/>
                    <a:pt x="1226" y="1339"/>
                    <a:pt x="1210" y="1329"/>
                  </a:cubicBezTo>
                  <a:cubicBezTo>
                    <a:pt x="1197" y="1320"/>
                    <a:pt x="1183" y="1313"/>
                    <a:pt x="1170" y="1306"/>
                  </a:cubicBezTo>
                  <a:cubicBezTo>
                    <a:pt x="1158" y="1300"/>
                    <a:pt x="1146" y="1294"/>
                    <a:pt x="1135" y="1287"/>
                  </a:cubicBezTo>
                  <a:cubicBezTo>
                    <a:pt x="1134" y="1283"/>
                    <a:pt x="1133" y="1279"/>
                    <a:pt x="1132" y="1275"/>
                  </a:cubicBezTo>
                  <a:cubicBezTo>
                    <a:pt x="1130" y="1270"/>
                    <a:pt x="1129" y="1265"/>
                    <a:pt x="1129" y="1262"/>
                  </a:cubicBezTo>
                  <a:cubicBezTo>
                    <a:pt x="1133" y="1262"/>
                    <a:pt x="1137" y="1263"/>
                    <a:pt x="1141" y="1264"/>
                  </a:cubicBezTo>
                  <a:cubicBezTo>
                    <a:pt x="1150" y="1266"/>
                    <a:pt x="1159" y="1268"/>
                    <a:pt x="1169" y="1270"/>
                  </a:cubicBezTo>
                  <a:cubicBezTo>
                    <a:pt x="1174" y="1285"/>
                    <a:pt x="1186" y="1315"/>
                    <a:pt x="1206" y="1322"/>
                  </a:cubicBezTo>
                  <a:cubicBezTo>
                    <a:pt x="1221" y="1327"/>
                    <a:pt x="1221" y="1327"/>
                    <a:pt x="1221" y="1327"/>
                  </a:cubicBezTo>
                  <a:cubicBezTo>
                    <a:pt x="1208" y="1313"/>
                    <a:pt x="1208" y="1313"/>
                    <a:pt x="1208" y="1313"/>
                  </a:cubicBezTo>
                  <a:cubicBezTo>
                    <a:pt x="1196" y="1302"/>
                    <a:pt x="1186" y="1291"/>
                    <a:pt x="1182" y="1273"/>
                  </a:cubicBezTo>
                  <a:cubicBezTo>
                    <a:pt x="1184" y="1274"/>
                    <a:pt x="1184" y="1274"/>
                    <a:pt x="1184" y="1274"/>
                  </a:cubicBezTo>
                  <a:cubicBezTo>
                    <a:pt x="1196" y="1276"/>
                    <a:pt x="1210" y="1278"/>
                    <a:pt x="1221" y="1282"/>
                  </a:cubicBezTo>
                  <a:cubicBezTo>
                    <a:pt x="1224" y="1275"/>
                    <a:pt x="1224" y="1275"/>
                    <a:pt x="1224" y="1275"/>
                  </a:cubicBezTo>
                  <a:cubicBezTo>
                    <a:pt x="1208" y="1268"/>
                    <a:pt x="1191" y="1264"/>
                    <a:pt x="1172" y="1260"/>
                  </a:cubicBezTo>
                  <a:cubicBezTo>
                    <a:pt x="1158" y="1257"/>
                    <a:pt x="1142" y="1253"/>
                    <a:pt x="1127" y="1248"/>
                  </a:cubicBezTo>
                  <a:cubicBezTo>
                    <a:pt x="1101" y="1239"/>
                    <a:pt x="1077" y="1230"/>
                    <a:pt x="1053" y="1219"/>
                  </a:cubicBezTo>
                  <a:cubicBezTo>
                    <a:pt x="1049" y="1217"/>
                    <a:pt x="1044" y="1215"/>
                    <a:pt x="1039" y="1213"/>
                  </a:cubicBezTo>
                  <a:cubicBezTo>
                    <a:pt x="1012" y="1202"/>
                    <a:pt x="981" y="1189"/>
                    <a:pt x="987" y="1169"/>
                  </a:cubicBezTo>
                  <a:cubicBezTo>
                    <a:pt x="987" y="1169"/>
                    <a:pt x="987" y="1169"/>
                    <a:pt x="987" y="1169"/>
                  </a:cubicBezTo>
                  <a:cubicBezTo>
                    <a:pt x="997" y="1173"/>
                    <a:pt x="1007" y="1179"/>
                    <a:pt x="1017" y="1186"/>
                  </a:cubicBezTo>
                  <a:cubicBezTo>
                    <a:pt x="1034" y="1196"/>
                    <a:pt x="1051" y="1207"/>
                    <a:pt x="1072" y="1212"/>
                  </a:cubicBezTo>
                  <a:cubicBezTo>
                    <a:pt x="1106" y="1220"/>
                    <a:pt x="1143" y="1224"/>
                    <a:pt x="1173" y="1223"/>
                  </a:cubicBezTo>
                  <a:cubicBezTo>
                    <a:pt x="1180" y="1226"/>
                    <a:pt x="1184" y="1231"/>
                    <a:pt x="1189" y="1236"/>
                  </a:cubicBezTo>
                  <a:cubicBezTo>
                    <a:pt x="1192" y="1240"/>
                    <a:pt x="1196" y="1245"/>
                    <a:pt x="1201" y="1248"/>
                  </a:cubicBezTo>
                  <a:cubicBezTo>
                    <a:pt x="1215" y="1258"/>
                    <a:pt x="1232" y="1262"/>
                    <a:pt x="1249" y="1266"/>
                  </a:cubicBezTo>
                  <a:cubicBezTo>
                    <a:pt x="1263" y="1269"/>
                    <a:pt x="1277" y="1272"/>
                    <a:pt x="1289" y="1279"/>
                  </a:cubicBezTo>
                  <a:cubicBezTo>
                    <a:pt x="1296" y="1282"/>
                    <a:pt x="1303" y="1288"/>
                    <a:pt x="1310" y="1294"/>
                  </a:cubicBezTo>
                  <a:cubicBezTo>
                    <a:pt x="1316" y="1300"/>
                    <a:pt x="1323" y="1306"/>
                    <a:pt x="1330" y="1311"/>
                  </a:cubicBezTo>
                  <a:cubicBezTo>
                    <a:pt x="1347" y="1321"/>
                    <a:pt x="1364" y="1331"/>
                    <a:pt x="1383" y="1333"/>
                  </a:cubicBezTo>
                  <a:cubicBezTo>
                    <a:pt x="1410" y="1336"/>
                    <a:pt x="1410" y="1336"/>
                    <a:pt x="1410" y="1336"/>
                  </a:cubicBezTo>
                  <a:cubicBezTo>
                    <a:pt x="1385" y="1326"/>
                    <a:pt x="1385" y="1326"/>
                    <a:pt x="1385" y="1326"/>
                  </a:cubicBezTo>
                  <a:cubicBezTo>
                    <a:pt x="1357" y="1315"/>
                    <a:pt x="1332" y="1300"/>
                    <a:pt x="1308" y="1281"/>
                  </a:cubicBezTo>
                  <a:cubicBezTo>
                    <a:pt x="1353" y="1289"/>
                    <a:pt x="1387" y="1299"/>
                    <a:pt x="1414" y="1313"/>
                  </a:cubicBezTo>
                  <a:cubicBezTo>
                    <a:pt x="1418" y="1307"/>
                    <a:pt x="1418" y="1307"/>
                    <a:pt x="1418" y="1307"/>
                  </a:cubicBezTo>
                  <a:cubicBezTo>
                    <a:pt x="1390" y="1288"/>
                    <a:pt x="1349" y="1279"/>
                    <a:pt x="1310" y="1271"/>
                  </a:cubicBezTo>
                  <a:cubicBezTo>
                    <a:pt x="1263" y="1261"/>
                    <a:pt x="1214" y="1251"/>
                    <a:pt x="1188" y="1223"/>
                  </a:cubicBezTo>
                  <a:cubicBezTo>
                    <a:pt x="1233" y="1217"/>
                    <a:pt x="1290" y="1220"/>
                    <a:pt x="1335" y="1223"/>
                  </a:cubicBezTo>
                  <a:cubicBezTo>
                    <a:pt x="1342" y="1224"/>
                    <a:pt x="1348" y="1224"/>
                    <a:pt x="1355" y="1225"/>
                  </a:cubicBezTo>
                  <a:cubicBezTo>
                    <a:pt x="1378" y="1243"/>
                    <a:pt x="1405" y="1258"/>
                    <a:pt x="1435" y="1269"/>
                  </a:cubicBezTo>
                  <a:cubicBezTo>
                    <a:pt x="1436" y="1288"/>
                    <a:pt x="1447" y="1299"/>
                    <a:pt x="1459" y="1308"/>
                  </a:cubicBezTo>
                  <a:cubicBezTo>
                    <a:pt x="1472" y="1318"/>
                    <a:pt x="1472" y="1318"/>
                    <a:pt x="1472" y="1318"/>
                  </a:cubicBezTo>
                  <a:cubicBezTo>
                    <a:pt x="1465" y="1304"/>
                    <a:pt x="1465" y="1304"/>
                    <a:pt x="1465" y="1304"/>
                  </a:cubicBezTo>
                  <a:cubicBezTo>
                    <a:pt x="1463" y="1300"/>
                    <a:pt x="1459" y="1296"/>
                    <a:pt x="1456" y="1293"/>
                  </a:cubicBezTo>
                  <a:cubicBezTo>
                    <a:pt x="1451" y="1287"/>
                    <a:pt x="1446" y="1282"/>
                    <a:pt x="1446" y="1272"/>
                  </a:cubicBezTo>
                  <a:cubicBezTo>
                    <a:pt x="1457" y="1276"/>
                    <a:pt x="1469" y="1279"/>
                    <a:pt x="1481" y="1281"/>
                  </a:cubicBezTo>
                  <a:cubicBezTo>
                    <a:pt x="1489" y="1283"/>
                    <a:pt x="1498" y="1285"/>
                    <a:pt x="1505" y="1287"/>
                  </a:cubicBezTo>
                  <a:cubicBezTo>
                    <a:pt x="1507" y="1280"/>
                    <a:pt x="1507" y="1280"/>
                    <a:pt x="1507" y="1280"/>
                  </a:cubicBezTo>
                  <a:cubicBezTo>
                    <a:pt x="1498" y="1277"/>
                    <a:pt x="1488" y="1274"/>
                    <a:pt x="1478" y="1271"/>
                  </a:cubicBezTo>
                  <a:cubicBezTo>
                    <a:pt x="1438" y="1259"/>
                    <a:pt x="1397" y="1246"/>
                    <a:pt x="1369" y="1223"/>
                  </a:cubicBezTo>
                  <a:cubicBezTo>
                    <a:pt x="1373" y="1223"/>
                    <a:pt x="1376" y="1223"/>
                    <a:pt x="1380" y="1224"/>
                  </a:cubicBezTo>
                  <a:cubicBezTo>
                    <a:pt x="1401" y="1225"/>
                    <a:pt x="1424" y="1230"/>
                    <a:pt x="1449" y="1235"/>
                  </a:cubicBezTo>
                  <a:cubicBezTo>
                    <a:pt x="1473" y="1240"/>
                    <a:pt x="1499" y="1245"/>
                    <a:pt x="1522" y="1247"/>
                  </a:cubicBezTo>
                  <a:cubicBezTo>
                    <a:pt x="1533" y="1248"/>
                    <a:pt x="1542" y="1248"/>
                    <a:pt x="1551" y="1247"/>
                  </a:cubicBezTo>
                  <a:cubicBezTo>
                    <a:pt x="1551" y="1247"/>
                    <a:pt x="1580" y="1244"/>
                    <a:pt x="1580" y="1234"/>
                  </a:cubicBezTo>
                  <a:cubicBezTo>
                    <a:pt x="1581" y="1229"/>
                    <a:pt x="1581" y="1229"/>
                    <a:pt x="1581" y="1229"/>
                  </a:cubicBezTo>
                  <a:cubicBezTo>
                    <a:pt x="1576" y="1230"/>
                    <a:pt x="1576" y="1230"/>
                    <a:pt x="1576" y="1230"/>
                  </a:cubicBezTo>
                  <a:moveTo>
                    <a:pt x="662" y="2122"/>
                  </a:moveTo>
                  <a:cubicBezTo>
                    <a:pt x="660" y="2121"/>
                    <a:pt x="658" y="2120"/>
                    <a:pt x="656" y="2120"/>
                  </a:cubicBezTo>
                  <a:cubicBezTo>
                    <a:pt x="656" y="2120"/>
                    <a:pt x="655" y="2120"/>
                    <a:pt x="655" y="2120"/>
                  </a:cubicBezTo>
                  <a:cubicBezTo>
                    <a:pt x="653" y="2118"/>
                    <a:pt x="653" y="2116"/>
                    <a:pt x="658" y="2112"/>
                  </a:cubicBezTo>
                  <a:cubicBezTo>
                    <a:pt x="660" y="2118"/>
                    <a:pt x="660" y="2118"/>
                    <a:pt x="660" y="2118"/>
                  </a:cubicBezTo>
                  <a:cubicBezTo>
                    <a:pt x="662" y="2121"/>
                    <a:pt x="662" y="2122"/>
                    <a:pt x="662" y="2122"/>
                  </a:cubicBezTo>
                  <a:cubicBezTo>
                    <a:pt x="662" y="2122"/>
                    <a:pt x="662" y="2122"/>
                    <a:pt x="662" y="2122"/>
                  </a:cubicBezTo>
                  <a:moveTo>
                    <a:pt x="768" y="2160"/>
                  </a:moveTo>
                  <a:cubicBezTo>
                    <a:pt x="766" y="2160"/>
                    <a:pt x="765" y="2160"/>
                    <a:pt x="764" y="2160"/>
                  </a:cubicBezTo>
                  <a:cubicBezTo>
                    <a:pt x="763" y="2160"/>
                    <a:pt x="761" y="2160"/>
                    <a:pt x="760" y="2161"/>
                  </a:cubicBezTo>
                  <a:cubicBezTo>
                    <a:pt x="761" y="2156"/>
                    <a:pt x="764" y="2153"/>
                    <a:pt x="766" y="2153"/>
                  </a:cubicBezTo>
                  <a:cubicBezTo>
                    <a:pt x="766" y="2153"/>
                    <a:pt x="766" y="2153"/>
                    <a:pt x="767" y="2154"/>
                  </a:cubicBezTo>
                  <a:cubicBezTo>
                    <a:pt x="767" y="2154"/>
                    <a:pt x="769" y="2156"/>
                    <a:pt x="769" y="2161"/>
                  </a:cubicBezTo>
                  <a:cubicBezTo>
                    <a:pt x="768" y="2160"/>
                    <a:pt x="768" y="2160"/>
                    <a:pt x="768" y="2160"/>
                  </a:cubicBezTo>
                  <a:moveTo>
                    <a:pt x="932" y="2166"/>
                  </a:moveTo>
                  <a:cubicBezTo>
                    <a:pt x="932" y="2167"/>
                    <a:pt x="934" y="2168"/>
                    <a:pt x="935" y="2169"/>
                  </a:cubicBezTo>
                  <a:cubicBezTo>
                    <a:pt x="932" y="2170"/>
                    <a:pt x="929" y="2167"/>
                    <a:pt x="928" y="2164"/>
                  </a:cubicBezTo>
                  <a:cubicBezTo>
                    <a:pt x="927" y="2163"/>
                    <a:pt x="926" y="2161"/>
                    <a:pt x="926" y="2160"/>
                  </a:cubicBezTo>
                  <a:cubicBezTo>
                    <a:pt x="928" y="2162"/>
                    <a:pt x="930" y="2164"/>
                    <a:pt x="932" y="2166"/>
                  </a:cubicBezTo>
                  <a:moveTo>
                    <a:pt x="1279" y="972"/>
                  </a:moveTo>
                  <a:cubicBezTo>
                    <a:pt x="1274" y="975"/>
                    <a:pt x="1274" y="975"/>
                    <a:pt x="1274" y="975"/>
                  </a:cubicBezTo>
                  <a:cubicBezTo>
                    <a:pt x="1272" y="976"/>
                    <a:pt x="1269" y="977"/>
                    <a:pt x="1267" y="979"/>
                  </a:cubicBezTo>
                  <a:cubicBezTo>
                    <a:pt x="1255" y="984"/>
                    <a:pt x="1243" y="990"/>
                    <a:pt x="1238" y="999"/>
                  </a:cubicBezTo>
                  <a:cubicBezTo>
                    <a:pt x="1234" y="1005"/>
                    <a:pt x="1234" y="1005"/>
                    <a:pt x="1234" y="1005"/>
                  </a:cubicBezTo>
                  <a:cubicBezTo>
                    <a:pt x="1213" y="1006"/>
                    <a:pt x="1192" y="1008"/>
                    <a:pt x="1172" y="1010"/>
                  </a:cubicBezTo>
                  <a:cubicBezTo>
                    <a:pt x="1144" y="1012"/>
                    <a:pt x="1116" y="1015"/>
                    <a:pt x="1086" y="1015"/>
                  </a:cubicBezTo>
                  <a:cubicBezTo>
                    <a:pt x="1100" y="1011"/>
                    <a:pt x="1114" y="1007"/>
                    <a:pt x="1127" y="1003"/>
                  </a:cubicBezTo>
                  <a:cubicBezTo>
                    <a:pt x="1166" y="991"/>
                    <a:pt x="1205" y="979"/>
                    <a:pt x="1236" y="958"/>
                  </a:cubicBezTo>
                  <a:cubicBezTo>
                    <a:pt x="1233" y="952"/>
                    <a:pt x="1233" y="952"/>
                    <a:pt x="1233" y="952"/>
                  </a:cubicBezTo>
                  <a:cubicBezTo>
                    <a:pt x="1197" y="968"/>
                    <a:pt x="1153" y="987"/>
                    <a:pt x="1106" y="999"/>
                  </a:cubicBezTo>
                  <a:cubicBezTo>
                    <a:pt x="1103" y="1000"/>
                    <a:pt x="1099" y="1001"/>
                    <a:pt x="1094" y="1001"/>
                  </a:cubicBezTo>
                  <a:cubicBezTo>
                    <a:pt x="1088" y="1002"/>
                    <a:pt x="1082" y="1003"/>
                    <a:pt x="1076" y="1005"/>
                  </a:cubicBezTo>
                  <a:cubicBezTo>
                    <a:pt x="1072" y="1007"/>
                    <a:pt x="1068" y="1010"/>
                    <a:pt x="1065" y="1012"/>
                  </a:cubicBezTo>
                  <a:cubicBezTo>
                    <a:pt x="1060" y="1015"/>
                    <a:pt x="1057" y="1018"/>
                    <a:pt x="1052" y="1019"/>
                  </a:cubicBezTo>
                  <a:cubicBezTo>
                    <a:pt x="1035" y="1023"/>
                    <a:pt x="1018" y="1024"/>
                    <a:pt x="1001" y="1024"/>
                  </a:cubicBezTo>
                  <a:cubicBezTo>
                    <a:pt x="978" y="1025"/>
                    <a:pt x="955" y="1026"/>
                    <a:pt x="932" y="1036"/>
                  </a:cubicBezTo>
                  <a:cubicBezTo>
                    <a:pt x="928" y="1018"/>
                    <a:pt x="913" y="1009"/>
                    <a:pt x="899" y="1001"/>
                  </a:cubicBezTo>
                  <a:cubicBezTo>
                    <a:pt x="896" y="1000"/>
                    <a:pt x="894" y="998"/>
                    <a:pt x="892" y="997"/>
                  </a:cubicBezTo>
                  <a:cubicBezTo>
                    <a:pt x="901" y="945"/>
                    <a:pt x="933" y="914"/>
                    <a:pt x="963" y="884"/>
                  </a:cubicBezTo>
                  <a:cubicBezTo>
                    <a:pt x="969" y="878"/>
                    <a:pt x="975" y="872"/>
                    <a:pt x="981" y="866"/>
                  </a:cubicBezTo>
                  <a:cubicBezTo>
                    <a:pt x="982" y="865"/>
                    <a:pt x="984" y="863"/>
                    <a:pt x="987" y="860"/>
                  </a:cubicBezTo>
                  <a:cubicBezTo>
                    <a:pt x="992" y="854"/>
                    <a:pt x="1006" y="839"/>
                    <a:pt x="1010" y="839"/>
                  </a:cubicBezTo>
                  <a:cubicBezTo>
                    <a:pt x="1023" y="839"/>
                    <a:pt x="1031" y="875"/>
                    <a:pt x="1031" y="894"/>
                  </a:cubicBezTo>
                  <a:cubicBezTo>
                    <a:pt x="1031" y="902"/>
                    <a:pt x="1031" y="910"/>
                    <a:pt x="1030" y="919"/>
                  </a:cubicBezTo>
                  <a:cubicBezTo>
                    <a:pt x="1028" y="940"/>
                    <a:pt x="1027" y="959"/>
                    <a:pt x="1039" y="968"/>
                  </a:cubicBezTo>
                  <a:cubicBezTo>
                    <a:pt x="1047" y="973"/>
                    <a:pt x="1047" y="973"/>
                    <a:pt x="1047" y="973"/>
                  </a:cubicBezTo>
                  <a:cubicBezTo>
                    <a:pt x="1045" y="964"/>
                    <a:pt x="1045" y="964"/>
                    <a:pt x="1045" y="964"/>
                  </a:cubicBezTo>
                  <a:cubicBezTo>
                    <a:pt x="1042" y="953"/>
                    <a:pt x="1035" y="926"/>
                    <a:pt x="1039" y="910"/>
                  </a:cubicBezTo>
                  <a:cubicBezTo>
                    <a:pt x="1048" y="925"/>
                    <a:pt x="1061" y="937"/>
                    <a:pt x="1074" y="947"/>
                  </a:cubicBezTo>
                  <a:cubicBezTo>
                    <a:pt x="1079" y="941"/>
                    <a:pt x="1079" y="941"/>
                    <a:pt x="1079" y="941"/>
                  </a:cubicBezTo>
                  <a:cubicBezTo>
                    <a:pt x="1054" y="922"/>
                    <a:pt x="1039" y="888"/>
                    <a:pt x="1038" y="854"/>
                  </a:cubicBezTo>
                  <a:cubicBezTo>
                    <a:pt x="1045" y="858"/>
                    <a:pt x="1052" y="860"/>
                    <a:pt x="1059" y="862"/>
                  </a:cubicBezTo>
                  <a:cubicBezTo>
                    <a:pt x="1067" y="865"/>
                    <a:pt x="1075" y="867"/>
                    <a:pt x="1081" y="872"/>
                  </a:cubicBezTo>
                  <a:cubicBezTo>
                    <a:pt x="1093" y="882"/>
                    <a:pt x="1095" y="899"/>
                    <a:pt x="1097" y="916"/>
                  </a:cubicBezTo>
                  <a:cubicBezTo>
                    <a:pt x="1100" y="934"/>
                    <a:pt x="1102" y="954"/>
                    <a:pt x="1119" y="962"/>
                  </a:cubicBezTo>
                  <a:cubicBezTo>
                    <a:pt x="1136" y="971"/>
                    <a:pt x="1136" y="971"/>
                    <a:pt x="1136" y="971"/>
                  </a:cubicBezTo>
                  <a:cubicBezTo>
                    <a:pt x="1123" y="956"/>
                    <a:pt x="1123" y="956"/>
                    <a:pt x="1123" y="956"/>
                  </a:cubicBezTo>
                  <a:cubicBezTo>
                    <a:pt x="1117" y="949"/>
                    <a:pt x="1112" y="940"/>
                    <a:pt x="1110" y="928"/>
                  </a:cubicBezTo>
                  <a:cubicBezTo>
                    <a:pt x="1118" y="938"/>
                    <a:pt x="1126" y="949"/>
                    <a:pt x="1138" y="957"/>
                  </a:cubicBezTo>
                  <a:cubicBezTo>
                    <a:pt x="1157" y="970"/>
                    <a:pt x="1157" y="970"/>
                    <a:pt x="1157" y="970"/>
                  </a:cubicBezTo>
                  <a:cubicBezTo>
                    <a:pt x="1143" y="952"/>
                    <a:pt x="1143" y="952"/>
                    <a:pt x="1143" y="952"/>
                  </a:cubicBezTo>
                  <a:cubicBezTo>
                    <a:pt x="1140" y="948"/>
                    <a:pt x="1137" y="944"/>
                    <a:pt x="1133" y="940"/>
                  </a:cubicBezTo>
                  <a:cubicBezTo>
                    <a:pt x="1120" y="924"/>
                    <a:pt x="1107" y="908"/>
                    <a:pt x="1102" y="886"/>
                  </a:cubicBezTo>
                  <a:cubicBezTo>
                    <a:pt x="1121" y="894"/>
                    <a:pt x="1135" y="903"/>
                    <a:pt x="1151" y="912"/>
                  </a:cubicBezTo>
                  <a:cubicBezTo>
                    <a:pt x="1157" y="916"/>
                    <a:pt x="1164" y="920"/>
                    <a:pt x="1171" y="924"/>
                  </a:cubicBezTo>
                  <a:cubicBezTo>
                    <a:pt x="1177" y="942"/>
                    <a:pt x="1185" y="959"/>
                    <a:pt x="1197" y="960"/>
                  </a:cubicBezTo>
                  <a:cubicBezTo>
                    <a:pt x="1208" y="961"/>
                    <a:pt x="1208" y="961"/>
                    <a:pt x="1208" y="961"/>
                  </a:cubicBezTo>
                  <a:cubicBezTo>
                    <a:pt x="1199" y="954"/>
                    <a:pt x="1199" y="954"/>
                    <a:pt x="1199" y="954"/>
                  </a:cubicBezTo>
                  <a:cubicBezTo>
                    <a:pt x="1192" y="948"/>
                    <a:pt x="1185" y="937"/>
                    <a:pt x="1184" y="929"/>
                  </a:cubicBezTo>
                  <a:cubicBezTo>
                    <a:pt x="1204" y="938"/>
                    <a:pt x="1227" y="942"/>
                    <a:pt x="1249" y="945"/>
                  </a:cubicBezTo>
                  <a:cubicBezTo>
                    <a:pt x="1270" y="949"/>
                    <a:pt x="1290" y="952"/>
                    <a:pt x="1307" y="959"/>
                  </a:cubicBezTo>
                  <a:cubicBezTo>
                    <a:pt x="1298" y="962"/>
                    <a:pt x="1288" y="967"/>
                    <a:pt x="1279" y="972"/>
                  </a:cubicBezTo>
                  <a:moveTo>
                    <a:pt x="795" y="480"/>
                  </a:moveTo>
                  <a:cubicBezTo>
                    <a:pt x="791" y="480"/>
                    <a:pt x="787" y="482"/>
                    <a:pt x="783" y="486"/>
                  </a:cubicBezTo>
                  <a:cubicBezTo>
                    <a:pt x="792" y="470"/>
                    <a:pt x="807" y="454"/>
                    <a:pt x="824" y="444"/>
                  </a:cubicBezTo>
                  <a:cubicBezTo>
                    <a:pt x="825" y="452"/>
                    <a:pt x="825" y="461"/>
                    <a:pt x="826" y="470"/>
                  </a:cubicBezTo>
                  <a:cubicBezTo>
                    <a:pt x="826" y="478"/>
                    <a:pt x="826" y="487"/>
                    <a:pt x="827" y="495"/>
                  </a:cubicBezTo>
                  <a:cubicBezTo>
                    <a:pt x="827" y="496"/>
                    <a:pt x="827" y="496"/>
                    <a:pt x="826" y="497"/>
                  </a:cubicBezTo>
                  <a:cubicBezTo>
                    <a:pt x="825" y="493"/>
                    <a:pt x="825" y="493"/>
                    <a:pt x="825" y="493"/>
                  </a:cubicBezTo>
                  <a:cubicBezTo>
                    <a:pt x="823" y="503"/>
                    <a:pt x="823" y="503"/>
                    <a:pt x="823" y="503"/>
                  </a:cubicBezTo>
                  <a:cubicBezTo>
                    <a:pt x="821" y="505"/>
                    <a:pt x="819" y="508"/>
                    <a:pt x="818" y="511"/>
                  </a:cubicBezTo>
                  <a:cubicBezTo>
                    <a:pt x="812" y="519"/>
                    <a:pt x="806" y="528"/>
                    <a:pt x="803" y="538"/>
                  </a:cubicBezTo>
                  <a:cubicBezTo>
                    <a:pt x="801" y="541"/>
                    <a:pt x="801" y="545"/>
                    <a:pt x="801" y="549"/>
                  </a:cubicBezTo>
                  <a:cubicBezTo>
                    <a:pt x="801" y="553"/>
                    <a:pt x="800" y="557"/>
                    <a:pt x="799" y="559"/>
                  </a:cubicBezTo>
                  <a:cubicBezTo>
                    <a:pt x="797" y="564"/>
                    <a:pt x="792" y="568"/>
                    <a:pt x="788" y="571"/>
                  </a:cubicBezTo>
                  <a:cubicBezTo>
                    <a:pt x="785" y="573"/>
                    <a:pt x="783" y="575"/>
                    <a:pt x="780" y="578"/>
                  </a:cubicBezTo>
                  <a:cubicBezTo>
                    <a:pt x="771" y="545"/>
                    <a:pt x="770" y="499"/>
                    <a:pt x="796" y="487"/>
                  </a:cubicBezTo>
                  <a:cubicBezTo>
                    <a:pt x="809" y="481"/>
                    <a:pt x="809" y="481"/>
                    <a:pt x="809" y="481"/>
                  </a:cubicBezTo>
                  <a:cubicBezTo>
                    <a:pt x="795" y="480"/>
                    <a:pt x="795" y="480"/>
                    <a:pt x="795" y="480"/>
                  </a:cubicBezTo>
                  <a:moveTo>
                    <a:pt x="873" y="671"/>
                  </a:moveTo>
                  <a:cubicBezTo>
                    <a:pt x="868" y="692"/>
                    <a:pt x="855" y="707"/>
                    <a:pt x="842" y="722"/>
                  </a:cubicBezTo>
                  <a:cubicBezTo>
                    <a:pt x="838" y="727"/>
                    <a:pt x="833" y="731"/>
                    <a:pt x="829" y="737"/>
                  </a:cubicBezTo>
                  <a:cubicBezTo>
                    <a:pt x="826" y="659"/>
                    <a:pt x="839" y="610"/>
                    <a:pt x="869" y="586"/>
                  </a:cubicBezTo>
                  <a:cubicBezTo>
                    <a:pt x="873" y="585"/>
                    <a:pt x="876" y="584"/>
                    <a:pt x="880" y="583"/>
                  </a:cubicBezTo>
                  <a:cubicBezTo>
                    <a:pt x="892" y="579"/>
                    <a:pt x="903" y="576"/>
                    <a:pt x="912" y="568"/>
                  </a:cubicBezTo>
                  <a:cubicBezTo>
                    <a:pt x="904" y="578"/>
                    <a:pt x="904" y="578"/>
                    <a:pt x="904" y="578"/>
                  </a:cubicBezTo>
                  <a:cubicBezTo>
                    <a:pt x="888" y="599"/>
                    <a:pt x="882" y="625"/>
                    <a:pt x="878" y="650"/>
                  </a:cubicBezTo>
                  <a:cubicBezTo>
                    <a:pt x="876" y="657"/>
                    <a:pt x="875" y="664"/>
                    <a:pt x="873" y="671"/>
                  </a:cubicBezTo>
                  <a:moveTo>
                    <a:pt x="910" y="693"/>
                  </a:moveTo>
                  <a:cubicBezTo>
                    <a:pt x="901" y="764"/>
                    <a:pt x="868" y="822"/>
                    <a:pt x="835" y="870"/>
                  </a:cubicBezTo>
                  <a:cubicBezTo>
                    <a:pt x="834" y="859"/>
                    <a:pt x="833" y="848"/>
                    <a:pt x="832" y="838"/>
                  </a:cubicBezTo>
                  <a:cubicBezTo>
                    <a:pt x="829" y="820"/>
                    <a:pt x="827" y="804"/>
                    <a:pt x="829" y="788"/>
                  </a:cubicBezTo>
                  <a:cubicBezTo>
                    <a:pt x="833" y="737"/>
                    <a:pt x="876" y="711"/>
                    <a:pt x="910" y="693"/>
                  </a:cubicBezTo>
                  <a:moveTo>
                    <a:pt x="879" y="551"/>
                  </a:moveTo>
                  <a:cubicBezTo>
                    <a:pt x="875" y="554"/>
                    <a:pt x="872" y="556"/>
                    <a:pt x="869" y="559"/>
                  </a:cubicBezTo>
                  <a:cubicBezTo>
                    <a:pt x="865" y="562"/>
                    <a:pt x="863" y="565"/>
                    <a:pt x="860" y="568"/>
                  </a:cubicBezTo>
                  <a:cubicBezTo>
                    <a:pt x="856" y="572"/>
                    <a:pt x="853" y="576"/>
                    <a:pt x="849" y="578"/>
                  </a:cubicBezTo>
                  <a:cubicBezTo>
                    <a:pt x="851" y="566"/>
                    <a:pt x="852" y="551"/>
                    <a:pt x="853" y="540"/>
                  </a:cubicBezTo>
                  <a:cubicBezTo>
                    <a:pt x="853" y="536"/>
                    <a:pt x="853" y="532"/>
                    <a:pt x="854" y="529"/>
                  </a:cubicBezTo>
                  <a:cubicBezTo>
                    <a:pt x="857" y="528"/>
                    <a:pt x="860" y="526"/>
                    <a:pt x="864" y="525"/>
                  </a:cubicBezTo>
                  <a:cubicBezTo>
                    <a:pt x="871" y="522"/>
                    <a:pt x="879" y="519"/>
                    <a:pt x="885" y="514"/>
                  </a:cubicBezTo>
                  <a:cubicBezTo>
                    <a:pt x="891" y="510"/>
                    <a:pt x="891" y="510"/>
                    <a:pt x="891" y="510"/>
                  </a:cubicBezTo>
                  <a:cubicBezTo>
                    <a:pt x="883" y="508"/>
                    <a:pt x="883" y="508"/>
                    <a:pt x="883" y="508"/>
                  </a:cubicBezTo>
                  <a:cubicBezTo>
                    <a:pt x="882" y="508"/>
                    <a:pt x="882" y="508"/>
                    <a:pt x="882" y="508"/>
                  </a:cubicBezTo>
                  <a:cubicBezTo>
                    <a:pt x="878" y="508"/>
                    <a:pt x="874" y="510"/>
                    <a:pt x="869" y="512"/>
                  </a:cubicBezTo>
                  <a:cubicBezTo>
                    <a:pt x="866" y="513"/>
                    <a:pt x="863" y="515"/>
                    <a:pt x="860" y="516"/>
                  </a:cubicBezTo>
                  <a:cubicBezTo>
                    <a:pt x="860" y="515"/>
                    <a:pt x="861" y="514"/>
                    <a:pt x="862" y="513"/>
                  </a:cubicBezTo>
                  <a:cubicBezTo>
                    <a:pt x="864" y="511"/>
                    <a:pt x="866" y="509"/>
                    <a:pt x="868" y="507"/>
                  </a:cubicBezTo>
                  <a:cubicBezTo>
                    <a:pt x="870" y="505"/>
                    <a:pt x="870" y="505"/>
                    <a:pt x="870" y="505"/>
                  </a:cubicBezTo>
                  <a:cubicBezTo>
                    <a:pt x="868" y="502"/>
                    <a:pt x="868" y="502"/>
                    <a:pt x="868" y="502"/>
                  </a:cubicBezTo>
                  <a:cubicBezTo>
                    <a:pt x="866" y="499"/>
                    <a:pt x="861" y="500"/>
                    <a:pt x="857" y="503"/>
                  </a:cubicBezTo>
                  <a:cubicBezTo>
                    <a:pt x="858" y="484"/>
                    <a:pt x="863" y="461"/>
                    <a:pt x="874" y="433"/>
                  </a:cubicBezTo>
                  <a:cubicBezTo>
                    <a:pt x="881" y="431"/>
                    <a:pt x="889" y="430"/>
                    <a:pt x="897" y="428"/>
                  </a:cubicBezTo>
                  <a:cubicBezTo>
                    <a:pt x="903" y="427"/>
                    <a:pt x="910" y="425"/>
                    <a:pt x="917" y="423"/>
                  </a:cubicBezTo>
                  <a:cubicBezTo>
                    <a:pt x="916" y="431"/>
                    <a:pt x="915" y="439"/>
                    <a:pt x="915" y="447"/>
                  </a:cubicBezTo>
                  <a:cubicBezTo>
                    <a:pt x="913" y="478"/>
                    <a:pt x="910" y="516"/>
                    <a:pt x="895" y="538"/>
                  </a:cubicBezTo>
                  <a:cubicBezTo>
                    <a:pt x="892" y="543"/>
                    <a:pt x="885" y="547"/>
                    <a:pt x="879" y="551"/>
                  </a:cubicBezTo>
                  <a:moveTo>
                    <a:pt x="869" y="393"/>
                  </a:moveTo>
                  <a:cubicBezTo>
                    <a:pt x="866" y="397"/>
                    <a:pt x="864" y="402"/>
                    <a:pt x="862" y="406"/>
                  </a:cubicBezTo>
                  <a:cubicBezTo>
                    <a:pt x="858" y="414"/>
                    <a:pt x="855" y="422"/>
                    <a:pt x="849" y="425"/>
                  </a:cubicBezTo>
                  <a:cubicBezTo>
                    <a:pt x="847" y="418"/>
                    <a:pt x="845" y="413"/>
                    <a:pt x="842" y="408"/>
                  </a:cubicBezTo>
                  <a:cubicBezTo>
                    <a:pt x="841" y="406"/>
                    <a:pt x="841" y="406"/>
                    <a:pt x="841" y="406"/>
                  </a:cubicBezTo>
                  <a:cubicBezTo>
                    <a:pt x="855" y="378"/>
                    <a:pt x="868" y="356"/>
                    <a:pt x="899" y="354"/>
                  </a:cubicBezTo>
                  <a:cubicBezTo>
                    <a:pt x="897" y="359"/>
                    <a:pt x="892" y="364"/>
                    <a:pt x="887" y="370"/>
                  </a:cubicBezTo>
                  <a:cubicBezTo>
                    <a:pt x="881" y="377"/>
                    <a:pt x="874" y="384"/>
                    <a:pt x="869" y="393"/>
                  </a:cubicBezTo>
                  <a:moveTo>
                    <a:pt x="897" y="344"/>
                  </a:moveTo>
                  <a:cubicBezTo>
                    <a:pt x="897" y="344"/>
                    <a:pt x="896" y="344"/>
                    <a:pt x="896" y="345"/>
                  </a:cubicBezTo>
                  <a:cubicBezTo>
                    <a:pt x="899" y="343"/>
                    <a:pt x="901" y="341"/>
                    <a:pt x="904" y="339"/>
                  </a:cubicBezTo>
                  <a:cubicBezTo>
                    <a:pt x="906" y="338"/>
                    <a:pt x="908" y="337"/>
                    <a:pt x="910" y="335"/>
                  </a:cubicBezTo>
                  <a:cubicBezTo>
                    <a:pt x="910" y="338"/>
                    <a:pt x="910" y="341"/>
                    <a:pt x="910" y="343"/>
                  </a:cubicBezTo>
                  <a:cubicBezTo>
                    <a:pt x="905" y="343"/>
                    <a:pt x="901" y="344"/>
                    <a:pt x="897" y="344"/>
                  </a:cubicBezTo>
                  <a:moveTo>
                    <a:pt x="897" y="325"/>
                  </a:moveTo>
                  <a:cubicBezTo>
                    <a:pt x="876" y="342"/>
                    <a:pt x="854" y="359"/>
                    <a:pt x="836" y="380"/>
                  </a:cubicBezTo>
                  <a:cubicBezTo>
                    <a:pt x="835" y="379"/>
                    <a:pt x="835" y="378"/>
                    <a:pt x="834" y="376"/>
                  </a:cubicBezTo>
                  <a:cubicBezTo>
                    <a:pt x="833" y="375"/>
                    <a:pt x="832" y="373"/>
                    <a:pt x="832" y="372"/>
                  </a:cubicBezTo>
                  <a:cubicBezTo>
                    <a:pt x="844" y="358"/>
                    <a:pt x="855" y="342"/>
                    <a:pt x="864" y="328"/>
                  </a:cubicBezTo>
                  <a:cubicBezTo>
                    <a:pt x="879" y="305"/>
                    <a:pt x="879" y="305"/>
                    <a:pt x="879" y="305"/>
                  </a:cubicBezTo>
                  <a:cubicBezTo>
                    <a:pt x="859" y="323"/>
                    <a:pt x="859" y="323"/>
                    <a:pt x="859" y="323"/>
                  </a:cubicBezTo>
                  <a:cubicBezTo>
                    <a:pt x="850" y="331"/>
                    <a:pt x="842" y="341"/>
                    <a:pt x="835" y="351"/>
                  </a:cubicBezTo>
                  <a:cubicBezTo>
                    <a:pt x="834" y="353"/>
                    <a:pt x="832" y="356"/>
                    <a:pt x="830" y="358"/>
                  </a:cubicBezTo>
                  <a:cubicBezTo>
                    <a:pt x="828" y="353"/>
                    <a:pt x="825" y="348"/>
                    <a:pt x="822" y="344"/>
                  </a:cubicBezTo>
                  <a:cubicBezTo>
                    <a:pt x="817" y="337"/>
                    <a:pt x="813" y="331"/>
                    <a:pt x="814" y="324"/>
                  </a:cubicBezTo>
                  <a:cubicBezTo>
                    <a:pt x="814" y="324"/>
                    <a:pt x="814" y="324"/>
                    <a:pt x="814" y="324"/>
                  </a:cubicBezTo>
                  <a:cubicBezTo>
                    <a:pt x="850" y="321"/>
                    <a:pt x="881" y="296"/>
                    <a:pt x="904" y="275"/>
                  </a:cubicBezTo>
                  <a:cubicBezTo>
                    <a:pt x="904" y="290"/>
                    <a:pt x="905" y="304"/>
                    <a:pt x="908" y="316"/>
                  </a:cubicBezTo>
                  <a:cubicBezTo>
                    <a:pt x="905" y="319"/>
                    <a:pt x="901" y="322"/>
                    <a:pt x="897" y="325"/>
                  </a:cubicBezTo>
                  <a:moveTo>
                    <a:pt x="815" y="403"/>
                  </a:moveTo>
                  <a:cubicBezTo>
                    <a:pt x="815" y="403"/>
                    <a:pt x="815" y="402"/>
                    <a:pt x="815" y="402"/>
                  </a:cubicBezTo>
                  <a:cubicBezTo>
                    <a:pt x="817" y="406"/>
                    <a:pt x="818" y="410"/>
                    <a:pt x="819" y="414"/>
                  </a:cubicBezTo>
                  <a:cubicBezTo>
                    <a:pt x="817" y="417"/>
                    <a:pt x="817" y="417"/>
                    <a:pt x="817" y="417"/>
                  </a:cubicBezTo>
                  <a:cubicBezTo>
                    <a:pt x="814" y="421"/>
                    <a:pt x="811" y="425"/>
                    <a:pt x="808" y="429"/>
                  </a:cubicBezTo>
                  <a:cubicBezTo>
                    <a:pt x="808" y="420"/>
                    <a:pt x="812" y="411"/>
                    <a:pt x="815" y="403"/>
                  </a:cubicBezTo>
                  <a:moveTo>
                    <a:pt x="811" y="551"/>
                  </a:moveTo>
                  <a:cubicBezTo>
                    <a:pt x="812" y="543"/>
                    <a:pt x="816" y="536"/>
                    <a:pt x="820" y="528"/>
                  </a:cubicBezTo>
                  <a:cubicBezTo>
                    <a:pt x="822" y="525"/>
                    <a:pt x="824" y="522"/>
                    <a:pt x="825" y="519"/>
                  </a:cubicBezTo>
                  <a:cubicBezTo>
                    <a:pt x="825" y="531"/>
                    <a:pt x="819" y="543"/>
                    <a:pt x="811" y="551"/>
                  </a:cubicBezTo>
                  <a:moveTo>
                    <a:pt x="819" y="561"/>
                  </a:moveTo>
                  <a:cubicBezTo>
                    <a:pt x="818" y="566"/>
                    <a:pt x="817" y="572"/>
                    <a:pt x="815" y="577"/>
                  </a:cubicBezTo>
                  <a:cubicBezTo>
                    <a:pt x="814" y="579"/>
                    <a:pt x="814" y="582"/>
                    <a:pt x="813" y="584"/>
                  </a:cubicBezTo>
                  <a:cubicBezTo>
                    <a:pt x="811" y="584"/>
                    <a:pt x="808" y="584"/>
                    <a:pt x="805" y="584"/>
                  </a:cubicBezTo>
                  <a:cubicBezTo>
                    <a:pt x="802" y="584"/>
                    <a:pt x="799" y="584"/>
                    <a:pt x="797" y="584"/>
                  </a:cubicBezTo>
                  <a:cubicBezTo>
                    <a:pt x="799" y="582"/>
                    <a:pt x="801" y="579"/>
                    <a:pt x="804" y="577"/>
                  </a:cubicBezTo>
                  <a:cubicBezTo>
                    <a:pt x="809" y="572"/>
                    <a:pt x="814" y="567"/>
                    <a:pt x="819" y="561"/>
                  </a:cubicBezTo>
                  <a:moveTo>
                    <a:pt x="789" y="593"/>
                  </a:moveTo>
                  <a:cubicBezTo>
                    <a:pt x="792" y="595"/>
                    <a:pt x="797" y="595"/>
                    <a:pt x="803" y="594"/>
                  </a:cubicBezTo>
                  <a:cubicBezTo>
                    <a:pt x="806" y="594"/>
                    <a:pt x="809" y="593"/>
                    <a:pt x="812" y="594"/>
                  </a:cubicBezTo>
                  <a:cubicBezTo>
                    <a:pt x="808" y="609"/>
                    <a:pt x="805" y="624"/>
                    <a:pt x="802" y="640"/>
                  </a:cubicBezTo>
                  <a:cubicBezTo>
                    <a:pt x="800" y="650"/>
                    <a:pt x="798" y="660"/>
                    <a:pt x="796" y="671"/>
                  </a:cubicBezTo>
                  <a:cubicBezTo>
                    <a:pt x="792" y="660"/>
                    <a:pt x="790" y="646"/>
                    <a:pt x="788" y="634"/>
                  </a:cubicBezTo>
                  <a:cubicBezTo>
                    <a:pt x="786" y="623"/>
                    <a:pt x="785" y="612"/>
                    <a:pt x="782" y="603"/>
                  </a:cubicBezTo>
                  <a:cubicBezTo>
                    <a:pt x="784" y="599"/>
                    <a:pt x="786" y="596"/>
                    <a:pt x="789" y="593"/>
                  </a:cubicBezTo>
                  <a:moveTo>
                    <a:pt x="835" y="1112"/>
                  </a:moveTo>
                  <a:cubicBezTo>
                    <a:pt x="835" y="1107"/>
                    <a:pt x="835" y="1103"/>
                    <a:pt x="835" y="1099"/>
                  </a:cubicBezTo>
                  <a:cubicBezTo>
                    <a:pt x="835" y="1090"/>
                    <a:pt x="834" y="1081"/>
                    <a:pt x="835" y="1071"/>
                  </a:cubicBezTo>
                  <a:cubicBezTo>
                    <a:pt x="839" y="1080"/>
                    <a:pt x="841" y="1093"/>
                    <a:pt x="839" y="1102"/>
                  </a:cubicBezTo>
                  <a:cubicBezTo>
                    <a:pt x="838" y="1106"/>
                    <a:pt x="837" y="1109"/>
                    <a:pt x="835" y="1112"/>
                  </a:cubicBezTo>
                  <a:moveTo>
                    <a:pt x="836" y="1005"/>
                  </a:moveTo>
                  <a:cubicBezTo>
                    <a:pt x="840" y="1006"/>
                    <a:pt x="845" y="1007"/>
                    <a:pt x="850" y="1009"/>
                  </a:cubicBezTo>
                  <a:cubicBezTo>
                    <a:pt x="853" y="1010"/>
                    <a:pt x="856" y="1011"/>
                    <a:pt x="859" y="1011"/>
                  </a:cubicBezTo>
                  <a:cubicBezTo>
                    <a:pt x="858" y="1018"/>
                    <a:pt x="857" y="1026"/>
                    <a:pt x="856" y="1034"/>
                  </a:cubicBezTo>
                  <a:cubicBezTo>
                    <a:pt x="856" y="1038"/>
                    <a:pt x="855" y="1042"/>
                    <a:pt x="855" y="1046"/>
                  </a:cubicBezTo>
                  <a:cubicBezTo>
                    <a:pt x="853" y="1042"/>
                    <a:pt x="851" y="1039"/>
                    <a:pt x="848" y="1035"/>
                  </a:cubicBezTo>
                  <a:cubicBezTo>
                    <a:pt x="843" y="1026"/>
                    <a:pt x="838" y="1018"/>
                    <a:pt x="836" y="1005"/>
                  </a:cubicBezTo>
                  <a:moveTo>
                    <a:pt x="834" y="975"/>
                  </a:moveTo>
                  <a:cubicBezTo>
                    <a:pt x="839" y="930"/>
                    <a:pt x="858" y="903"/>
                    <a:pt x="877" y="874"/>
                  </a:cubicBezTo>
                  <a:cubicBezTo>
                    <a:pt x="888" y="858"/>
                    <a:pt x="900" y="841"/>
                    <a:pt x="908" y="822"/>
                  </a:cubicBezTo>
                  <a:cubicBezTo>
                    <a:pt x="912" y="819"/>
                    <a:pt x="917" y="820"/>
                    <a:pt x="924" y="821"/>
                  </a:cubicBezTo>
                  <a:cubicBezTo>
                    <a:pt x="927" y="822"/>
                    <a:pt x="930" y="823"/>
                    <a:pt x="934" y="823"/>
                  </a:cubicBezTo>
                  <a:cubicBezTo>
                    <a:pt x="926" y="847"/>
                    <a:pt x="914" y="867"/>
                    <a:pt x="903" y="886"/>
                  </a:cubicBezTo>
                  <a:cubicBezTo>
                    <a:pt x="886" y="915"/>
                    <a:pt x="869" y="944"/>
                    <a:pt x="864" y="987"/>
                  </a:cubicBezTo>
                  <a:cubicBezTo>
                    <a:pt x="852" y="984"/>
                    <a:pt x="842" y="980"/>
                    <a:pt x="834" y="975"/>
                  </a:cubicBezTo>
                  <a:moveTo>
                    <a:pt x="1076" y="660"/>
                  </a:moveTo>
                  <a:cubicBezTo>
                    <a:pt x="1049" y="665"/>
                    <a:pt x="1024" y="675"/>
                    <a:pt x="998" y="693"/>
                  </a:cubicBezTo>
                  <a:cubicBezTo>
                    <a:pt x="999" y="691"/>
                    <a:pt x="999" y="688"/>
                    <a:pt x="1000" y="686"/>
                  </a:cubicBezTo>
                  <a:cubicBezTo>
                    <a:pt x="1001" y="686"/>
                    <a:pt x="1001" y="686"/>
                    <a:pt x="1001" y="686"/>
                  </a:cubicBezTo>
                  <a:cubicBezTo>
                    <a:pt x="1000" y="685"/>
                    <a:pt x="1000" y="685"/>
                    <a:pt x="1000" y="685"/>
                  </a:cubicBezTo>
                  <a:cubicBezTo>
                    <a:pt x="1001" y="681"/>
                    <a:pt x="1002" y="676"/>
                    <a:pt x="1003" y="672"/>
                  </a:cubicBezTo>
                  <a:cubicBezTo>
                    <a:pt x="1006" y="663"/>
                    <a:pt x="1008" y="654"/>
                    <a:pt x="1010" y="645"/>
                  </a:cubicBezTo>
                  <a:cubicBezTo>
                    <a:pt x="1034" y="639"/>
                    <a:pt x="1056" y="621"/>
                    <a:pt x="1077" y="604"/>
                  </a:cubicBezTo>
                  <a:cubicBezTo>
                    <a:pt x="1081" y="601"/>
                    <a:pt x="1084" y="598"/>
                    <a:pt x="1088" y="595"/>
                  </a:cubicBezTo>
                  <a:cubicBezTo>
                    <a:pt x="1081" y="614"/>
                    <a:pt x="1076" y="635"/>
                    <a:pt x="1076" y="660"/>
                  </a:cubicBezTo>
                  <a:moveTo>
                    <a:pt x="1089" y="682"/>
                  </a:moveTo>
                  <a:cubicBezTo>
                    <a:pt x="1090" y="674"/>
                    <a:pt x="1090" y="674"/>
                    <a:pt x="1090" y="674"/>
                  </a:cubicBezTo>
                  <a:cubicBezTo>
                    <a:pt x="1100" y="671"/>
                    <a:pt x="1110" y="668"/>
                    <a:pt x="1120" y="665"/>
                  </a:cubicBezTo>
                  <a:cubicBezTo>
                    <a:pt x="1123" y="664"/>
                    <a:pt x="1127" y="663"/>
                    <a:pt x="1130" y="662"/>
                  </a:cubicBezTo>
                  <a:cubicBezTo>
                    <a:pt x="1131" y="673"/>
                    <a:pt x="1130" y="684"/>
                    <a:pt x="1129" y="695"/>
                  </a:cubicBezTo>
                  <a:cubicBezTo>
                    <a:pt x="1128" y="698"/>
                    <a:pt x="1128" y="702"/>
                    <a:pt x="1127" y="706"/>
                  </a:cubicBezTo>
                  <a:cubicBezTo>
                    <a:pt x="1118" y="709"/>
                    <a:pt x="1108" y="715"/>
                    <a:pt x="1100" y="721"/>
                  </a:cubicBezTo>
                  <a:cubicBezTo>
                    <a:pt x="1095" y="724"/>
                    <a:pt x="1089" y="728"/>
                    <a:pt x="1085" y="730"/>
                  </a:cubicBezTo>
                  <a:cubicBezTo>
                    <a:pt x="1087" y="715"/>
                    <a:pt x="1088" y="698"/>
                    <a:pt x="1089" y="682"/>
                  </a:cubicBezTo>
                  <a:moveTo>
                    <a:pt x="1012" y="797"/>
                  </a:moveTo>
                  <a:cubicBezTo>
                    <a:pt x="995" y="801"/>
                    <a:pt x="981" y="803"/>
                    <a:pt x="966" y="802"/>
                  </a:cubicBezTo>
                  <a:cubicBezTo>
                    <a:pt x="968" y="794"/>
                    <a:pt x="971" y="785"/>
                    <a:pt x="974" y="777"/>
                  </a:cubicBezTo>
                  <a:cubicBezTo>
                    <a:pt x="980" y="760"/>
                    <a:pt x="987" y="742"/>
                    <a:pt x="990" y="721"/>
                  </a:cubicBezTo>
                  <a:cubicBezTo>
                    <a:pt x="1009" y="696"/>
                    <a:pt x="1041" y="686"/>
                    <a:pt x="1075" y="677"/>
                  </a:cubicBezTo>
                  <a:cubicBezTo>
                    <a:pt x="1074" y="710"/>
                    <a:pt x="1068" y="729"/>
                    <a:pt x="1060" y="752"/>
                  </a:cubicBezTo>
                  <a:cubicBezTo>
                    <a:pt x="1043" y="765"/>
                    <a:pt x="1028" y="780"/>
                    <a:pt x="1012" y="797"/>
                  </a:cubicBezTo>
                  <a:moveTo>
                    <a:pt x="1091" y="830"/>
                  </a:moveTo>
                  <a:cubicBezTo>
                    <a:pt x="1100" y="833"/>
                    <a:pt x="1109" y="836"/>
                    <a:pt x="1119" y="838"/>
                  </a:cubicBezTo>
                  <a:cubicBezTo>
                    <a:pt x="1121" y="841"/>
                    <a:pt x="1123" y="843"/>
                    <a:pt x="1124" y="846"/>
                  </a:cubicBezTo>
                  <a:cubicBezTo>
                    <a:pt x="1135" y="861"/>
                    <a:pt x="1145" y="877"/>
                    <a:pt x="1161" y="887"/>
                  </a:cubicBezTo>
                  <a:cubicBezTo>
                    <a:pt x="1161" y="892"/>
                    <a:pt x="1163" y="896"/>
                    <a:pt x="1164" y="901"/>
                  </a:cubicBezTo>
                  <a:cubicBezTo>
                    <a:pt x="1165" y="903"/>
                    <a:pt x="1165" y="905"/>
                    <a:pt x="1166" y="907"/>
                  </a:cubicBezTo>
                  <a:cubicBezTo>
                    <a:pt x="1148" y="897"/>
                    <a:pt x="1132" y="885"/>
                    <a:pt x="1116" y="874"/>
                  </a:cubicBezTo>
                  <a:cubicBezTo>
                    <a:pt x="1088" y="854"/>
                    <a:pt x="1060" y="834"/>
                    <a:pt x="1023" y="822"/>
                  </a:cubicBezTo>
                  <a:cubicBezTo>
                    <a:pt x="1025" y="820"/>
                    <a:pt x="1026" y="819"/>
                    <a:pt x="1028" y="817"/>
                  </a:cubicBezTo>
                  <a:cubicBezTo>
                    <a:pt x="1029" y="816"/>
                    <a:pt x="1030" y="815"/>
                    <a:pt x="1030" y="815"/>
                  </a:cubicBezTo>
                  <a:cubicBezTo>
                    <a:pt x="1052" y="818"/>
                    <a:pt x="1072" y="824"/>
                    <a:pt x="1091" y="830"/>
                  </a:cubicBezTo>
                  <a:moveTo>
                    <a:pt x="981" y="830"/>
                  </a:moveTo>
                  <a:cubicBezTo>
                    <a:pt x="976" y="839"/>
                    <a:pt x="968" y="845"/>
                    <a:pt x="960" y="852"/>
                  </a:cubicBezTo>
                  <a:cubicBezTo>
                    <a:pt x="955" y="856"/>
                    <a:pt x="950" y="860"/>
                    <a:pt x="946" y="865"/>
                  </a:cubicBezTo>
                  <a:cubicBezTo>
                    <a:pt x="947" y="859"/>
                    <a:pt x="949" y="854"/>
                    <a:pt x="952" y="848"/>
                  </a:cubicBezTo>
                  <a:cubicBezTo>
                    <a:pt x="955" y="841"/>
                    <a:pt x="958" y="834"/>
                    <a:pt x="959" y="826"/>
                  </a:cubicBezTo>
                  <a:cubicBezTo>
                    <a:pt x="960" y="826"/>
                    <a:pt x="960" y="826"/>
                    <a:pt x="960" y="826"/>
                  </a:cubicBezTo>
                  <a:cubicBezTo>
                    <a:pt x="967" y="827"/>
                    <a:pt x="974" y="829"/>
                    <a:pt x="981" y="830"/>
                  </a:cubicBezTo>
                  <a:moveTo>
                    <a:pt x="983" y="676"/>
                  </a:moveTo>
                  <a:cubicBezTo>
                    <a:pt x="978" y="673"/>
                    <a:pt x="973" y="671"/>
                    <a:pt x="968" y="669"/>
                  </a:cubicBezTo>
                  <a:cubicBezTo>
                    <a:pt x="971" y="667"/>
                    <a:pt x="974" y="666"/>
                    <a:pt x="977" y="664"/>
                  </a:cubicBezTo>
                  <a:cubicBezTo>
                    <a:pt x="981" y="662"/>
                    <a:pt x="985" y="660"/>
                    <a:pt x="989" y="657"/>
                  </a:cubicBezTo>
                  <a:cubicBezTo>
                    <a:pt x="987" y="663"/>
                    <a:pt x="985" y="670"/>
                    <a:pt x="983" y="676"/>
                  </a:cubicBezTo>
                  <a:moveTo>
                    <a:pt x="998" y="624"/>
                  </a:moveTo>
                  <a:cubicBezTo>
                    <a:pt x="997" y="630"/>
                    <a:pt x="996" y="635"/>
                    <a:pt x="995" y="640"/>
                  </a:cubicBezTo>
                  <a:cubicBezTo>
                    <a:pt x="983" y="647"/>
                    <a:pt x="969" y="653"/>
                    <a:pt x="955" y="659"/>
                  </a:cubicBezTo>
                  <a:cubicBezTo>
                    <a:pt x="953" y="660"/>
                    <a:pt x="953" y="660"/>
                    <a:pt x="953" y="660"/>
                  </a:cubicBezTo>
                  <a:cubicBezTo>
                    <a:pt x="958" y="641"/>
                    <a:pt x="973" y="626"/>
                    <a:pt x="988" y="612"/>
                  </a:cubicBezTo>
                  <a:cubicBezTo>
                    <a:pt x="993" y="608"/>
                    <a:pt x="998" y="603"/>
                    <a:pt x="1002" y="598"/>
                  </a:cubicBezTo>
                  <a:cubicBezTo>
                    <a:pt x="1001" y="606"/>
                    <a:pt x="1000" y="616"/>
                    <a:pt x="998" y="624"/>
                  </a:cubicBezTo>
                  <a:moveTo>
                    <a:pt x="954" y="675"/>
                  </a:moveTo>
                  <a:cubicBezTo>
                    <a:pt x="958" y="676"/>
                    <a:pt x="961" y="677"/>
                    <a:pt x="965" y="678"/>
                  </a:cubicBezTo>
                  <a:cubicBezTo>
                    <a:pt x="969" y="680"/>
                    <a:pt x="974" y="682"/>
                    <a:pt x="981" y="683"/>
                  </a:cubicBezTo>
                  <a:cubicBezTo>
                    <a:pt x="978" y="691"/>
                    <a:pt x="976" y="699"/>
                    <a:pt x="973" y="707"/>
                  </a:cubicBezTo>
                  <a:cubicBezTo>
                    <a:pt x="964" y="738"/>
                    <a:pt x="954" y="770"/>
                    <a:pt x="943" y="801"/>
                  </a:cubicBezTo>
                  <a:cubicBezTo>
                    <a:pt x="939" y="800"/>
                    <a:pt x="935" y="799"/>
                    <a:pt x="931" y="798"/>
                  </a:cubicBezTo>
                  <a:cubicBezTo>
                    <a:pt x="925" y="797"/>
                    <a:pt x="920" y="796"/>
                    <a:pt x="915" y="796"/>
                  </a:cubicBezTo>
                  <a:cubicBezTo>
                    <a:pt x="914" y="796"/>
                    <a:pt x="913" y="796"/>
                    <a:pt x="912" y="796"/>
                  </a:cubicBezTo>
                  <a:cubicBezTo>
                    <a:pt x="914" y="788"/>
                    <a:pt x="916" y="781"/>
                    <a:pt x="919" y="774"/>
                  </a:cubicBezTo>
                  <a:cubicBezTo>
                    <a:pt x="928" y="744"/>
                    <a:pt x="938" y="714"/>
                    <a:pt x="944" y="679"/>
                  </a:cubicBezTo>
                  <a:cubicBezTo>
                    <a:pt x="949" y="675"/>
                    <a:pt x="952" y="675"/>
                    <a:pt x="954" y="675"/>
                  </a:cubicBezTo>
                  <a:moveTo>
                    <a:pt x="888" y="1023"/>
                  </a:moveTo>
                  <a:cubicBezTo>
                    <a:pt x="893" y="1026"/>
                    <a:pt x="898" y="1030"/>
                    <a:pt x="902" y="1035"/>
                  </a:cubicBezTo>
                  <a:cubicBezTo>
                    <a:pt x="905" y="1037"/>
                    <a:pt x="907" y="1040"/>
                    <a:pt x="911" y="1043"/>
                  </a:cubicBezTo>
                  <a:cubicBezTo>
                    <a:pt x="910" y="1043"/>
                    <a:pt x="910" y="1043"/>
                    <a:pt x="910" y="1043"/>
                  </a:cubicBezTo>
                  <a:cubicBezTo>
                    <a:pt x="903" y="1046"/>
                    <a:pt x="896" y="1049"/>
                    <a:pt x="889" y="1051"/>
                  </a:cubicBezTo>
                  <a:cubicBezTo>
                    <a:pt x="887" y="1043"/>
                    <a:pt x="886" y="1031"/>
                    <a:pt x="888" y="1023"/>
                  </a:cubicBezTo>
                  <a:moveTo>
                    <a:pt x="1356" y="938"/>
                  </a:moveTo>
                  <a:cubicBezTo>
                    <a:pt x="1352" y="940"/>
                    <a:pt x="1348" y="942"/>
                    <a:pt x="1344" y="943"/>
                  </a:cubicBezTo>
                  <a:cubicBezTo>
                    <a:pt x="1337" y="946"/>
                    <a:pt x="1329" y="949"/>
                    <a:pt x="1322" y="954"/>
                  </a:cubicBezTo>
                  <a:cubicBezTo>
                    <a:pt x="1303" y="943"/>
                    <a:pt x="1278" y="939"/>
                    <a:pt x="1251" y="934"/>
                  </a:cubicBezTo>
                  <a:cubicBezTo>
                    <a:pt x="1225" y="929"/>
                    <a:pt x="1198" y="925"/>
                    <a:pt x="1178" y="913"/>
                  </a:cubicBezTo>
                  <a:cubicBezTo>
                    <a:pt x="1177" y="909"/>
                    <a:pt x="1176" y="906"/>
                    <a:pt x="1175" y="903"/>
                  </a:cubicBezTo>
                  <a:cubicBezTo>
                    <a:pt x="1174" y="901"/>
                    <a:pt x="1174" y="899"/>
                    <a:pt x="1173" y="897"/>
                  </a:cubicBezTo>
                  <a:cubicBezTo>
                    <a:pt x="1192" y="909"/>
                    <a:pt x="1215" y="917"/>
                    <a:pt x="1237" y="925"/>
                  </a:cubicBezTo>
                  <a:cubicBezTo>
                    <a:pt x="1247" y="928"/>
                    <a:pt x="1257" y="932"/>
                    <a:pt x="1266" y="936"/>
                  </a:cubicBezTo>
                  <a:cubicBezTo>
                    <a:pt x="1269" y="929"/>
                    <a:pt x="1269" y="929"/>
                    <a:pt x="1269" y="929"/>
                  </a:cubicBezTo>
                  <a:cubicBezTo>
                    <a:pt x="1260" y="925"/>
                    <a:pt x="1250" y="921"/>
                    <a:pt x="1240" y="917"/>
                  </a:cubicBezTo>
                  <a:cubicBezTo>
                    <a:pt x="1198" y="899"/>
                    <a:pt x="1155" y="881"/>
                    <a:pt x="1134" y="845"/>
                  </a:cubicBezTo>
                  <a:cubicBezTo>
                    <a:pt x="1153" y="849"/>
                    <a:pt x="1172" y="855"/>
                    <a:pt x="1191" y="862"/>
                  </a:cubicBezTo>
                  <a:cubicBezTo>
                    <a:pt x="1218" y="872"/>
                    <a:pt x="1246" y="882"/>
                    <a:pt x="1277" y="886"/>
                  </a:cubicBezTo>
                  <a:cubicBezTo>
                    <a:pt x="1301" y="911"/>
                    <a:pt x="1327" y="928"/>
                    <a:pt x="1356" y="938"/>
                  </a:cubicBezTo>
                  <a:moveTo>
                    <a:pt x="1439" y="876"/>
                  </a:moveTo>
                  <a:cubicBezTo>
                    <a:pt x="1443" y="880"/>
                    <a:pt x="1450" y="886"/>
                    <a:pt x="1458" y="891"/>
                  </a:cubicBezTo>
                  <a:cubicBezTo>
                    <a:pt x="1451" y="891"/>
                    <a:pt x="1451" y="891"/>
                    <a:pt x="1451" y="891"/>
                  </a:cubicBezTo>
                  <a:cubicBezTo>
                    <a:pt x="1427" y="892"/>
                    <a:pt x="1404" y="892"/>
                    <a:pt x="1381" y="890"/>
                  </a:cubicBezTo>
                  <a:cubicBezTo>
                    <a:pt x="1285" y="883"/>
                    <a:pt x="1205" y="853"/>
                    <a:pt x="1127" y="824"/>
                  </a:cubicBezTo>
                  <a:cubicBezTo>
                    <a:pt x="1111" y="818"/>
                    <a:pt x="1095" y="812"/>
                    <a:pt x="1079" y="806"/>
                  </a:cubicBezTo>
                  <a:cubicBezTo>
                    <a:pt x="1111" y="804"/>
                    <a:pt x="1142" y="804"/>
                    <a:pt x="1169" y="805"/>
                  </a:cubicBezTo>
                  <a:cubicBezTo>
                    <a:pt x="1178" y="805"/>
                    <a:pt x="1188" y="805"/>
                    <a:pt x="1197" y="806"/>
                  </a:cubicBezTo>
                  <a:cubicBezTo>
                    <a:pt x="1212" y="806"/>
                    <a:pt x="1227" y="806"/>
                    <a:pt x="1241" y="807"/>
                  </a:cubicBezTo>
                  <a:cubicBezTo>
                    <a:pt x="1262" y="808"/>
                    <a:pt x="1277" y="812"/>
                    <a:pt x="1288" y="818"/>
                  </a:cubicBezTo>
                  <a:cubicBezTo>
                    <a:pt x="1293" y="820"/>
                    <a:pt x="1298" y="824"/>
                    <a:pt x="1303" y="828"/>
                  </a:cubicBezTo>
                  <a:cubicBezTo>
                    <a:pt x="1306" y="831"/>
                    <a:pt x="1310" y="834"/>
                    <a:pt x="1314" y="837"/>
                  </a:cubicBezTo>
                  <a:cubicBezTo>
                    <a:pt x="1319" y="840"/>
                    <a:pt x="1319" y="840"/>
                    <a:pt x="1319" y="840"/>
                  </a:cubicBezTo>
                  <a:cubicBezTo>
                    <a:pt x="1347" y="859"/>
                    <a:pt x="1372" y="875"/>
                    <a:pt x="1405" y="889"/>
                  </a:cubicBezTo>
                  <a:cubicBezTo>
                    <a:pt x="1408" y="883"/>
                    <a:pt x="1408" y="883"/>
                    <a:pt x="1408" y="883"/>
                  </a:cubicBezTo>
                  <a:cubicBezTo>
                    <a:pt x="1397" y="876"/>
                    <a:pt x="1386" y="870"/>
                    <a:pt x="1375" y="863"/>
                  </a:cubicBezTo>
                  <a:cubicBezTo>
                    <a:pt x="1358" y="854"/>
                    <a:pt x="1341" y="844"/>
                    <a:pt x="1325" y="833"/>
                  </a:cubicBezTo>
                  <a:cubicBezTo>
                    <a:pt x="1326" y="833"/>
                    <a:pt x="1327" y="833"/>
                    <a:pt x="1327" y="834"/>
                  </a:cubicBezTo>
                  <a:cubicBezTo>
                    <a:pt x="1362" y="849"/>
                    <a:pt x="1398" y="865"/>
                    <a:pt x="1439" y="876"/>
                  </a:cubicBezTo>
                  <a:moveTo>
                    <a:pt x="1412" y="858"/>
                  </a:moveTo>
                  <a:cubicBezTo>
                    <a:pt x="1400" y="854"/>
                    <a:pt x="1389" y="849"/>
                    <a:pt x="1378" y="844"/>
                  </a:cubicBezTo>
                  <a:cubicBezTo>
                    <a:pt x="1378" y="838"/>
                    <a:pt x="1378" y="838"/>
                    <a:pt x="1378" y="838"/>
                  </a:cubicBezTo>
                  <a:cubicBezTo>
                    <a:pt x="1378" y="832"/>
                    <a:pt x="1376" y="826"/>
                    <a:pt x="1374" y="821"/>
                  </a:cubicBezTo>
                  <a:cubicBezTo>
                    <a:pt x="1372" y="816"/>
                    <a:pt x="1371" y="812"/>
                    <a:pt x="1371" y="808"/>
                  </a:cubicBezTo>
                  <a:cubicBezTo>
                    <a:pt x="1379" y="823"/>
                    <a:pt x="1394" y="845"/>
                    <a:pt x="1412" y="858"/>
                  </a:cubicBezTo>
                  <a:moveTo>
                    <a:pt x="1247" y="777"/>
                  </a:moveTo>
                  <a:cubicBezTo>
                    <a:pt x="1244" y="775"/>
                    <a:pt x="1245" y="770"/>
                    <a:pt x="1245" y="764"/>
                  </a:cubicBezTo>
                  <a:cubicBezTo>
                    <a:pt x="1246" y="762"/>
                    <a:pt x="1246" y="761"/>
                    <a:pt x="1246" y="759"/>
                  </a:cubicBezTo>
                  <a:cubicBezTo>
                    <a:pt x="1259" y="776"/>
                    <a:pt x="1277" y="788"/>
                    <a:pt x="1287" y="796"/>
                  </a:cubicBezTo>
                  <a:cubicBezTo>
                    <a:pt x="1292" y="790"/>
                    <a:pt x="1292" y="790"/>
                    <a:pt x="1292" y="790"/>
                  </a:cubicBezTo>
                  <a:cubicBezTo>
                    <a:pt x="1288" y="786"/>
                    <a:pt x="1283" y="782"/>
                    <a:pt x="1279" y="778"/>
                  </a:cubicBezTo>
                  <a:cubicBezTo>
                    <a:pt x="1262" y="763"/>
                    <a:pt x="1246" y="748"/>
                    <a:pt x="1239" y="726"/>
                  </a:cubicBezTo>
                  <a:cubicBezTo>
                    <a:pt x="1268" y="738"/>
                    <a:pt x="1300" y="745"/>
                    <a:pt x="1329" y="750"/>
                  </a:cubicBezTo>
                  <a:cubicBezTo>
                    <a:pt x="1333" y="763"/>
                    <a:pt x="1341" y="772"/>
                    <a:pt x="1349" y="781"/>
                  </a:cubicBezTo>
                  <a:cubicBezTo>
                    <a:pt x="1354" y="786"/>
                    <a:pt x="1358" y="791"/>
                    <a:pt x="1362" y="797"/>
                  </a:cubicBezTo>
                  <a:cubicBezTo>
                    <a:pt x="1358" y="810"/>
                    <a:pt x="1365" y="825"/>
                    <a:pt x="1369" y="836"/>
                  </a:cubicBezTo>
                  <a:cubicBezTo>
                    <a:pt x="1372" y="841"/>
                    <a:pt x="1372" y="841"/>
                    <a:pt x="1372" y="841"/>
                  </a:cubicBezTo>
                  <a:cubicBezTo>
                    <a:pt x="1366" y="839"/>
                    <a:pt x="1360" y="836"/>
                    <a:pt x="1354" y="833"/>
                  </a:cubicBezTo>
                  <a:cubicBezTo>
                    <a:pt x="1331" y="822"/>
                    <a:pt x="1306" y="811"/>
                    <a:pt x="1280" y="802"/>
                  </a:cubicBezTo>
                  <a:cubicBezTo>
                    <a:pt x="1266" y="797"/>
                    <a:pt x="1250" y="796"/>
                    <a:pt x="1235" y="795"/>
                  </a:cubicBezTo>
                  <a:cubicBezTo>
                    <a:pt x="1232" y="794"/>
                    <a:pt x="1228" y="794"/>
                    <a:pt x="1224" y="794"/>
                  </a:cubicBezTo>
                  <a:cubicBezTo>
                    <a:pt x="1212" y="793"/>
                    <a:pt x="1199" y="792"/>
                    <a:pt x="1185" y="790"/>
                  </a:cubicBezTo>
                  <a:cubicBezTo>
                    <a:pt x="1190" y="789"/>
                    <a:pt x="1195" y="788"/>
                    <a:pt x="1200" y="788"/>
                  </a:cubicBezTo>
                  <a:cubicBezTo>
                    <a:pt x="1214" y="785"/>
                    <a:pt x="1226" y="783"/>
                    <a:pt x="1236" y="782"/>
                  </a:cubicBezTo>
                  <a:cubicBezTo>
                    <a:pt x="1236" y="776"/>
                    <a:pt x="1236" y="776"/>
                    <a:pt x="1236" y="776"/>
                  </a:cubicBezTo>
                  <a:cubicBezTo>
                    <a:pt x="1237" y="778"/>
                    <a:pt x="1237" y="780"/>
                    <a:pt x="1238" y="781"/>
                  </a:cubicBezTo>
                  <a:cubicBezTo>
                    <a:pt x="1239" y="783"/>
                    <a:pt x="1241" y="783"/>
                    <a:pt x="1243" y="784"/>
                  </a:cubicBezTo>
                  <a:cubicBezTo>
                    <a:pt x="1244" y="784"/>
                    <a:pt x="1245" y="784"/>
                    <a:pt x="1247" y="783"/>
                  </a:cubicBezTo>
                  <a:cubicBezTo>
                    <a:pt x="1253" y="780"/>
                    <a:pt x="1253" y="780"/>
                    <a:pt x="1253" y="780"/>
                  </a:cubicBezTo>
                  <a:cubicBezTo>
                    <a:pt x="1247" y="777"/>
                    <a:pt x="1247" y="777"/>
                    <a:pt x="1247" y="777"/>
                  </a:cubicBezTo>
                  <a:moveTo>
                    <a:pt x="1189" y="701"/>
                  </a:moveTo>
                  <a:cubicBezTo>
                    <a:pt x="1196" y="704"/>
                    <a:pt x="1203" y="707"/>
                    <a:pt x="1210" y="711"/>
                  </a:cubicBezTo>
                  <a:cubicBezTo>
                    <a:pt x="1216" y="714"/>
                    <a:pt x="1222" y="717"/>
                    <a:pt x="1229" y="720"/>
                  </a:cubicBezTo>
                  <a:cubicBezTo>
                    <a:pt x="1230" y="730"/>
                    <a:pt x="1233" y="739"/>
                    <a:pt x="1238" y="747"/>
                  </a:cubicBezTo>
                  <a:cubicBezTo>
                    <a:pt x="1237" y="746"/>
                    <a:pt x="1237" y="746"/>
                    <a:pt x="1237" y="746"/>
                  </a:cubicBezTo>
                  <a:cubicBezTo>
                    <a:pt x="1236" y="751"/>
                    <a:pt x="1236" y="751"/>
                    <a:pt x="1236" y="751"/>
                  </a:cubicBezTo>
                  <a:cubicBezTo>
                    <a:pt x="1235" y="759"/>
                    <a:pt x="1234" y="769"/>
                    <a:pt x="1236" y="775"/>
                  </a:cubicBezTo>
                  <a:cubicBezTo>
                    <a:pt x="1214" y="772"/>
                    <a:pt x="1194" y="777"/>
                    <a:pt x="1175" y="781"/>
                  </a:cubicBezTo>
                  <a:cubicBezTo>
                    <a:pt x="1161" y="784"/>
                    <a:pt x="1147" y="787"/>
                    <a:pt x="1133" y="787"/>
                  </a:cubicBezTo>
                  <a:cubicBezTo>
                    <a:pt x="1125" y="787"/>
                    <a:pt x="1118" y="787"/>
                    <a:pt x="1110" y="787"/>
                  </a:cubicBezTo>
                  <a:cubicBezTo>
                    <a:pt x="1092" y="786"/>
                    <a:pt x="1074" y="785"/>
                    <a:pt x="1056" y="789"/>
                  </a:cubicBezTo>
                  <a:cubicBezTo>
                    <a:pt x="1097" y="747"/>
                    <a:pt x="1141" y="718"/>
                    <a:pt x="1189" y="701"/>
                  </a:cubicBezTo>
                  <a:moveTo>
                    <a:pt x="1232" y="443"/>
                  </a:moveTo>
                  <a:cubicBezTo>
                    <a:pt x="1231" y="444"/>
                    <a:pt x="1231" y="445"/>
                    <a:pt x="1230" y="446"/>
                  </a:cubicBezTo>
                  <a:cubicBezTo>
                    <a:pt x="1229" y="448"/>
                    <a:pt x="1228" y="451"/>
                    <a:pt x="1227" y="453"/>
                  </a:cubicBezTo>
                  <a:cubicBezTo>
                    <a:pt x="1226" y="453"/>
                    <a:pt x="1225" y="453"/>
                    <a:pt x="1224" y="453"/>
                  </a:cubicBezTo>
                  <a:cubicBezTo>
                    <a:pt x="1220" y="453"/>
                    <a:pt x="1216" y="453"/>
                    <a:pt x="1213" y="453"/>
                  </a:cubicBezTo>
                  <a:cubicBezTo>
                    <a:pt x="1219" y="449"/>
                    <a:pt x="1225" y="446"/>
                    <a:pt x="1232" y="443"/>
                  </a:cubicBezTo>
                  <a:moveTo>
                    <a:pt x="1144" y="498"/>
                  </a:moveTo>
                  <a:cubicBezTo>
                    <a:pt x="1161" y="485"/>
                    <a:pt x="1178" y="473"/>
                    <a:pt x="1194" y="463"/>
                  </a:cubicBezTo>
                  <a:cubicBezTo>
                    <a:pt x="1195" y="463"/>
                    <a:pt x="1195" y="463"/>
                    <a:pt x="1195" y="463"/>
                  </a:cubicBezTo>
                  <a:cubicBezTo>
                    <a:pt x="1198" y="465"/>
                    <a:pt x="1202" y="465"/>
                    <a:pt x="1208" y="464"/>
                  </a:cubicBezTo>
                  <a:cubicBezTo>
                    <a:pt x="1213" y="463"/>
                    <a:pt x="1218" y="463"/>
                    <a:pt x="1223" y="463"/>
                  </a:cubicBezTo>
                  <a:cubicBezTo>
                    <a:pt x="1212" y="488"/>
                    <a:pt x="1198" y="509"/>
                    <a:pt x="1185" y="530"/>
                  </a:cubicBezTo>
                  <a:cubicBezTo>
                    <a:pt x="1162" y="563"/>
                    <a:pt x="1139" y="598"/>
                    <a:pt x="1132" y="651"/>
                  </a:cubicBezTo>
                  <a:cubicBezTo>
                    <a:pt x="1128" y="651"/>
                    <a:pt x="1124" y="652"/>
                    <a:pt x="1120" y="653"/>
                  </a:cubicBezTo>
                  <a:cubicBezTo>
                    <a:pt x="1111" y="655"/>
                    <a:pt x="1101" y="657"/>
                    <a:pt x="1091" y="658"/>
                  </a:cubicBezTo>
                  <a:cubicBezTo>
                    <a:pt x="1093" y="628"/>
                    <a:pt x="1099" y="603"/>
                    <a:pt x="1107" y="580"/>
                  </a:cubicBezTo>
                  <a:cubicBezTo>
                    <a:pt x="1112" y="576"/>
                    <a:pt x="1112" y="576"/>
                    <a:pt x="1112" y="576"/>
                  </a:cubicBezTo>
                  <a:cubicBezTo>
                    <a:pt x="1108" y="577"/>
                    <a:pt x="1108" y="577"/>
                    <a:pt x="1108" y="577"/>
                  </a:cubicBezTo>
                  <a:cubicBezTo>
                    <a:pt x="1116" y="556"/>
                    <a:pt x="1125" y="537"/>
                    <a:pt x="1134" y="518"/>
                  </a:cubicBezTo>
                  <a:cubicBezTo>
                    <a:pt x="1137" y="511"/>
                    <a:pt x="1140" y="505"/>
                    <a:pt x="1144" y="498"/>
                  </a:cubicBezTo>
                  <a:moveTo>
                    <a:pt x="1124" y="509"/>
                  </a:moveTo>
                  <a:cubicBezTo>
                    <a:pt x="1120" y="524"/>
                    <a:pt x="1113" y="537"/>
                    <a:pt x="1106" y="552"/>
                  </a:cubicBezTo>
                  <a:cubicBezTo>
                    <a:pt x="1102" y="562"/>
                    <a:pt x="1097" y="573"/>
                    <a:pt x="1092" y="583"/>
                  </a:cubicBezTo>
                  <a:cubicBezTo>
                    <a:pt x="1090" y="584"/>
                    <a:pt x="1090" y="584"/>
                    <a:pt x="1090" y="584"/>
                  </a:cubicBezTo>
                  <a:cubicBezTo>
                    <a:pt x="1079" y="588"/>
                    <a:pt x="1070" y="596"/>
                    <a:pt x="1060" y="604"/>
                  </a:cubicBezTo>
                  <a:cubicBezTo>
                    <a:pt x="1047" y="616"/>
                    <a:pt x="1033" y="628"/>
                    <a:pt x="1013" y="631"/>
                  </a:cubicBezTo>
                  <a:cubicBezTo>
                    <a:pt x="1016" y="617"/>
                    <a:pt x="1018" y="604"/>
                    <a:pt x="1020" y="591"/>
                  </a:cubicBezTo>
                  <a:cubicBezTo>
                    <a:pt x="1022" y="579"/>
                    <a:pt x="1022" y="579"/>
                    <a:pt x="1022" y="579"/>
                  </a:cubicBezTo>
                  <a:cubicBezTo>
                    <a:pt x="1053" y="558"/>
                    <a:pt x="1089" y="533"/>
                    <a:pt x="1124" y="509"/>
                  </a:cubicBezTo>
                  <a:moveTo>
                    <a:pt x="1060" y="435"/>
                  </a:moveTo>
                  <a:cubicBezTo>
                    <a:pt x="1074" y="430"/>
                    <a:pt x="1086" y="424"/>
                    <a:pt x="1098" y="418"/>
                  </a:cubicBezTo>
                  <a:cubicBezTo>
                    <a:pt x="1112" y="411"/>
                    <a:pt x="1125" y="405"/>
                    <a:pt x="1140" y="400"/>
                  </a:cubicBezTo>
                  <a:cubicBezTo>
                    <a:pt x="1130" y="412"/>
                    <a:pt x="1121" y="426"/>
                    <a:pt x="1112" y="443"/>
                  </a:cubicBezTo>
                  <a:cubicBezTo>
                    <a:pt x="1105" y="455"/>
                    <a:pt x="1101" y="468"/>
                    <a:pt x="1097" y="482"/>
                  </a:cubicBezTo>
                  <a:cubicBezTo>
                    <a:pt x="1091" y="501"/>
                    <a:pt x="1085" y="520"/>
                    <a:pt x="1073" y="531"/>
                  </a:cubicBezTo>
                  <a:cubicBezTo>
                    <a:pt x="1064" y="539"/>
                    <a:pt x="1054" y="544"/>
                    <a:pt x="1044" y="548"/>
                  </a:cubicBezTo>
                  <a:cubicBezTo>
                    <a:pt x="1038" y="551"/>
                    <a:pt x="1031" y="554"/>
                    <a:pt x="1026" y="558"/>
                  </a:cubicBezTo>
                  <a:cubicBezTo>
                    <a:pt x="1030" y="516"/>
                    <a:pt x="1050" y="496"/>
                    <a:pt x="1072" y="474"/>
                  </a:cubicBezTo>
                  <a:cubicBezTo>
                    <a:pt x="1084" y="462"/>
                    <a:pt x="1096" y="449"/>
                    <a:pt x="1105" y="434"/>
                  </a:cubicBezTo>
                  <a:cubicBezTo>
                    <a:pt x="1118" y="412"/>
                    <a:pt x="1118" y="412"/>
                    <a:pt x="1118" y="412"/>
                  </a:cubicBezTo>
                  <a:cubicBezTo>
                    <a:pt x="1100" y="429"/>
                    <a:pt x="1100" y="429"/>
                    <a:pt x="1100" y="429"/>
                  </a:cubicBezTo>
                  <a:cubicBezTo>
                    <a:pt x="1082" y="446"/>
                    <a:pt x="1060" y="472"/>
                    <a:pt x="1041" y="495"/>
                  </a:cubicBezTo>
                  <a:cubicBezTo>
                    <a:pt x="1043" y="489"/>
                    <a:pt x="1045" y="483"/>
                    <a:pt x="1048" y="477"/>
                  </a:cubicBezTo>
                  <a:cubicBezTo>
                    <a:pt x="1053" y="464"/>
                    <a:pt x="1059" y="450"/>
                    <a:pt x="1060" y="435"/>
                  </a:cubicBezTo>
                  <a:moveTo>
                    <a:pt x="977" y="498"/>
                  </a:moveTo>
                  <a:cubicBezTo>
                    <a:pt x="978" y="494"/>
                    <a:pt x="978" y="490"/>
                    <a:pt x="978" y="487"/>
                  </a:cubicBezTo>
                  <a:cubicBezTo>
                    <a:pt x="982" y="484"/>
                    <a:pt x="986" y="481"/>
                    <a:pt x="991" y="479"/>
                  </a:cubicBezTo>
                  <a:cubicBezTo>
                    <a:pt x="994" y="477"/>
                    <a:pt x="997" y="475"/>
                    <a:pt x="1000" y="473"/>
                  </a:cubicBezTo>
                  <a:cubicBezTo>
                    <a:pt x="997" y="482"/>
                    <a:pt x="990" y="491"/>
                    <a:pt x="983" y="500"/>
                  </a:cubicBezTo>
                  <a:cubicBezTo>
                    <a:pt x="981" y="502"/>
                    <a:pt x="978" y="505"/>
                    <a:pt x="976" y="507"/>
                  </a:cubicBezTo>
                  <a:cubicBezTo>
                    <a:pt x="977" y="504"/>
                    <a:pt x="977" y="501"/>
                    <a:pt x="977" y="498"/>
                  </a:cubicBezTo>
                  <a:moveTo>
                    <a:pt x="985" y="513"/>
                  </a:moveTo>
                  <a:cubicBezTo>
                    <a:pt x="990" y="509"/>
                    <a:pt x="995" y="504"/>
                    <a:pt x="998" y="498"/>
                  </a:cubicBezTo>
                  <a:cubicBezTo>
                    <a:pt x="1003" y="492"/>
                    <a:pt x="1007" y="484"/>
                    <a:pt x="1011" y="478"/>
                  </a:cubicBezTo>
                  <a:cubicBezTo>
                    <a:pt x="1021" y="461"/>
                    <a:pt x="1029" y="446"/>
                    <a:pt x="1047" y="440"/>
                  </a:cubicBezTo>
                  <a:cubicBezTo>
                    <a:pt x="1050" y="450"/>
                    <a:pt x="1042" y="465"/>
                    <a:pt x="1034" y="481"/>
                  </a:cubicBezTo>
                  <a:cubicBezTo>
                    <a:pt x="1028" y="493"/>
                    <a:pt x="1022" y="505"/>
                    <a:pt x="1018" y="517"/>
                  </a:cubicBezTo>
                  <a:cubicBezTo>
                    <a:pt x="1015" y="525"/>
                    <a:pt x="1014" y="534"/>
                    <a:pt x="1013" y="543"/>
                  </a:cubicBezTo>
                  <a:cubicBezTo>
                    <a:pt x="1011" y="553"/>
                    <a:pt x="1010" y="563"/>
                    <a:pt x="1006" y="570"/>
                  </a:cubicBezTo>
                  <a:cubicBezTo>
                    <a:pt x="1001" y="581"/>
                    <a:pt x="991" y="588"/>
                    <a:pt x="981" y="595"/>
                  </a:cubicBezTo>
                  <a:cubicBezTo>
                    <a:pt x="974" y="599"/>
                    <a:pt x="968" y="603"/>
                    <a:pt x="963" y="609"/>
                  </a:cubicBezTo>
                  <a:cubicBezTo>
                    <a:pt x="964" y="599"/>
                    <a:pt x="965" y="590"/>
                    <a:pt x="965" y="582"/>
                  </a:cubicBezTo>
                  <a:cubicBezTo>
                    <a:pt x="967" y="563"/>
                    <a:pt x="968" y="546"/>
                    <a:pt x="973" y="529"/>
                  </a:cubicBezTo>
                  <a:cubicBezTo>
                    <a:pt x="975" y="524"/>
                    <a:pt x="980" y="519"/>
                    <a:pt x="985" y="513"/>
                  </a:cubicBezTo>
                  <a:moveTo>
                    <a:pt x="929" y="420"/>
                  </a:moveTo>
                  <a:cubicBezTo>
                    <a:pt x="934" y="417"/>
                    <a:pt x="941" y="415"/>
                    <a:pt x="948" y="413"/>
                  </a:cubicBezTo>
                  <a:cubicBezTo>
                    <a:pt x="955" y="410"/>
                    <a:pt x="961" y="408"/>
                    <a:pt x="967" y="405"/>
                  </a:cubicBezTo>
                  <a:cubicBezTo>
                    <a:pt x="973" y="402"/>
                    <a:pt x="973" y="402"/>
                    <a:pt x="973" y="402"/>
                  </a:cubicBezTo>
                  <a:cubicBezTo>
                    <a:pt x="972" y="416"/>
                    <a:pt x="970" y="430"/>
                    <a:pt x="968" y="444"/>
                  </a:cubicBezTo>
                  <a:cubicBezTo>
                    <a:pt x="967" y="455"/>
                    <a:pt x="965" y="465"/>
                    <a:pt x="964" y="476"/>
                  </a:cubicBezTo>
                  <a:cubicBezTo>
                    <a:pt x="954" y="482"/>
                    <a:pt x="946" y="490"/>
                    <a:pt x="937" y="498"/>
                  </a:cubicBezTo>
                  <a:cubicBezTo>
                    <a:pt x="932" y="502"/>
                    <a:pt x="928" y="507"/>
                    <a:pt x="923" y="510"/>
                  </a:cubicBezTo>
                  <a:cubicBezTo>
                    <a:pt x="929" y="483"/>
                    <a:pt x="934" y="448"/>
                    <a:pt x="929" y="420"/>
                  </a:cubicBezTo>
                  <a:moveTo>
                    <a:pt x="973" y="400"/>
                  </a:moveTo>
                  <a:cubicBezTo>
                    <a:pt x="965" y="398"/>
                    <a:pt x="965" y="398"/>
                    <a:pt x="965" y="398"/>
                  </a:cubicBezTo>
                  <a:cubicBezTo>
                    <a:pt x="958" y="398"/>
                    <a:pt x="952" y="401"/>
                    <a:pt x="944" y="403"/>
                  </a:cubicBezTo>
                  <a:cubicBezTo>
                    <a:pt x="939" y="406"/>
                    <a:pt x="934" y="408"/>
                    <a:pt x="929" y="409"/>
                  </a:cubicBezTo>
                  <a:cubicBezTo>
                    <a:pt x="929" y="395"/>
                    <a:pt x="927" y="382"/>
                    <a:pt x="925" y="370"/>
                  </a:cubicBezTo>
                  <a:cubicBezTo>
                    <a:pt x="925" y="369"/>
                    <a:pt x="925" y="369"/>
                    <a:pt x="925" y="369"/>
                  </a:cubicBezTo>
                  <a:cubicBezTo>
                    <a:pt x="938" y="375"/>
                    <a:pt x="954" y="378"/>
                    <a:pt x="973" y="379"/>
                  </a:cubicBezTo>
                  <a:cubicBezTo>
                    <a:pt x="974" y="386"/>
                    <a:pt x="973" y="393"/>
                    <a:pt x="973" y="400"/>
                  </a:cubicBezTo>
                  <a:moveTo>
                    <a:pt x="973" y="361"/>
                  </a:moveTo>
                  <a:cubicBezTo>
                    <a:pt x="973" y="364"/>
                    <a:pt x="973" y="367"/>
                    <a:pt x="973" y="370"/>
                  </a:cubicBezTo>
                  <a:cubicBezTo>
                    <a:pt x="957" y="369"/>
                    <a:pt x="946" y="365"/>
                    <a:pt x="933" y="361"/>
                  </a:cubicBezTo>
                  <a:cubicBezTo>
                    <a:pt x="931" y="361"/>
                    <a:pt x="928" y="360"/>
                    <a:pt x="925" y="359"/>
                  </a:cubicBezTo>
                  <a:cubicBezTo>
                    <a:pt x="928" y="352"/>
                    <a:pt x="937" y="351"/>
                    <a:pt x="950" y="350"/>
                  </a:cubicBezTo>
                  <a:cubicBezTo>
                    <a:pt x="958" y="349"/>
                    <a:pt x="966" y="349"/>
                    <a:pt x="972" y="346"/>
                  </a:cubicBezTo>
                  <a:cubicBezTo>
                    <a:pt x="973" y="350"/>
                    <a:pt x="973" y="356"/>
                    <a:pt x="973" y="361"/>
                  </a:cubicBezTo>
                  <a:moveTo>
                    <a:pt x="972" y="334"/>
                  </a:moveTo>
                  <a:cubicBezTo>
                    <a:pt x="966" y="339"/>
                    <a:pt x="955" y="340"/>
                    <a:pt x="944" y="340"/>
                  </a:cubicBezTo>
                  <a:cubicBezTo>
                    <a:pt x="943" y="341"/>
                    <a:pt x="942" y="341"/>
                    <a:pt x="941" y="341"/>
                  </a:cubicBezTo>
                  <a:cubicBezTo>
                    <a:pt x="945" y="335"/>
                    <a:pt x="950" y="331"/>
                    <a:pt x="955" y="326"/>
                  </a:cubicBezTo>
                  <a:cubicBezTo>
                    <a:pt x="960" y="322"/>
                    <a:pt x="964" y="317"/>
                    <a:pt x="968" y="312"/>
                  </a:cubicBezTo>
                  <a:cubicBezTo>
                    <a:pt x="969" y="314"/>
                    <a:pt x="969" y="318"/>
                    <a:pt x="969" y="321"/>
                  </a:cubicBezTo>
                  <a:cubicBezTo>
                    <a:pt x="970" y="325"/>
                    <a:pt x="970" y="330"/>
                    <a:pt x="972" y="334"/>
                  </a:cubicBezTo>
                  <a:moveTo>
                    <a:pt x="966" y="286"/>
                  </a:moveTo>
                  <a:cubicBezTo>
                    <a:pt x="966" y="289"/>
                    <a:pt x="966" y="292"/>
                    <a:pt x="969" y="294"/>
                  </a:cubicBezTo>
                  <a:cubicBezTo>
                    <a:pt x="952" y="307"/>
                    <a:pt x="936" y="320"/>
                    <a:pt x="920" y="333"/>
                  </a:cubicBezTo>
                  <a:cubicBezTo>
                    <a:pt x="920" y="333"/>
                    <a:pt x="920" y="332"/>
                    <a:pt x="920" y="331"/>
                  </a:cubicBezTo>
                  <a:cubicBezTo>
                    <a:pt x="920" y="331"/>
                    <a:pt x="920" y="330"/>
                    <a:pt x="919" y="329"/>
                  </a:cubicBezTo>
                  <a:cubicBezTo>
                    <a:pt x="935" y="315"/>
                    <a:pt x="950" y="300"/>
                    <a:pt x="966" y="286"/>
                  </a:cubicBezTo>
                  <a:moveTo>
                    <a:pt x="918" y="542"/>
                  </a:moveTo>
                  <a:cubicBezTo>
                    <a:pt x="932" y="527"/>
                    <a:pt x="945" y="512"/>
                    <a:pt x="959" y="502"/>
                  </a:cubicBezTo>
                  <a:cubicBezTo>
                    <a:pt x="952" y="538"/>
                    <a:pt x="943" y="571"/>
                    <a:pt x="934" y="605"/>
                  </a:cubicBezTo>
                  <a:cubicBezTo>
                    <a:pt x="928" y="627"/>
                    <a:pt x="922" y="649"/>
                    <a:pt x="916" y="673"/>
                  </a:cubicBezTo>
                  <a:cubicBezTo>
                    <a:pt x="905" y="679"/>
                    <a:pt x="894" y="684"/>
                    <a:pt x="883" y="688"/>
                  </a:cubicBezTo>
                  <a:cubicBezTo>
                    <a:pt x="886" y="673"/>
                    <a:pt x="895" y="658"/>
                    <a:pt x="904" y="641"/>
                  </a:cubicBezTo>
                  <a:cubicBezTo>
                    <a:pt x="913" y="626"/>
                    <a:pt x="922" y="611"/>
                    <a:pt x="927" y="594"/>
                  </a:cubicBezTo>
                  <a:cubicBezTo>
                    <a:pt x="934" y="572"/>
                    <a:pt x="934" y="572"/>
                    <a:pt x="934" y="572"/>
                  </a:cubicBezTo>
                  <a:cubicBezTo>
                    <a:pt x="921" y="591"/>
                    <a:pt x="921" y="591"/>
                    <a:pt x="921" y="591"/>
                  </a:cubicBezTo>
                  <a:cubicBezTo>
                    <a:pt x="914" y="601"/>
                    <a:pt x="909" y="611"/>
                    <a:pt x="904" y="622"/>
                  </a:cubicBezTo>
                  <a:cubicBezTo>
                    <a:pt x="899" y="632"/>
                    <a:pt x="894" y="643"/>
                    <a:pt x="887" y="652"/>
                  </a:cubicBezTo>
                  <a:cubicBezTo>
                    <a:pt x="886" y="639"/>
                    <a:pt x="893" y="623"/>
                    <a:pt x="900" y="608"/>
                  </a:cubicBezTo>
                  <a:cubicBezTo>
                    <a:pt x="904" y="599"/>
                    <a:pt x="908" y="590"/>
                    <a:pt x="910" y="581"/>
                  </a:cubicBezTo>
                  <a:cubicBezTo>
                    <a:pt x="915" y="565"/>
                    <a:pt x="915" y="565"/>
                    <a:pt x="915" y="565"/>
                  </a:cubicBezTo>
                  <a:cubicBezTo>
                    <a:pt x="928" y="552"/>
                    <a:pt x="928" y="552"/>
                    <a:pt x="928" y="552"/>
                  </a:cubicBezTo>
                  <a:cubicBezTo>
                    <a:pt x="908" y="561"/>
                    <a:pt x="908" y="561"/>
                    <a:pt x="908" y="561"/>
                  </a:cubicBezTo>
                  <a:cubicBezTo>
                    <a:pt x="905" y="563"/>
                    <a:pt x="900" y="565"/>
                    <a:pt x="896" y="566"/>
                  </a:cubicBezTo>
                  <a:cubicBezTo>
                    <a:pt x="904" y="559"/>
                    <a:pt x="911" y="551"/>
                    <a:pt x="918" y="542"/>
                  </a:cubicBezTo>
                  <a:moveTo>
                    <a:pt x="914" y="373"/>
                  </a:moveTo>
                  <a:cubicBezTo>
                    <a:pt x="916" y="381"/>
                    <a:pt x="916" y="391"/>
                    <a:pt x="917" y="401"/>
                  </a:cubicBezTo>
                  <a:cubicBezTo>
                    <a:pt x="917" y="404"/>
                    <a:pt x="917" y="408"/>
                    <a:pt x="917" y="412"/>
                  </a:cubicBezTo>
                  <a:cubicBezTo>
                    <a:pt x="904" y="416"/>
                    <a:pt x="893" y="419"/>
                    <a:pt x="880" y="420"/>
                  </a:cubicBezTo>
                  <a:cubicBezTo>
                    <a:pt x="890" y="405"/>
                    <a:pt x="901" y="390"/>
                    <a:pt x="914" y="373"/>
                  </a:cubicBezTo>
                  <a:moveTo>
                    <a:pt x="840" y="206"/>
                  </a:moveTo>
                  <a:cubicBezTo>
                    <a:pt x="856" y="198"/>
                    <a:pt x="871" y="187"/>
                    <a:pt x="885" y="177"/>
                  </a:cubicBezTo>
                  <a:cubicBezTo>
                    <a:pt x="896" y="169"/>
                    <a:pt x="907" y="161"/>
                    <a:pt x="918" y="154"/>
                  </a:cubicBezTo>
                  <a:cubicBezTo>
                    <a:pt x="919" y="168"/>
                    <a:pt x="917" y="182"/>
                    <a:pt x="914" y="195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4" y="199"/>
                    <a:pt x="898" y="204"/>
                    <a:pt x="892" y="210"/>
                  </a:cubicBezTo>
                  <a:cubicBezTo>
                    <a:pt x="889" y="214"/>
                    <a:pt x="885" y="217"/>
                    <a:pt x="881" y="221"/>
                  </a:cubicBezTo>
                  <a:cubicBezTo>
                    <a:pt x="886" y="216"/>
                    <a:pt x="890" y="210"/>
                    <a:pt x="895" y="204"/>
                  </a:cubicBezTo>
                  <a:cubicBezTo>
                    <a:pt x="906" y="189"/>
                    <a:pt x="906" y="189"/>
                    <a:pt x="906" y="189"/>
                  </a:cubicBezTo>
                  <a:cubicBezTo>
                    <a:pt x="890" y="199"/>
                    <a:pt x="890" y="199"/>
                    <a:pt x="890" y="199"/>
                  </a:cubicBezTo>
                  <a:cubicBezTo>
                    <a:pt x="871" y="211"/>
                    <a:pt x="852" y="240"/>
                    <a:pt x="841" y="260"/>
                  </a:cubicBezTo>
                  <a:cubicBezTo>
                    <a:pt x="837" y="245"/>
                    <a:pt x="839" y="225"/>
                    <a:pt x="840" y="206"/>
                  </a:cubicBezTo>
                  <a:moveTo>
                    <a:pt x="839" y="279"/>
                  </a:moveTo>
                  <a:cubicBezTo>
                    <a:pt x="850" y="267"/>
                    <a:pt x="861" y="254"/>
                    <a:pt x="865" y="240"/>
                  </a:cubicBezTo>
                  <a:cubicBezTo>
                    <a:pt x="886" y="232"/>
                    <a:pt x="900" y="218"/>
                    <a:pt x="912" y="204"/>
                  </a:cubicBezTo>
                  <a:cubicBezTo>
                    <a:pt x="912" y="207"/>
                    <a:pt x="911" y="209"/>
                    <a:pt x="911" y="211"/>
                  </a:cubicBezTo>
                  <a:cubicBezTo>
                    <a:pt x="908" y="221"/>
                    <a:pt x="906" y="230"/>
                    <a:pt x="905" y="238"/>
                  </a:cubicBezTo>
                  <a:cubicBezTo>
                    <a:pt x="905" y="241"/>
                    <a:pt x="905" y="243"/>
                    <a:pt x="905" y="246"/>
                  </a:cubicBezTo>
                  <a:cubicBezTo>
                    <a:pt x="905" y="250"/>
                    <a:pt x="905" y="254"/>
                    <a:pt x="904" y="257"/>
                  </a:cubicBezTo>
                  <a:cubicBezTo>
                    <a:pt x="893" y="287"/>
                    <a:pt x="849" y="303"/>
                    <a:pt x="817" y="314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7" y="311"/>
                    <a:pt x="819" y="307"/>
                    <a:pt x="822" y="302"/>
                  </a:cubicBezTo>
                  <a:cubicBezTo>
                    <a:pt x="824" y="299"/>
                    <a:pt x="824" y="299"/>
                    <a:pt x="824" y="299"/>
                  </a:cubicBezTo>
                  <a:cubicBezTo>
                    <a:pt x="828" y="295"/>
                    <a:pt x="831" y="291"/>
                    <a:pt x="834" y="286"/>
                  </a:cubicBezTo>
                  <a:cubicBezTo>
                    <a:pt x="836" y="284"/>
                    <a:pt x="837" y="282"/>
                    <a:pt x="839" y="279"/>
                  </a:cubicBezTo>
                  <a:moveTo>
                    <a:pt x="828" y="217"/>
                  </a:moveTo>
                  <a:cubicBezTo>
                    <a:pt x="827" y="227"/>
                    <a:pt x="829" y="236"/>
                    <a:pt x="830" y="245"/>
                  </a:cubicBezTo>
                  <a:cubicBezTo>
                    <a:pt x="832" y="254"/>
                    <a:pt x="833" y="263"/>
                    <a:pt x="832" y="270"/>
                  </a:cubicBezTo>
                  <a:cubicBezTo>
                    <a:pt x="831" y="274"/>
                    <a:pt x="830" y="278"/>
                    <a:pt x="828" y="282"/>
                  </a:cubicBezTo>
                  <a:cubicBezTo>
                    <a:pt x="824" y="286"/>
                    <a:pt x="820" y="292"/>
                    <a:pt x="816" y="298"/>
                  </a:cubicBezTo>
                  <a:cubicBezTo>
                    <a:pt x="813" y="302"/>
                    <a:pt x="810" y="306"/>
                    <a:pt x="808" y="310"/>
                  </a:cubicBezTo>
                  <a:cubicBezTo>
                    <a:pt x="804" y="304"/>
                    <a:pt x="802" y="296"/>
                    <a:pt x="800" y="287"/>
                  </a:cubicBezTo>
                  <a:cubicBezTo>
                    <a:pt x="798" y="281"/>
                    <a:pt x="797" y="275"/>
                    <a:pt x="794" y="269"/>
                  </a:cubicBezTo>
                  <a:cubicBezTo>
                    <a:pt x="802" y="249"/>
                    <a:pt x="813" y="231"/>
                    <a:pt x="828" y="217"/>
                  </a:cubicBezTo>
                  <a:moveTo>
                    <a:pt x="787" y="375"/>
                  </a:moveTo>
                  <a:cubicBezTo>
                    <a:pt x="791" y="366"/>
                    <a:pt x="796" y="357"/>
                    <a:pt x="800" y="348"/>
                  </a:cubicBezTo>
                  <a:cubicBezTo>
                    <a:pt x="802" y="353"/>
                    <a:pt x="804" y="359"/>
                    <a:pt x="806" y="365"/>
                  </a:cubicBezTo>
                  <a:cubicBezTo>
                    <a:pt x="807" y="371"/>
                    <a:pt x="809" y="378"/>
                    <a:pt x="812" y="383"/>
                  </a:cubicBezTo>
                  <a:cubicBezTo>
                    <a:pt x="810" y="386"/>
                    <a:pt x="809" y="389"/>
                    <a:pt x="808" y="392"/>
                  </a:cubicBezTo>
                  <a:cubicBezTo>
                    <a:pt x="802" y="407"/>
                    <a:pt x="796" y="423"/>
                    <a:pt x="795" y="445"/>
                  </a:cubicBezTo>
                  <a:cubicBezTo>
                    <a:pt x="793" y="447"/>
                    <a:pt x="791" y="450"/>
                    <a:pt x="789" y="452"/>
                  </a:cubicBezTo>
                  <a:cubicBezTo>
                    <a:pt x="782" y="459"/>
                    <a:pt x="775" y="466"/>
                    <a:pt x="767" y="472"/>
                  </a:cubicBezTo>
                  <a:cubicBezTo>
                    <a:pt x="755" y="435"/>
                    <a:pt x="770" y="406"/>
                    <a:pt x="787" y="375"/>
                  </a:cubicBezTo>
                  <a:moveTo>
                    <a:pt x="772" y="757"/>
                  </a:moveTo>
                  <a:cubicBezTo>
                    <a:pt x="749" y="740"/>
                    <a:pt x="723" y="723"/>
                    <a:pt x="691" y="711"/>
                  </a:cubicBezTo>
                  <a:cubicBezTo>
                    <a:pt x="698" y="679"/>
                    <a:pt x="716" y="662"/>
                    <a:pt x="735" y="643"/>
                  </a:cubicBezTo>
                  <a:cubicBezTo>
                    <a:pt x="739" y="640"/>
                    <a:pt x="743" y="636"/>
                    <a:pt x="747" y="632"/>
                  </a:cubicBezTo>
                  <a:cubicBezTo>
                    <a:pt x="762" y="674"/>
                    <a:pt x="770" y="714"/>
                    <a:pt x="772" y="757"/>
                  </a:cubicBezTo>
                  <a:moveTo>
                    <a:pt x="723" y="635"/>
                  </a:moveTo>
                  <a:cubicBezTo>
                    <a:pt x="720" y="637"/>
                    <a:pt x="716" y="640"/>
                    <a:pt x="714" y="643"/>
                  </a:cubicBezTo>
                  <a:cubicBezTo>
                    <a:pt x="710" y="623"/>
                    <a:pt x="716" y="594"/>
                    <a:pt x="723" y="576"/>
                  </a:cubicBezTo>
                  <a:cubicBezTo>
                    <a:pt x="727" y="581"/>
                    <a:pt x="730" y="587"/>
                    <a:pt x="733" y="593"/>
                  </a:cubicBezTo>
                  <a:cubicBezTo>
                    <a:pt x="736" y="600"/>
                    <a:pt x="739" y="607"/>
                    <a:pt x="745" y="612"/>
                  </a:cubicBezTo>
                  <a:cubicBezTo>
                    <a:pt x="738" y="620"/>
                    <a:pt x="730" y="628"/>
                    <a:pt x="723" y="635"/>
                  </a:cubicBezTo>
                  <a:moveTo>
                    <a:pt x="735" y="550"/>
                  </a:moveTo>
                  <a:cubicBezTo>
                    <a:pt x="737" y="548"/>
                    <a:pt x="739" y="545"/>
                    <a:pt x="742" y="542"/>
                  </a:cubicBezTo>
                  <a:cubicBezTo>
                    <a:pt x="742" y="548"/>
                    <a:pt x="743" y="553"/>
                    <a:pt x="742" y="558"/>
                  </a:cubicBezTo>
                  <a:cubicBezTo>
                    <a:pt x="741" y="557"/>
                    <a:pt x="740" y="556"/>
                    <a:pt x="740" y="556"/>
                  </a:cubicBezTo>
                  <a:cubicBezTo>
                    <a:pt x="739" y="554"/>
                    <a:pt x="737" y="552"/>
                    <a:pt x="735" y="550"/>
                  </a:cubicBezTo>
                  <a:moveTo>
                    <a:pt x="609" y="241"/>
                  </a:moveTo>
                  <a:cubicBezTo>
                    <a:pt x="609" y="203"/>
                    <a:pt x="606" y="168"/>
                    <a:pt x="600" y="138"/>
                  </a:cubicBezTo>
                  <a:cubicBezTo>
                    <a:pt x="607" y="163"/>
                    <a:pt x="617" y="186"/>
                    <a:pt x="627" y="208"/>
                  </a:cubicBezTo>
                  <a:cubicBezTo>
                    <a:pt x="628" y="210"/>
                    <a:pt x="628" y="210"/>
                    <a:pt x="628" y="210"/>
                  </a:cubicBezTo>
                  <a:cubicBezTo>
                    <a:pt x="623" y="216"/>
                    <a:pt x="619" y="223"/>
                    <a:pt x="615" y="230"/>
                  </a:cubicBezTo>
                  <a:cubicBezTo>
                    <a:pt x="613" y="233"/>
                    <a:pt x="611" y="237"/>
                    <a:pt x="609" y="241"/>
                  </a:cubicBezTo>
                  <a:moveTo>
                    <a:pt x="614" y="297"/>
                  </a:moveTo>
                  <a:cubicBezTo>
                    <a:pt x="610" y="271"/>
                    <a:pt x="619" y="252"/>
                    <a:pt x="629" y="230"/>
                  </a:cubicBezTo>
                  <a:cubicBezTo>
                    <a:pt x="630" y="228"/>
                    <a:pt x="632" y="225"/>
                    <a:pt x="633" y="222"/>
                  </a:cubicBezTo>
                  <a:cubicBezTo>
                    <a:pt x="707" y="287"/>
                    <a:pt x="744" y="389"/>
                    <a:pt x="742" y="528"/>
                  </a:cubicBezTo>
                  <a:cubicBezTo>
                    <a:pt x="741" y="530"/>
                    <a:pt x="739" y="531"/>
                    <a:pt x="737" y="533"/>
                  </a:cubicBezTo>
                  <a:cubicBezTo>
                    <a:pt x="735" y="535"/>
                    <a:pt x="732" y="538"/>
                    <a:pt x="730" y="541"/>
                  </a:cubicBezTo>
                  <a:cubicBezTo>
                    <a:pt x="672" y="482"/>
                    <a:pt x="627" y="387"/>
                    <a:pt x="614" y="297"/>
                  </a:cubicBezTo>
                  <a:moveTo>
                    <a:pt x="632" y="462"/>
                  </a:moveTo>
                  <a:cubicBezTo>
                    <a:pt x="635" y="456"/>
                    <a:pt x="637" y="451"/>
                    <a:pt x="640" y="445"/>
                  </a:cubicBezTo>
                  <a:cubicBezTo>
                    <a:pt x="644" y="450"/>
                    <a:pt x="647" y="456"/>
                    <a:pt x="650" y="463"/>
                  </a:cubicBezTo>
                  <a:cubicBezTo>
                    <a:pt x="652" y="466"/>
                    <a:pt x="653" y="469"/>
                    <a:pt x="656" y="473"/>
                  </a:cubicBezTo>
                  <a:cubicBezTo>
                    <a:pt x="652" y="472"/>
                    <a:pt x="648" y="470"/>
                    <a:pt x="643" y="468"/>
                  </a:cubicBezTo>
                  <a:cubicBezTo>
                    <a:pt x="640" y="466"/>
                    <a:pt x="636" y="464"/>
                    <a:pt x="632" y="463"/>
                  </a:cubicBezTo>
                  <a:cubicBezTo>
                    <a:pt x="632" y="462"/>
                    <a:pt x="632" y="462"/>
                    <a:pt x="632" y="462"/>
                  </a:cubicBezTo>
                  <a:moveTo>
                    <a:pt x="626" y="473"/>
                  </a:moveTo>
                  <a:cubicBezTo>
                    <a:pt x="637" y="481"/>
                    <a:pt x="650" y="489"/>
                    <a:pt x="668" y="493"/>
                  </a:cubicBezTo>
                  <a:cubicBezTo>
                    <a:pt x="682" y="514"/>
                    <a:pt x="696" y="536"/>
                    <a:pt x="716" y="565"/>
                  </a:cubicBezTo>
                  <a:cubicBezTo>
                    <a:pt x="707" y="588"/>
                    <a:pt x="699" y="624"/>
                    <a:pt x="703" y="652"/>
                  </a:cubicBezTo>
                  <a:cubicBezTo>
                    <a:pt x="690" y="667"/>
                    <a:pt x="681" y="687"/>
                    <a:pt x="674" y="704"/>
                  </a:cubicBezTo>
                  <a:cubicBezTo>
                    <a:pt x="639" y="698"/>
                    <a:pt x="626" y="674"/>
                    <a:pt x="612" y="648"/>
                  </a:cubicBezTo>
                  <a:cubicBezTo>
                    <a:pt x="609" y="644"/>
                    <a:pt x="607" y="640"/>
                    <a:pt x="605" y="635"/>
                  </a:cubicBezTo>
                  <a:cubicBezTo>
                    <a:pt x="609" y="618"/>
                    <a:pt x="620" y="609"/>
                    <a:pt x="631" y="599"/>
                  </a:cubicBezTo>
                  <a:cubicBezTo>
                    <a:pt x="642" y="589"/>
                    <a:pt x="654" y="579"/>
                    <a:pt x="659" y="561"/>
                  </a:cubicBezTo>
                  <a:cubicBezTo>
                    <a:pt x="652" y="558"/>
                    <a:pt x="652" y="558"/>
                    <a:pt x="652" y="558"/>
                  </a:cubicBezTo>
                  <a:cubicBezTo>
                    <a:pt x="646" y="571"/>
                    <a:pt x="637" y="580"/>
                    <a:pt x="627" y="589"/>
                  </a:cubicBezTo>
                  <a:cubicBezTo>
                    <a:pt x="617" y="597"/>
                    <a:pt x="608" y="606"/>
                    <a:pt x="601" y="619"/>
                  </a:cubicBezTo>
                  <a:cubicBezTo>
                    <a:pt x="594" y="599"/>
                    <a:pt x="594" y="569"/>
                    <a:pt x="600" y="536"/>
                  </a:cubicBezTo>
                  <a:cubicBezTo>
                    <a:pt x="601" y="532"/>
                    <a:pt x="601" y="532"/>
                    <a:pt x="601" y="532"/>
                  </a:cubicBezTo>
                  <a:cubicBezTo>
                    <a:pt x="605" y="507"/>
                    <a:pt x="611" y="480"/>
                    <a:pt x="626" y="473"/>
                  </a:cubicBezTo>
                  <a:moveTo>
                    <a:pt x="493" y="469"/>
                  </a:moveTo>
                  <a:cubicBezTo>
                    <a:pt x="498" y="445"/>
                    <a:pt x="509" y="430"/>
                    <a:pt x="522" y="414"/>
                  </a:cubicBezTo>
                  <a:cubicBezTo>
                    <a:pt x="525" y="410"/>
                    <a:pt x="528" y="405"/>
                    <a:pt x="531" y="401"/>
                  </a:cubicBezTo>
                  <a:cubicBezTo>
                    <a:pt x="534" y="396"/>
                    <a:pt x="534" y="396"/>
                    <a:pt x="534" y="396"/>
                  </a:cubicBezTo>
                  <a:cubicBezTo>
                    <a:pt x="528" y="395"/>
                    <a:pt x="528" y="395"/>
                    <a:pt x="528" y="395"/>
                  </a:cubicBezTo>
                  <a:cubicBezTo>
                    <a:pt x="520" y="395"/>
                    <a:pt x="516" y="404"/>
                    <a:pt x="511" y="412"/>
                  </a:cubicBezTo>
                  <a:cubicBezTo>
                    <a:pt x="510" y="413"/>
                    <a:pt x="510" y="413"/>
                    <a:pt x="510" y="413"/>
                  </a:cubicBezTo>
                  <a:cubicBezTo>
                    <a:pt x="511" y="408"/>
                    <a:pt x="511" y="403"/>
                    <a:pt x="512" y="398"/>
                  </a:cubicBezTo>
                  <a:cubicBezTo>
                    <a:pt x="513" y="388"/>
                    <a:pt x="514" y="378"/>
                    <a:pt x="514" y="369"/>
                  </a:cubicBezTo>
                  <a:cubicBezTo>
                    <a:pt x="507" y="368"/>
                    <a:pt x="507" y="368"/>
                    <a:pt x="507" y="368"/>
                  </a:cubicBezTo>
                  <a:cubicBezTo>
                    <a:pt x="505" y="380"/>
                    <a:pt x="505" y="380"/>
                    <a:pt x="505" y="380"/>
                  </a:cubicBezTo>
                  <a:cubicBezTo>
                    <a:pt x="501" y="406"/>
                    <a:pt x="497" y="428"/>
                    <a:pt x="488" y="453"/>
                  </a:cubicBezTo>
                  <a:cubicBezTo>
                    <a:pt x="484" y="444"/>
                    <a:pt x="477" y="435"/>
                    <a:pt x="471" y="428"/>
                  </a:cubicBezTo>
                  <a:cubicBezTo>
                    <a:pt x="462" y="415"/>
                    <a:pt x="453" y="404"/>
                    <a:pt x="452" y="389"/>
                  </a:cubicBezTo>
                  <a:cubicBezTo>
                    <a:pt x="451" y="376"/>
                    <a:pt x="457" y="364"/>
                    <a:pt x="464" y="351"/>
                  </a:cubicBezTo>
                  <a:cubicBezTo>
                    <a:pt x="470" y="337"/>
                    <a:pt x="478" y="323"/>
                    <a:pt x="479" y="305"/>
                  </a:cubicBezTo>
                  <a:cubicBezTo>
                    <a:pt x="493" y="323"/>
                    <a:pt x="507" y="341"/>
                    <a:pt x="520" y="359"/>
                  </a:cubicBezTo>
                  <a:cubicBezTo>
                    <a:pt x="544" y="393"/>
                    <a:pt x="569" y="428"/>
                    <a:pt x="603" y="456"/>
                  </a:cubicBezTo>
                  <a:cubicBezTo>
                    <a:pt x="602" y="484"/>
                    <a:pt x="598" y="506"/>
                    <a:pt x="591" y="525"/>
                  </a:cubicBezTo>
                  <a:cubicBezTo>
                    <a:pt x="586" y="519"/>
                    <a:pt x="583" y="511"/>
                    <a:pt x="580" y="503"/>
                  </a:cubicBezTo>
                  <a:cubicBezTo>
                    <a:pt x="577" y="494"/>
                    <a:pt x="574" y="485"/>
                    <a:pt x="568" y="478"/>
                  </a:cubicBezTo>
                  <a:cubicBezTo>
                    <a:pt x="564" y="474"/>
                    <a:pt x="564" y="474"/>
                    <a:pt x="564" y="474"/>
                  </a:cubicBezTo>
                  <a:cubicBezTo>
                    <a:pt x="565" y="474"/>
                    <a:pt x="565" y="474"/>
                    <a:pt x="565" y="474"/>
                  </a:cubicBezTo>
                  <a:cubicBezTo>
                    <a:pt x="571" y="471"/>
                    <a:pt x="571" y="471"/>
                    <a:pt x="571" y="471"/>
                  </a:cubicBezTo>
                  <a:cubicBezTo>
                    <a:pt x="566" y="468"/>
                    <a:pt x="566" y="468"/>
                    <a:pt x="566" y="468"/>
                  </a:cubicBezTo>
                  <a:cubicBezTo>
                    <a:pt x="564" y="466"/>
                    <a:pt x="564" y="463"/>
                    <a:pt x="563" y="459"/>
                  </a:cubicBezTo>
                  <a:cubicBezTo>
                    <a:pt x="563" y="454"/>
                    <a:pt x="562" y="449"/>
                    <a:pt x="558" y="445"/>
                  </a:cubicBezTo>
                  <a:cubicBezTo>
                    <a:pt x="552" y="441"/>
                    <a:pt x="552" y="441"/>
                    <a:pt x="552" y="441"/>
                  </a:cubicBezTo>
                  <a:cubicBezTo>
                    <a:pt x="552" y="448"/>
                    <a:pt x="552" y="448"/>
                    <a:pt x="552" y="448"/>
                  </a:cubicBezTo>
                  <a:cubicBezTo>
                    <a:pt x="553" y="465"/>
                    <a:pt x="556" y="471"/>
                    <a:pt x="559" y="473"/>
                  </a:cubicBezTo>
                  <a:cubicBezTo>
                    <a:pt x="563" y="484"/>
                    <a:pt x="563" y="484"/>
                    <a:pt x="563" y="484"/>
                  </a:cubicBezTo>
                  <a:cubicBezTo>
                    <a:pt x="569" y="502"/>
                    <a:pt x="576" y="521"/>
                    <a:pt x="587" y="536"/>
                  </a:cubicBezTo>
                  <a:cubicBezTo>
                    <a:pt x="575" y="604"/>
                    <a:pt x="591" y="648"/>
                    <a:pt x="610" y="682"/>
                  </a:cubicBezTo>
                  <a:cubicBezTo>
                    <a:pt x="565" y="666"/>
                    <a:pt x="531" y="639"/>
                    <a:pt x="511" y="601"/>
                  </a:cubicBezTo>
                  <a:cubicBezTo>
                    <a:pt x="518" y="545"/>
                    <a:pt x="503" y="494"/>
                    <a:pt x="493" y="469"/>
                  </a:cubicBezTo>
                  <a:moveTo>
                    <a:pt x="407" y="693"/>
                  </a:moveTo>
                  <a:cubicBezTo>
                    <a:pt x="412" y="687"/>
                    <a:pt x="421" y="684"/>
                    <a:pt x="432" y="685"/>
                  </a:cubicBezTo>
                  <a:cubicBezTo>
                    <a:pt x="434" y="685"/>
                    <a:pt x="435" y="685"/>
                    <a:pt x="437" y="685"/>
                  </a:cubicBezTo>
                  <a:cubicBezTo>
                    <a:pt x="432" y="687"/>
                    <a:pt x="425" y="689"/>
                    <a:pt x="422" y="690"/>
                  </a:cubicBezTo>
                  <a:cubicBezTo>
                    <a:pt x="418" y="691"/>
                    <a:pt x="414" y="692"/>
                    <a:pt x="411" y="693"/>
                  </a:cubicBezTo>
                  <a:cubicBezTo>
                    <a:pt x="405" y="695"/>
                    <a:pt x="405" y="695"/>
                    <a:pt x="405" y="695"/>
                  </a:cubicBezTo>
                  <a:cubicBezTo>
                    <a:pt x="406" y="695"/>
                    <a:pt x="406" y="694"/>
                    <a:pt x="407" y="693"/>
                  </a:cubicBezTo>
                  <a:moveTo>
                    <a:pt x="465" y="714"/>
                  </a:moveTo>
                  <a:cubicBezTo>
                    <a:pt x="443" y="714"/>
                    <a:pt x="421" y="713"/>
                    <a:pt x="401" y="715"/>
                  </a:cubicBezTo>
                  <a:cubicBezTo>
                    <a:pt x="400" y="709"/>
                    <a:pt x="401" y="703"/>
                    <a:pt x="404" y="698"/>
                  </a:cubicBezTo>
                  <a:cubicBezTo>
                    <a:pt x="411" y="700"/>
                    <a:pt x="411" y="700"/>
                    <a:pt x="411" y="700"/>
                  </a:cubicBezTo>
                  <a:cubicBezTo>
                    <a:pt x="420" y="703"/>
                    <a:pt x="432" y="698"/>
                    <a:pt x="442" y="693"/>
                  </a:cubicBezTo>
                  <a:cubicBezTo>
                    <a:pt x="445" y="692"/>
                    <a:pt x="447" y="691"/>
                    <a:pt x="450" y="690"/>
                  </a:cubicBezTo>
                  <a:cubicBezTo>
                    <a:pt x="454" y="691"/>
                    <a:pt x="458" y="692"/>
                    <a:pt x="463" y="693"/>
                  </a:cubicBezTo>
                  <a:cubicBezTo>
                    <a:pt x="479" y="698"/>
                    <a:pt x="494" y="703"/>
                    <a:pt x="501" y="714"/>
                  </a:cubicBezTo>
                  <a:cubicBezTo>
                    <a:pt x="489" y="714"/>
                    <a:pt x="477" y="714"/>
                    <a:pt x="465" y="714"/>
                  </a:cubicBezTo>
                  <a:moveTo>
                    <a:pt x="561" y="725"/>
                  </a:moveTo>
                  <a:cubicBezTo>
                    <a:pt x="549" y="723"/>
                    <a:pt x="536" y="721"/>
                    <a:pt x="524" y="715"/>
                  </a:cubicBezTo>
                  <a:cubicBezTo>
                    <a:pt x="516" y="712"/>
                    <a:pt x="510" y="707"/>
                    <a:pt x="502" y="701"/>
                  </a:cubicBezTo>
                  <a:cubicBezTo>
                    <a:pt x="491" y="692"/>
                    <a:pt x="479" y="683"/>
                    <a:pt x="463" y="679"/>
                  </a:cubicBezTo>
                  <a:cubicBezTo>
                    <a:pt x="458" y="678"/>
                    <a:pt x="453" y="677"/>
                    <a:pt x="448" y="677"/>
                  </a:cubicBezTo>
                  <a:cubicBezTo>
                    <a:pt x="443" y="677"/>
                    <a:pt x="439" y="677"/>
                    <a:pt x="434" y="677"/>
                  </a:cubicBezTo>
                  <a:cubicBezTo>
                    <a:pt x="429" y="676"/>
                    <a:pt x="424" y="676"/>
                    <a:pt x="419" y="676"/>
                  </a:cubicBezTo>
                  <a:cubicBezTo>
                    <a:pt x="435" y="652"/>
                    <a:pt x="470" y="649"/>
                    <a:pt x="506" y="645"/>
                  </a:cubicBezTo>
                  <a:cubicBezTo>
                    <a:pt x="510" y="645"/>
                    <a:pt x="514" y="644"/>
                    <a:pt x="519" y="644"/>
                  </a:cubicBezTo>
                  <a:cubicBezTo>
                    <a:pt x="522" y="647"/>
                    <a:pt x="526" y="651"/>
                    <a:pt x="530" y="654"/>
                  </a:cubicBezTo>
                  <a:cubicBezTo>
                    <a:pt x="547" y="671"/>
                    <a:pt x="566" y="690"/>
                    <a:pt x="593" y="702"/>
                  </a:cubicBezTo>
                  <a:cubicBezTo>
                    <a:pt x="604" y="706"/>
                    <a:pt x="616" y="709"/>
                    <a:pt x="628" y="711"/>
                  </a:cubicBezTo>
                  <a:cubicBezTo>
                    <a:pt x="635" y="712"/>
                    <a:pt x="642" y="714"/>
                    <a:pt x="649" y="716"/>
                  </a:cubicBezTo>
                  <a:cubicBezTo>
                    <a:pt x="697" y="730"/>
                    <a:pt x="769" y="771"/>
                    <a:pt x="781" y="811"/>
                  </a:cubicBezTo>
                  <a:cubicBezTo>
                    <a:pt x="784" y="824"/>
                    <a:pt x="784" y="838"/>
                    <a:pt x="783" y="854"/>
                  </a:cubicBezTo>
                  <a:cubicBezTo>
                    <a:pt x="783" y="865"/>
                    <a:pt x="783" y="875"/>
                    <a:pt x="784" y="886"/>
                  </a:cubicBezTo>
                  <a:cubicBezTo>
                    <a:pt x="751" y="838"/>
                    <a:pt x="712" y="791"/>
                    <a:pt x="656" y="762"/>
                  </a:cubicBezTo>
                  <a:cubicBezTo>
                    <a:pt x="634" y="751"/>
                    <a:pt x="614" y="742"/>
                    <a:pt x="595" y="734"/>
                  </a:cubicBezTo>
                  <a:cubicBezTo>
                    <a:pt x="584" y="730"/>
                    <a:pt x="573" y="728"/>
                    <a:pt x="561" y="725"/>
                  </a:cubicBezTo>
                  <a:moveTo>
                    <a:pt x="575" y="896"/>
                  </a:moveTo>
                  <a:cubicBezTo>
                    <a:pt x="551" y="880"/>
                    <a:pt x="529" y="865"/>
                    <a:pt x="500" y="860"/>
                  </a:cubicBezTo>
                  <a:cubicBezTo>
                    <a:pt x="475" y="856"/>
                    <a:pt x="454" y="860"/>
                    <a:pt x="436" y="867"/>
                  </a:cubicBezTo>
                  <a:cubicBezTo>
                    <a:pt x="441" y="863"/>
                    <a:pt x="445" y="858"/>
                    <a:pt x="449" y="854"/>
                  </a:cubicBezTo>
                  <a:cubicBezTo>
                    <a:pt x="459" y="844"/>
                    <a:pt x="468" y="834"/>
                    <a:pt x="479" y="826"/>
                  </a:cubicBezTo>
                  <a:cubicBezTo>
                    <a:pt x="490" y="818"/>
                    <a:pt x="506" y="811"/>
                    <a:pt x="523" y="804"/>
                  </a:cubicBezTo>
                  <a:cubicBezTo>
                    <a:pt x="529" y="802"/>
                    <a:pt x="534" y="800"/>
                    <a:pt x="539" y="797"/>
                  </a:cubicBezTo>
                  <a:cubicBezTo>
                    <a:pt x="546" y="795"/>
                    <a:pt x="552" y="792"/>
                    <a:pt x="559" y="789"/>
                  </a:cubicBezTo>
                  <a:cubicBezTo>
                    <a:pt x="575" y="781"/>
                    <a:pt x="591" y="774"/>
                    <a:pt x="604" y="771"/>
                  </a:cubicBezTo>
                  <a:cubicBezTo>
                    <a:pt x="608" y="770"/>
                    <a:pt x="613" y="770"/>
                    <a:pt x="618" y="770"/>
                  </a:cubicBezTo>
                  <a:cubicBezTo>
                    <a:pt x="648" y="772"/>
                    <a:pt x="682" y="797"/>
                    <a:pt x="697" y="814"/>
                  </a:cubicBezTo>
                  <a:cubicBezTo>
                    <a:pt x="712" y="832"/>
                    <a:pt x="727" y="855"/>
                    <a:pt x="742" y="878"/>
                  </a:cubicBezTo>
                  <a:cubicBezTo>
                    <a:pt x="746" y="884"/>
                    <a:pt x="746" y="884"/>
                    <a:pt x="746" y="884"/>
                  </a:cubicBezTo>
                  <a:cubicBezTo>
                    <a:pt x="749" y="889"/>
                    <a:pt x="753" y="894"/>
                    <a:pt x="756" y="898"/>
                  </a:cubicBezTo>
                  <a:cubicBezTo>
                    <a:pt x="768" y="916"/>
                    <a:pt x="781" y="934"/>
                    <a:pt x="783" y="953"/>
                  </a:cubicBezTo>
                  <a:cubicBezTo>
                    <a:pt x="768" y="945"/>
                    <a:pt x="750" y="943"/>
                    <a:pt x="735" y="942"/>
                  </a:cubicBezTo>
                  <a:cubicBezTo>
                    <a:pt x="727" y="941"/>
                    <a:pt x="719" y="941"/>
                    <a:pt x="711" y="940"/>
                  </a:cubicBezTo>
                  <a:cubicBezTo>
                    <a:pt x="698" y="940"/>
                    <a:pt x="684" y="939"/>
                    <a:pt x="671" y="938"/>
                  </a:cubicBezTo>
                  <a:cubicBezTo>
                    <a:pt x="630" y="932"/>
                    <a:pt x="602" y="913"/>
                    <a:pt x="575" y="896"/>
                  </a:cubicBezTo>
                  <a:moveTo>
                    <a:pt x="542" y="948"/>
                  </a:moveTo>
                  <a:cubicBezTo>
                    <a:pt x="544" y="946"/>
                    <a:pt x="545" y="944"/>
                    <a:pt x="546" y="943"/>
                  </a:cubicBezTo>
                  <a:cubicBezTo>
                    <a:pt x="565" y="940"/>
                    <a:pt x="582" y="933"/>
                    <a:pt x="597" y="926"/>
                  </a:cubicBezTo>
                  <a:cubicBezTo>
                    <a:pt x="619" y="944"/>
                    <a:pt x="653" y="954"/>
                    <a:pt x="704" y="958"/>
                  </a:cubicBezTo>
                  <a:cubicBezTo>
                    <a:pt x="708" y="958"/>
                    <a:pt x="712" y="958"/>
                    <a:pt x="716" y="958"/>
                  </a:cubicBezTo>
                  <a:cubicBezTo>
                    <a:pt x="714" y="960"/>
                    <a:pt x="713" y="961"/>
                    <a:pt x="711" y="963"/>
                  </a:cubicBezTo>
                  <a:cubicBezTo>
                    <a:pt x="702" y="970"/>
                    <a:pt x="694" y="977"/>
                    <a:pt x="683" y="981"/>
                  </a:cubicBezTo>
                  <a:cubicBezTo>
                    <a:pt x="647" y="967"/>
                    <a:pt x="601" y="957"/>
                    <a:pt x="554" y="954"/>
                  </a:cubicBezTo>
                  <a:cubicBezTo>
                    <a:pt x="549" y="953"/>
                    <a:pt x="544" y="953"/>
                    <a:pt x="539" y="953"/>
                  </a:cubicBezTo>
                  <a:cubicBezTo>
                    <a:pt x="540" y="951"/>
                    <a:pt x="541" y="950"/>
                    <a:pt x="542" y="948"/>
                  </a:cubicBezTo>
                  <a:moveTo>
                    <a:pt x="561" y="974"/>
                  </a:moveTo>
                  <a:cubicBezTo>
                    <a:pt x="572" y="975"/>
                    <a:pt x="583" y="976"/>
                    <a:pt x="594" y="979"/>
                  </a:cubicBezTo>
                  <a:cubicBezTo>
                    <a:pt x="561" y="995"/>
                    <a:pt x="543" y="1028"/>
                    <a:pt x="525" y="1060"/>
                  </a:cubicBezTo>
                  <a:cubicBezTo>
                    <a:pt x="514" y="1081"/>
                    <a:pt x="502" y="1102"/>
                    <a:pt x="487" y="1118"/>
                  </a:cubicBezTo>
                  <a:cubicBezTo>
                    <a:pt x="483" y="1117"/>
                    <a:pt x="479" y="1117"/>
                    <a:pt x="476" y="1116"/>
                  </a:cubicBezTo>
                  <a:cubicBezTo>
                    <a:pt x="468" y="1114"/>
                    <a:pt x="460" y="1112"/>
                    <a:pt x="451" y="1112"/>
                  </a:cubicBezTo>
                  <a:cubicBezTo>
                    <a:pt x="450" y="1111"/>
                    <a:pt x="449" y="1111"/>
                    <a:pt x="448" y="1111"/>
                  </a:cubicBezTo>
                  <a:cubicBezTo>
                    <a:pt x="451" y="1100"/>
                    <a:pt x="450" y="1085"/>
                    <a:pt x="450" y="1070"/>
                  </a:cubicBezTo>
                  <a:cubicBezTo>
                    <a:pt x="449" y="1044"/>
                    <a:pt x="449" y="1016"/>
                    <a:pt x="461" y="1001"/>
                  </a:cubicBezTo>
                  <a:cubicBezTo>
                    <a:pt x="477" y="981"/>
                    <a:pt x="516" y="970"/>
                    <a:pt x="561" y="974"/>
                  </a:cubicBezTo>
                  <a:moveTo>
                    <a:pt x="536" y="1102"/>
                  </a:moveTo>
                  <a:cubicBezTo>
                    <a:pt x="541" y="1096"/>
                    <a:pt x="543" y="1088"/>
                    <a:pt x="545" y="1080"/>
                  </a:cubicBezTo>
                  <a:cubicBezTo>
                    <a:pt x="545" y="1080"/>
                    <a:pt x="545" y="1079"/>
                    <a:pt x="546" y="1078"/>
                  </a:cubicBezTo>
                  <a:cubicBezTo>
                    <a:pt x="549" y="1090"/>
                    <a:pt x="547" y="1105"/>
                    <a:pt x="541" y="1114"/>
                  </a:cubicBezTo>
                  <a:cubicBezTo>
                    <a:pt x="533" y="1126"/>
                    <a:pt x="533" y="1126"/>
                    <a:pt x="533" y="1126"/>
                  </a:cubicBezTo>
                  <a:cubicBezTo>
                    <a:pt x="523" y="1125"/>
                    <a:pt x="514" y="1125"/>
                    <a:pt x="505" y="1127"/>
                  </a:cubicBezTo>
                  <a:cubicBezTo>
                    <a:pt x="504" y="1124"/>
                    <a:pt x="501" y="1123"/>
                    <a:pt x="499" y="1123"/>
                  </a:cubicBezTo>
                  <a:cubicBezTo>
                    <a:pt x="517" y="1102"/>
                    <a:pt x="528" y="1079"/>
                    <a:pt x="540" y="1053"/>
                  </a:cubicBezTo>
                  <a:cubicBezTo>
                    <a:pt x="541" y="1052"/>
                    <a:pt x="542" y="1051"/>
                    <a:pt x="542" y="1049"/>
                  </a:cubicBezTo>
                  <a:cubicBezTo>
                    <a:pt x="542" y="1057"/>
                    <a:pt x="539" y="1066"/>
                    <a:pt x="536" y="1075"/>
                  </a:cubicBezTo>
                  <a:cubicBezTo>
                    <a:pt x="534" y="1083"/>
                    <a:pt x="531" y="1091"/>
                    <a:pt x="530" y="1099"/>
                  </a:cubicBezTo>
                  <a:cubicBezTo>
                    <a:pt x="528" y="1113"/>
                    <a:pt x="528" y="1113"/>
                    <a:pt x="528" y="1113"/>
                  </a:cubicBezTo>
                  <a:cubicBezTo>
                    <a:pt x="536" y="1102"/>
                    <a:pt x="536" y="1102"/>
                    <a:pt x="536" y="1102"/>
                  </a:cubicBezTo>
                  <a:moveTo>
                    <a:pt x="487" y="1129"/>
                  </a:moveTo>
                  <a:cubicBezTo>
                    <a:pt x="472" y="1134"/>
                    <a:pt x="462" y="1145"/>
                    <a:pt x="451" y="1156"/>
                  </a:cubicBezTo>
                  <a:cubicBezTo>
                    <a:pt x="451" y="1156"/>
                    <a:pt x="450" y="1157"/>
                    <a:pt x="450" y="1157"/>
                  </a:cubicBezTo>
                  <a:cubicBezTo>
                    <a:pt x="447" y="1147"/>
                    <a:pt x="446" y="1135"/>
                    <a:pt x="447" y="1121"/>
                  </a:cubicBezTo>
                  <a:cubicBezTo>
                    <a:pt x="462" y="1122"/>
                    <a:pt x="475" y="1125"/>
                    <a:pt x="487" y="1129"/>
                  </a:cubicBezTo>
                  <a:moveTo>
                    <a:pt x="279" y="1193"/>
                  </a:moveTo>
                  <a:cubicBezTo>
                    <a:pt x="287" y="1175"/>
                    <a:pt x="296" y="1153"/>
                    <a:pt x="293" y="1130"/>
                  </a:cubicBezTo>
                  <a:cubicBezTo>
                    <a:pt x="309" y="1113"/>
                    <a:pt x="321" y="1091"/>
                    <a:pt x="332" y="1070"/>
                  </a:cubicBezTo>
                  <a:cubicBezTo>
                    <a:pt x="346" y="1043"/>
                    <a:pt x="360" y="1015"/>
                    <a:pt x="384" y="997"/>
                  </a:cubicBezTo>
                  <a:cubicBezTo>
                    <a:pt x="406" y="982"/>
                    <a:pt x="439" y="980"/>
                    <a:pt x="472" y="978"/>
                  </a:cubicBezTo>
                  <a:cubicBezTo>
                    <a:pt x="430" y="1001"/>
                    <a:pt x="403" y="1041"/>
                    <a:pt x="376" y="1080"/>
                  </a:cubicBezTo>
                  <a:cubicBezTo>
                    <a:pt x="359" y="1106"/>
                    <a:pt x="342" y="1132"/>
                    <a:pt x="320" y="1153"/>
                  </a:cubicBezTo>
                  <a:cubicBezTo>
                    <a:pt x="308" y="1172"/>
                    <a:pt x="293" y="1188"/>
                    <a:pt x="276" y="1202"/>
                  </a:cubicBezTo>
                  <a:cubicBezTo>
                    <a:pt x="277" y="1199"/>
                    <a:pt x="278" y="1196"/>
                    <a:pt x="279" y="1193"/>
                  </a:cubicBezTo>
                  <a:moveTo>
                    <a:pt x="438" y="1112"/>
                  </a:moveTo>
                  <a:cubicBezTo>
                    <a:pt x="438" y="1112"/>
                    <a:pt x="438" y="1112"/>
                    <a:pt x="438" y="1112"/>
                  </a:cubicBezTo>
                  <a:cubicBezTo>
                    <a:pt x="435" y="1112"/>
                    <a:pt x="431" y="1112"/>
                    <a:pt x="429" y="1116"/>
                  </a:cubicBezTo>
                  <a:cubicBezTo>
                    <a:pt x="428" y="1117"/>
                    <a:pt x="428" y="1117"/>
                    <a:pt x="428" y="1117"/>
                  </a:cubicBezTo>
                  <a:cubicBezTo>
                    <a:pt x="428" y="1118"/>
                    <a:pt x="428" y="1118"/>
                    <a:pt x="428" y="1118"/>
                  </a:cubicBezTo>
                  <a:cubicBezTo>
                    <a:pt x="428" y="1121"/>
                    <a:pt x="430" y="1123"/>
                    <a:pt x="432" y="1123"/>
                  </a:cubicBezTo>
                  <a:cubicBezTo>
                    <a:pt x="434" y="1123"/>
                    <a:pt x="435" y="1123"/>
                    <a:pt x="436" y="1122"/>
                  </a:cubicBezTo>
                  <a:cubicBezTo>
                    <a:pt x="437" y="1122"/>
                    <a:pt x="437" y="1122"/>
                    <a:pt x="437" y="1122"/>
                  </a:cubicBezTo>
                  <a:cubicBezTo>
                    <a:pt x="434" y="1142"/>
                    <a:pt x="430" y="1159"/>
                    <a:pt x="424" y="1173"/>
                  </a:cubicBezTo>
                  <a:cubicBezTo>
                    <a:pt x="419" y="1188"/>
                    <a:pt x="419" y="1188"/>
                    <a:pt x="419" y="1188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17" y="1194"/>
                    <a:pt x="404" y="1201"/>
                    <a:pt x="384" y="1207"/>
                  </a:cubicBezTo>
                  <a:cubicBezTo>
                    <a:pt x="386" y="1204"/>
                    <a:pt x="386" y="1204"/>
                    <a:pt x="386" y="1204"/>
                  </a:cubicBezTo>
                  <a:cubicBezTo>
                    <a:pt x="380" y="1208"/>
                    <a:pt x="380" y="1208"/>
                    <a:pt x="380" y="1208"/>
                  </a:cubicBezTo>
                  <a:cubicBezTo>
                    <a:pt x="372" y="1210"/>
                    <a:pt x="363" y="1212"/>
                    <a:pt x="353" y="1213"/>
                  </a:cubicBezTo>
                  <a:cubicBezTo>
                    <a:pt x="358" y="1197"/>
                    <a:pt x="356" y="1181"/>
                    <a:pt x="354" y="1167"/>
                  </a:cubicBezTo>
                  <a:cubicBezTo>
                    <a:pt x="353" y="1156"/>
                    <a:pt x="351" y="1145"/>
                    <a:pt x="354" y="1134"/>
                  </a:cubicBezTo>
                  <a:cubicBezTo>
                    <a:pt x="356" y="1124"/>
                    <a:pt x="369" y="1110"/>
                    <a:pt x="379" y="1098"/>
                  </a:cubicBezTo>
                  <a:cubicBezTo>
                    <a:pt x="385" y="1091"/>
                    <a:pt x="391" y="1085"/>
                    <a:pt x="395" y="1080"/>
                  </a:cubicBezTo>
                  <a:cubicBezTo>
                    <a:pt x="399" y="1074"/>
                    <a:pt x="402" y="1069"/>
                    <a:pt x="406" y="1064"/>
                  </a:cubicBezTo>
                  <a:cubicBezTo>
                    <a:pt x="419" y="1045"/>
                    <a:pt x="430" y="1030"/>
                    <a:pt x="444" y="1016"/>
                  </a:cubicBezTo>
                  <a:cubicBezTo>
                    <a:pt x="442" y="1033"/>
                    <a:pt x="441" y="1054"/>
                    <a:pt x="440" y="1075"/>
                  </a:cubicBezTo>
                  <a:cubicBezTo>
                    <a:pt x="440" y="1087"/>
                    <a:pt x="439" y="1100"/>
                    <a:pt x="438" y="1112"/>
                  </a:cubicBezTo>
                  <a:moveTo>
                    <a:pt x="439" y="1161"/>
                  </a:moveTo>
                  <a:cubicBezTo>
                    <a:pt x="438" y="1166"/>
                    <a:pt x="436" y="1171"/>
                    <a:pt x="434" y="1175"/>
                  </a:cubicBezTo>
                  <a:cubicBezTo>
                    <a:pt x="435" y="1171"/>
                    <a:pt x="435" y="1171"/>
                    <a:pt x="435" y="1171"/>
                  </a:cubicBezTo>
                  <a:cubicBezTo>
                    <a:pt x="436" y="1168"/>
                    <a:pt x="438" y="1164"/>
                    <a:pt x="439" y="1161"/>
                  </a:cubicBezTo>
                  <a:moveTo>
                    <a:pt x="343" y="1215"/>
                  </a:moveTo>
                  <a:cubicBezTo>
                    <a:pt x="338" y="1216"/>
                    <a:pt x="334" y="1217"/>
                    <a:pt x="329" y="1218"/>
                  </a:cubicBezTo>
                  <a:cubicBezTo>
                    <a:pt x="324" y="1219"/>
                    <a:pt x="318" y="1220"/>
                    <a:pt x="313" y="1221"/>
                  </a:cubicBezTo>
                  <a:cubicBezTo>
                    <a:pt x="306" y="1224"/>
                    <a:pt x="306" y="1224"/>
                    <a:pt x="306" y="1224"/>
                  </a:cubicBezTo>
                  <a:cubicBezTo>
                    <a:pt x="312" y="1228"/>
                    <a:pt x="312" y="1228"/>
                    <a:pt x="312" y="1228"/>
                  </a:cubicBezTo>
                  <a:cubicBezTo>
                    <a:pt x="317" y="1231"/>
                    <a:pt x="323" y="1230"/>
                    <a:pt x="329" y="1228"/>
                  </a:cubicBezTo>
                  <a:cubicBezTo>
                    <a:pt x="332" y="1227"/>
                    <a:pt x="336" y="1227"/>
                    <a:pt x="339" y="1226"/>
                  </a:cubicBezTo>
                  <a:cubicBezTo>
                    <a:pt x="337" y="1234"/>
                    <a:pt x="336" y="1241"/>
                    <a:pt x="333" y="1246"/>
                  </a:cubicBezTo>
                  <a:cubicBezTo>
                    <a:pt x="330" y="1253"/>
                    <a:pt x="330" y="1253"/>
                    <a:pt x="330" y="1253"/>
                  </a:cubicBezTo>
                  <a:cubicBezTo>
                    <a:pt x="316" y="1254"/>
                    <a:pt x="303" y="1254"/>
                    <a:pt x="288" y="1253"/>
                  </a:cubicBezTo>
                  <a:cubicBezTo>
                    <a:pt x="278" y="1252"/>
                    <a:pt x="268" y="1251"/>
                    <a:pt x="257" y="1249"/>
                  </a:cubicBezTo>
                  <a:cubicBezTo>
                    <a:pt x="248" y="1249"/>
                    <a:pt x="239" y="1248"/>
                    <a:pt x="230" y="1247"/>
                  </a:cubicBezTo>
                  <a:cubicBezTo>
                    <a:pt x="242" y="1239"/>
                    <a:pt x="254" y="1231"/>
                    <a:pt x="265" y="1222"/>
                  </a:cubicBezTo>
                  <a:cubicBezTo>
                    <a:pt x="264" y="1234"/>
                    <a:pt x="264" y="1234"/>
                    <a:pt x="264" y="1234"/>
                  </a:cubicBezTo>
                  <a:cubicBezTo>
                    <a:pt x="270" y="1219"/>
                    <a:pt x="270" y="1219"/>
                    <a:pt x="270" y="1219"/>
                  </a:cubicBezTo>
                  <a:cubicBezTo>
                    <a:pt x="282" y="1209"/>
                    <a:pt x="294" y="1199"/>
                    <a:pt x="305" y="1189"/>
                  </a:cubicBezTo>
                  <a:cubicBezTo>
                    <a:pt x="308" y="1187"/>
                    <a:pt x="308" y="1187"/>
                    <a:pt x="308" y="1187"/>
                  </a:cubicBezTo>
                  <a:cubicBezTo>
                    <a:pt x="308" y="1188"/>
                    <a:pt x="308" y="1188"/>
                    <a:pt x="309" y="1189"/>
                  </a:cubicBezTo>
                  <a:cubicBezTo>
                    <a:pt x="309" y="1190"/>
                    <a:pt x="309" y="1191"/>
                    <a:pt x="309" y="1192"/>
                  </a:cubicBezTo>
                  <a:cubicBezTo>
                    <a:pt x="309" y="1194"/>
                    <a:pt x="308" y="1197"/>
                    <a:pt x="308" y="1199"/>
                  </a:cubicBezTo>
                  <a:cubicBezTo>
                    <a:pt x="316" y="1200"/>
                    <a:pt x="316" y="1200"/>
                    <a:pt x="316" y="1200"/>
                  </a:cubicBezTo>
                  <a:cubicBezTo>
                    <a:pt x="316" y="1197"/>
                    <a:pt x="316" y="1195"/>
                    <a:pt x="316" y="1192"/>
                  </a:cubicBezTo>
                  <a:cubicBezTo>
                    <a:pt x="318" y="1176"/>
                    <a:pt x="325" y="1167"/>
                    <a:pt x="334" y="1157"/>
                  </a:cubicBezTo>
                  <a:cubicBezTo>
                    <a:pt x="337" y="1153"/>
                    <a:pt x="340" y="1149"/>
                    <a:pt x="343" y="1145"/>
                  </a:cubicBezTo>
                  <a:cubicBezTo>
                    <a:pt x="348" y="1166"/>
                    <a:pt x="345" y="1190"/>
                    <a:pt x="343" y="1215"/>
                  </a:cubicBezTo>
                  <a:cubicBezTo>
                    <a:pt x="343" y="1215"/>
                    <a:pt x="343" y="1215"/>
                    <a:pt x="343" y="1215"/>
                  </a:cubicBezTo>
                  <a:moveTo>
                    <a:pt x="348" y="1233"/>
                  </a:moveTo>
                  <a:cubicBezTo>
                    <a:pt x="349" y="1230"/>
                    <a:pt x="349" y="1227"/>
                    <a:pt x="350" y="1225"/>
                  </a:cubicBezTo>
                  <a:cubicBezTo>
                    <a:pt x="353" y="1224"/>
                    <a:pt x="356" y="1224"/>
                    <a:pt x="359" y="1223"/>
                  </a:cubicBezTo>
                  <a:cubicBezTo>
                    <a:pt x="362" y="1223"/>
                    <a:pt x="366" y="1222"/>
                    <a:pt x="369" y="1221"/>
                  </a:cubicBezTo>
                  <a:cubicBezTo>
                    <a:pt x="363" y="1229"/>
                    <a:pt x="353" y="1237"/>
                    <a:pt x="344" y="1244"/>
                  </a:cubicBezTo>
                  <a:cubicBezTo>
                    <a:pt x="346" y="1240"/>
                    <a:pt x="347" y="1237"/>
                    <a:pt x="348" y="1233"/>
                  </a:cubicBezTo>
                  <a:moveTo>
                    <a:pt x="414" y="1252"/>
                  </a:moveTo>
                  <a:cubicBezTo>
                    <a:pt x="399" y="1252"/>
                    <a:pt x="385" y="1252"/>
                    <a:pt x="371" y="1252"/>
                  </a:cubicBezTo>
                  <a:cubicBezTo>
                    <a:pt x="364" y="1252"/>
                    <a:pt x="357" y="1253"/>
                    <a:pt x="350" y="1253"/>
                  </a:cubicBezTo>
                  <a:cubicBezTo>
                    <a:pt x="354" y="1249"/>
                    <a:pt x="358" y="1245"/>
                    <a:pt x="362" y="1242"/>
                  </a:cubicBezTo>
                  <a:cubicBezTo>
                    <a:pt x="371" y="1234"/>
                    <a:pt x="381" y="1227"/>
                    <a:pt x="388" y="1216"/>
                  </a:cubicBezTo>
                  <a:cubicBezTo>
                    <a:pt x="416" y="1212"/>
                    <a:pt x="434" y="1195"/>
                    <a:pt x="452" y="1179"/>
                  </a:cubicBezTo>
                  <a:cubicBezTo>
                    <a:pt x="474" y="1158"/>
                    <a:pt x="495" y="1139"/>
                    <a:pt x="539" y="1144"/>
                  </a:cubicBezTo>
                  <a:cubicBezTo>
                    <a:pt x="528" y="1150"/>
                    <a:pt x="520" y="1160"/>
                    <a:pt x="512" y="1169"/>
                  </a:cubicBezTo>
                  <a:cubicBezTo>
                    <a:pt x="508" y="1173"/>
                    <a:pt x="504" y="1179"/>
                    <a:pt x="499" y="1183"/>
                  </a:cubicBezTo>
                  <a:cubicBezTo>
                    <a:pt x="479" y="1202"/>
                    <a:pt x="452" y="1211"/>
                    <a:pt x="423" y="1221"/>
                  </a:cubicBezTo>
                  <a:cubicBezTo>
                    <a:pt x="410" y="1225"/>
                    <a:pt x="397" y="1229"/>
                    <a:pt x="384" y="1235"/>
                  </a:cubicBezTo>
                  <a:cubicBezTo>
                    <a:pt x="371" y="1241"/>
                    <a:pt x="371" y="1241"/>
                    <a:pt x="371" y="1241"/>
                  </a:cubicBezTo>
                  <a:cubicBezTo>
                    <a:pt x="386" y="1242"/>
                    <a:pt x="386" y="1242"/>
                    <a:pt x="386" y="1242"/>
                  </a:cubicBezTo>
                  <a:cubicBezTo>
                    <a:pt x="400" y="1243"/>
                    <a:pt x="415" y="1236"/>
                    <a:pt x="428" y="1230"/>
                  </a:cubicBezTo>
                  <a:cubicBezTo>
                    <a:pt x="434" y="1228"/>
                    <a:pt x="439" y="1225"/>
                    <a:pt x="445" y="1223"/>
                  </a:cubicBezTo>
                  <a:cubicBezTo>
                    <a:pt x="438" y="1234"/>
                    <a:pt x="429" y="1243"/>
                    <a:pt x="418" y="1249"/>
                  </a:cubicBezTo>
                  <a:cubicBezTo>
                    <a:pt x="414" y="1252"/>
                    <a:pt x="414" y="1252"/>
                    <a:pt x="414" y="1252"/>
                  </a:cubicBezTo>
                  <a:moveTo>
                    <a:pt x="551" y="1226"/>
                  </a:moveTo>
                  <a:cubicBezTo>
                    <a:pt x="522" y="1243"/>
                    <a:pt x="478" y="1249"/>
                    <a:pt x="432" y="1251"/>
                  </a:cubicBezTo>
                  <a:cubicBezTo>
                    <a:pt x="445" y="1243"/>
                    <a:pt x="453" y="1230"/>
                    <a:pt x="459" y="1217"/>
                  </a:cubicBezTo>
                  <a:cubicBezTo>
                    <a:pt x="468" y="1215"/>
                    <a:pt x="474" y="1211"/>
                    <a:pt x="481" y="1207"/>
                  </a:cubicBezTo>
                  <a:cubicBezTo>
                    <a:pt x="484" y="1205"/>
                    <a:pt x="487" y="1203"/>
                    <a:pt x="491" y="1201"/>
                  </a:cubicBezTo>
                  <a:cubicBezTo>
                    <a:pt x="486" y="1213"/>
                    <a:pt x="478" y="1220"/>
                    <a:pt x="471" y="1226"/>
                  </a:cubicBezTo>
                  <a:cubicBezTo>
                    <a:pt x="456" y="1237"/>
                    <a:pt x="456" y="1237"/>
                    <a:pt x="456" y="1237"/>
                  </a:cubicBezTo>
                  <a:cubicBezTo>
                    <a:pt x="474" y="1232"/>
                    <a:pt x="474" y="1232"/>
                    <a:pt x="474" y="1232"/>
                  </a:cubicBezTo>
                  <a:cubicBezTo>
                    <a:pt x="486" y="1229"/>
                    <a:pt x="502" y="1212"/>
                    <a:pt x="505" y="1191"/>
                  </a:cubicBezTo>
                  <a:cubicBezTo>
                    <a:pt x="527" y="1165"/>
                    <a:pt x="564" y="1154"/>
                    <a:pt x="600" y="1143"/>
                  </a:cubicBezTo>
                  <a:cubicBezTo>
                    <a:pt x="612" y="1139"/>
                    <a:pt x="624" y="1136"/>
                    <a:pt x="635" y="1132"/>
                  </a:cubicBezTo>
                  <a:cubicBezTo>
                    <a:pt x="631" y="1137"/>
                    <a:pt x="627" y="1143"/>
                    <a:pt x="622" y="1149"/>
                  </a:cubicBezTo>
                  <a:cubicBezTo>
                    <a:pt x="603" y="1178"/>
                    <a:pt x="582" y="1207"/>
                    <a:pt x="551" y="1226"/>
                  </a:cubicBezTo>
                  <a:moveTo>
                    <a:pt x="778" y="1200"/>
                  </a:moveTo>
                  <a:cubicBezTo>
                    <a:pt x="777" y="1208"/>
                    <a:pt x="777" y="1216"/>
                    <a:pt x="776" y="1223"/>
                  </a:cubicBezTo>
                  <a:cubicBezTo>
                    <a:pt x="759" y="1217"/>
                    <a:pt x="740" y="1213"/>
                    <a:pt x="719" y="1211"/>
                  </a:cubicBezTo>
                  <a:cubicBezTo>
                    <a:pt x="672" y="1208"/>
                    <a:pt x="626" y="1217"/>
                    <a:pt x="585" y="1224"/>
                  </a:cubicBezTo>
                  <a:cubicBezTo>
                    <a:pt x="582" y="1225"/>
                    <a:pt x="579" y="1225"/>
                    <a:pt x="577" y="1226"/>
                  </a:cubicBezTo>
                  <a:cubicBezTo>
                    <a:pt x="579" y="1223"/>
                    <a:pt x="582" y="1221"/>
                    <a:pt x="585" y="1219"/>
                  </a:cubicBezTo>
                  <a:cubicBezTo>
                    <a:pt x="595" y="1211"/>
                    <a:pt x="605" y="1202"/>
                    <a:pt x="614" y="1193"/>
                  </a:cubicBezTo>
                  <a:cubicBezTo>
                    <a:pt x="612" y="1195"/>
                    <a:pt x="611" y="1197"/>
                    <a:pt x="610" y="1199"/>
                  </a:cubicBezTo>
                  <a:cubicBezTo>
                    <a:pt x="606" y="1204"/>
                    <a:pt x="605" y="1206"/>
                    <a:pt x="604" y="1208"/>
                  </a:cubicBezTo>
                  <a:cubicBezTo>
                    <a:pt x="601" y="1218"/>
                    <a:pt x="601" y="1218"/>
                    <a:pt x="601" y="1218"/>
                  </a:cubicBezTo>
                  <a:cubicBezTo>
                    <a:pt x="609" y="1212"/>
                    <a:pt x="609" y="1212"/>
                    <a:pt x="609" y="1212"/>
                  </a:cubicBezTo>
                  <a:cubicBezTo>
                    <a:pt x="622" y="1205"/>
                    <a:pt x="628" y="1188"/>
                    <a:pt x="635" y="1171"/>
                  </a:cubicBezTo>
                  <a:cubicBezTo>
                    <a:pt x="645" y="1149"/>
                    <a:pt x="655" y="1125"/>
                    <a:pt x="677" y="1122"/>
                  </a:cubicBezTo>
                  <a:cubicBezTo>
                    <a:pt x="680" y="1122"/>
                    <a:pt x="683" y="1122"/>
                    <a:pt x="686" y="1122"/>
                  </a:cubicBezTo>
                  <a:cubicBezTo>
                    <a:pt x="726" y="1125"/>
                    <a:pt x="757" y="1139"/>
                    <a:pt x="781" y="1165"/>
                  </a:cubicBezTo>
                  <a:cubicBezTo>
                    <a:pt x="779" y="1176"/>
                    <a:pt x="778" y="1188"/>
                    <a:pt x="778" y="1200"/>
                  </a:cubicBezTo>
                  <a:moveTo>
                    <a:pt x="769" y="1125"/>
                  </a:moveTo>
                  <a:cubicBezTo>
                    <a:pt x="736" y="1110"/>
                    <a:pt x="712" y="1098"/>
                    <a:pt x="678" y="1099"/>
                  </a:cubicBezTo>
                  <a:cubicBezTo>
                    <a:pt x="658" y="1099"/>
                    <a:pt x="640" y="1107"/>
                    <a:pt x="624" y="1114"/>
                  </a:cubicBezTo>
                  <a:cubicBezTo>
                    <a:pt x="607" y="1122"/>
                    <a:pt x="590" y="1129"/>
                    <a:pt x="570" y="1130"/>
                  </a:cubicBezTo>
                  <a:cubicBezTo>
                    <a:pt x="561" y="1131"/>
                    <a:pt x="552" y="1129"/>
                    <a:pt x="543" y="1128"/>
                  </a:cubicBezTo>
                  <a:cubicBezTo>
                    <a:pt x="542" y="1127"/>
                    <a:pt x="540" y="1127"/>
                    <a:pt x="538" y="1127"/>
                  </a:cubicBezTo>
                  <a:cubicBezTo>
                    <a:pt x="546" y="1119"/>
                    <a:pt x="546" y="1119"/>
                    <a:pt x="546" y="1119"/>
                  </a:cubicBezTo>
                  <a:cubicBezTo>
                    <a:pt x="561" y="1103"/>
                    <a:pt x="557" y="1085"/>
                    <a:pt x="554" y="1067"/>
                  </a:cubicBezTo>
                  <a:cubicBezTo>
                    <a:pt x="551" y="1055"/>
                    <a:pt x="549" y="1043"/>
                    <a:pt x="551" y="1033"/>
                  </a:cubicBezTo>
                  <a:cubicBezTo>
                    <a:pt x="554" y="1023"/>
                    <a:pt x="576" y="1005"/>
                    <a:pt x="590" y="997"/>
                  </a:cubicBezTo>
                  <a:cubicBezTo>
                    <a:pt x="611" y="985"/>
                    <a:pt x="632" y="985"/>
                    <a:pt x="660" y="995"/>
                  </a:cubicBezTo>
                  <a:cubicBezTo>
                    <a:pt x="645" y="1007"/>
                    <a:pt x="624" y="1012"/>
                    <a:pt x="603" y="1017"/>
                  </a:cubicBezTo>
                  <a:cubicBezTo>
                    <a:pt x="595" y="1019"/>
                    <a:pt x="587" y="1021"/>
                    <a:pt x="579" y="1023"/>
                  </a:cubicBezTo>
                  <a:cubicBezTo>
                    <a:pt x="561" y="1029"/>
                    <a:pt x="561" y="1029"/>
                    <a:pt x="561" y="1029"/>
                  </a:cubicBezTo>
                  <a:cubicBezTo>
                    <a:pt x="580" y="1030"/>
                    <a:pt x="580" y="1030"/>
                    <a:pt x="580" y="1030"/>
                  </a:cubicBezTo>
                  <a:cubicBezTo>
                    <a:pt x="590" y="1031"/>
                    <a:pt x="607" y="1027"/>
                    <a:pt x="617" y="1023"/>
                  </a:cubicBezTo>
                  <a:cubicBezTo>
                    <a:pt x="616" y="1026"/>
                    <a:pt x="615" y="1029"/>
                    <a:pt x="613" y="1032"/>
                  </a:cubicBezTo>
                  <a:cubicBezTo>
                    <a:pt x="610" y="1036"/>
                    <a:pt x="607" y="1041"/>
                    <a:pt x="606" y="1046"/>
                  </a:cubicBezTo>
                  <a:cubicBezTo>
                    <a:pt x="613" y="1048"/>
                    <a:pt x="613" y="1048"/>
                    <a:pt x="613" y="1048"/>
                  </a:cubicBezTo>
                  <a:cubicBezTo>
                    <a:pt x="625" y="1022"/>
                    <a:pt x="649" y="1010"/>
                    <a:pt x="672" y="1002"/>
                  </a:cubicBezTo>
                  <a:cubicBezTo>
                    <a:pt x="680" y="1008"/>
                    <a:pt x="690" y="1014"/>
                    <a:pt x="699" y="1019"/>
                  </a:cubicBezTo>
                  <a:cubicBezTo>
                    <a:pt x="742" y="1045"/>
                    <a:pt x="786" y="1072"/>
                    <a:pt x="782" y="1131"/>
                  </a:cubicBezTo>
                  <a:cubicBezTo>
                    <a:pt x="778" y="1129"/>
                    <a:pt x="773" y="1127"/>
                    <a:pt x="769" y="1125"/>
                  </a:cubicBezTo>
                  <a:moveTo>
                    <a:pt x="764" y="1026"/>
                  </a:moveTo>
                  <a:cubicBezTo>
                    <a:pt x="744" y="1011"/>
                    <a:pt x="722" y="996"/>
                    <a:pt x="695" y="986"/>
                  </a:cubicBezTo>
                  <a:cubicBezTo>
                    <a:pt x="708" y="972"/>
                    <a:pt x="730" y="959"/>
                    <a:pt x="753" y="961"/>
                  </a:cubicBezTo>
                  <a:cubicBezTo>
                    <a:pt x="766" y="962"/>
                    <a:pt x="777" y="967"/>
                    <a:pt x="786" y="975"/>
                  </a:cubicBezTo>
                  <a:cubicBezTo>
                    <a:pt x="784" y="994"/>
                    <a:pt x="782" y="1020"/>
                    <a:pt x="783" y="1039"/>
                  </a:cubicBezTo>
                  <a:cubicBezTo>
                    <a:pt x="776" y="1035"/>
                    <a:pt x="770" y="1030"/>
                    <a:pt x="764" y="1026"/>
                  </a:cubicBezTo>
                  <a:moveTo>
                    <a:pt x="800" y="2162"/>
                  </a:moveTo>
                  <a:cubicBezTo>
                    <a:pt x="797" y="2162"/>
                    <a:pt x="795" y="2163"/>
                    <a:pt x="793" y="2164"/>
                  </a:cubicBezTo>
                  <a:cubicBezTo>
                    <a:pt x="793" y="2164"/>
                    <a:pt x="792" y="2165"/>
                    <a:pt x="791" y="2165"/>
                  </a:cubicBezTo>
                  <a:cubicBezTo>
                    <a:pt x="791" y="2164"/>
                    <a:pt x="790" y="2162"/>
                    <a:pt x="790" y="2161"/>
                  </a:cubicBezTo>
                  <a:cubicBezTo>
                    <a:pt x="790" y="2160"/>
                    <a:pt x="789" y="2158"/>
                    <a:pt x="789" y="2156"/>
                  </a:cubicBezTo>
                  <a:cubicBezTo>
                    <a:pt x="794" y="2155"/>
                    <a:pt x="797" y="2152"/>
                    <a:pt x="800" y="2150"/>
                  </a:cubicBezTo>
                  <a:cubicBezTo>
                    <a:pt x="800" y="2149"/>
                    <a:pt x="801" y="2148"/>
                    <a:pt x="801" y="2148"/>
                  </a:cubicBezTo>
                  <a:cubicBezTo>
                    <a:pt x="801" y="2148"/>
                    <a:pt x="802" y="2149"/>
                    <a:pt x="802" y="2149"/>
                  </a:cubicBezTo>
                  <a:cubicBezTo>
                    <a:pt x="803" y="2150"/>
                    <a:pt x="803" y="2150"/>
                    <a:pt x="803" y="2150"/>
                  </a:cubicBezTo>
                  <a:cubicBezTo>
                    <a:pt x="800" y="2152"/>
                    <a:pt x="798" y="2155"/>
                    <a:pt x="798" y="2158"/>
                  </a:cubicBezTo>
                  <a:cubicBezTo>
                    <a:pt x="798" y="2159"/>
                    <a:pt x="798" y="2161"/>
                    <a:pt x="800" y="2162"/>
                  </a:cubicBezTo>
                  <a:moveTo>
                    <a:pt x="816" y="2162"/>
                  </a:moveTo>
                  <a:cubicBezTo>
                    <a:pt x="814" y="2162"/>
                    <a:pt x="811" y="2162"/>
                    <a:pt x="808" y="2163"/>
                  </a:cubicBezTo>
                  <a:cubicBezTo>
                    <a:pt x="807" y="2159"/>
                    <a:pt x="807" y="2159"/>
                    <a:pt x="807" y="2159"/>
                  </a:cubicBezTo>
                  <a:cubicBezTo>
                    <a:pt x="807" y="2159"/>
                    <a:pt x="809" y="2158"/>
                    <a:pt x="810" y="2157"/>
                  </a:cubicBezTo>
                  <a:cubicBezTo>
                    <a:pt x="811" y="2156"/>
                    <a:pt x="813" y="2155"/>
                    <a:pt x="814" y="2153"/>
                  </a:cubicBezTo>
                  <a:cubicBezTo>
                    <a:pt x="818" y="2156"/>
                    <a:pt x="821" y="2159"/>
                    <a:pt x="826" y="2159"/>
                  </a:cubicBezTo>
                  <a:cubicBezTo>
                    <a:pt x="825" y="2161"/>
                    <a:pt x="822" y="2162"/>
                    <a:pt x="816" y="2162"/>
                  </a:cubicBezTo>
                  <a:moveTo>
                    <a:pt x="845" y="1886"/>
                  </a:moveTo>
                  <a:cubicBezTo>
                    <a:pt x="846" y="1886"/>
                    <a:pt x="846" y="1885"/>
                    <a:pt x="847" y="1884"/>
                  </a:cubicBezTo>
                  <a:cubicBezTo>
                    <a:pt x="847" y="1886"/>
                    <a:pt x="847" y="1886"/>
                    <a:pt x="847" y="1886"/>
                  </a:cubicBezTo>
                  <a:cubicBezTo>
                    <a:pt x="846" y="1886"/>
                    <a:pt x="846" y="1887"/>
                    <a:pt x="845" y="1886"/>
                  </a:cubicBezTo>
                  <a:moveTo>
                    <a:pt x="847" y="1871"/>
                  </a:moveTo>
                  <a:cubicBezTo>
                    <a:pt x="847" y="1871"/>
                    <a:pt x="847" y="1871"/>
                    <a:pt x="847" y="1871"/>
                  </a:cubicBezTo>
                  <a:cubicBezTo>
                    <a:pt x="847" y="1870"/>
                    <a:pt x="847" y="1870"/>
                    <a:pt x="848" y="1870"/>
                  </a:cubicBezTo>
                  <a:cubicBezTo>
                    <a:pt x="848" y="1871"/>
                    <a:pt x="848" y="1871"/>
                    <a:pt x="848" y="1871"/>
                  </a:cubicBezTo>
                  <a:cubicBezTo>
                    <a:pt x="847" y="1871"/>
                    <a:pt x="847" y="1871"/>
                    <a:pt x="847" y="1871"/>
                  </a:cubicBezTo>
                  <a:moveTo>
                    <a:pt x="1083" y="1339"/>
                  </a:moveTo>
                  <a:cubicBezTo>
                    <a:pt x="1082" y="1341"/>
                    <a:pt x="1082" y="1341"/>
                    <a:pt x="1082" y="1341"/>
                  </a:cubicBezTo>
                  <a:cubicBezTo>
                    <a:pt x="1078" y="1360"/>
                    <a:pt x="1074" y="1380"/>
                    <a:pt x="1071" y="1401"/>
                  </a:cubicBezTo>
                  <a:cubicBezTo>
                    <a:pt x="1064" y="1399"/>
                    <a:pt x="1057" y="1388"/>
                    <a:pt x="1050" y="1379"/>
                  </a:cubicBezTo>
                  <a:cubicBezTo>
                    <a:pt x="1046" y="1374"/>
                    <a:pt x="1042" y="1368"/>
                    <a:pt x="1038" y="1364"/>
                  </a:cubicBezTo>
                  <a:cubicBezTo>
                    <a:pt x="1007" y="1333"/>
                    <a:pt x="961" y="1314"/>
                    <a:pt x="916" y="1295"/>
                  </a:cubicBezTo>
                  <a:cubicBezTo>
                    <a:pt x="915" y="1295"/>
                    <a:pt x="915" y="1295"/>
                    <a:pt x="915" y="1295"/>
                  </a:cubicBezTo>
                  <a:cubicBezTo>
                    <a:pt x="935" y="1290"/>
                    <a:pt x="958" y="1288"/>
                    <a:pt x="980" y="1289"/>
                  </a:cubicBezTo>
                  <a:cubicBezTo>
                    <a:pt x="1029" y="1293"/>
                    <a:pt x="1067" y="1312"/>
                    <a:pt x="1083" y="1339"/>
                  </a:cubicBezTo>
                  <a:moveTo>
                    <a:pt x="1117" y="1258"/>
                  </a:moveTo>
                  <a:cubicBezTo>
                    <a:pt x="1118" y="1262"/>
                    <a:pt x="1119" y="1266"/>
                    <a:pt x="1120" y="1270"/>
                  </a:cubicBezTo>
                  <a:cubicBezTo>
                    <a:pt x="1121" y="1275"/>
                    <a:pt x="1122" y="1279"/>
                    <a:pt x="1123" y="1284"/>
                  </a:cubicBezTo>
                  <a:cubicBezTo>
                    <a:pt x="1098" y="1276"/>
                    <a:pt x="1069" y="1271"/>
                    <a:pt x="1038" y="1269"/>
                  </a:cubicBezTo>
                  <a:cubicBezTo>
                    <a:pt x="1040" y="1263"/>
                    <a:pt x="1040" y="1263"/>
                    <a:pt x="1040" y="1263"/>
                  </a:cubicBezTo>
                  <a:cubicBezTo>
                    <a:pt x="1016" y="1251"/>
                    <a:pt x="998" y="1233"/>
                    <a:pt x="989" y="1209"/>
                  </a:cubicBezTo>
                  <a:cubicBezTo>
                    <a:pt x="1025" y="1225"/>
                    <a:pt x="1068" y="1244"/>
                    <a:pt x="1117" y="1258"/>
                  </a:cubicBezTo>
                  <a:moveTo>
                    <a:pt x="1032" y="1268"/>
                  </a:moveTo>
                  <a:cubicBezTo>
                    <a:pt x="958" y="1263"/>
                    <a:pt x="889" y="1274"/>
                    <a:pt x="852" y="1282"/>
                  </a:cubicBezTo>
                  <a:cubicBezTo>
                    <a:pt x="844" y="1249"/>
                    <a:pt x="843" y="1222"/>
                    <a:pt x="848" y="1196"/>
                  </a:cubicBezTo>
                  <a:cubicBezTo>
                    <a:pt x="849" y="1186"/>
                    <a:pt x="853" y="1178"/>
                    <a:pt x="856" y="1169"/>
                  </a:cubicBezTo>
                  <a:cubicBezTo>
                    <a:pt x="860" y="1161"/>
                    <a:pt x="863" y="1153"/>
                    <a:pt x="865" y="1144"/>
                  </a:cubicBezTo>
                  <a:cubicBezTo>
                    <a:pt x="876" y="1099"/>
                    <a:pt x="893" y="1074"/>
                    <a:pt x="919" y="1066"/>
                  </a:cubicBezTo>
                  <a:cubicBezTo>
                    <a:pt x="934" y="1088"/>
                    <a:pt x="942" y="1117"/>
                    <a:pt x="950" y="1146"/>
                  </a:cubicBezTo>
                  <a:cubicBezTo>
                    <a:pt x="964" y="1196"/>
                    <a:pt x="979" y="1249"/>
                    <a:pt x="1032" y="1268"/>
                  </a:cubicBezTo>
                </a:path>
              </a:pathLst>
            </a:custGeom>
            <a:solidFill>
              <a:schemeClr val="accent1">
                <a:lumMod val="50000"/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Freeform 1492">
              <a:extLst>
                <a:ext uri="{FF2B5EF4-FFF2-40B4-BE49-F238E27FC236}">
                  <a16:creationId xmlns:a16="http://schemas.microsoft.com/office/drawing/2014/main" id="{74C740A8-42EA-4DF4-8D96-C67E47C63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903" y="903065"/>
              <a:ext cx="277425" cy="483055"/>
            </a:xfrm>
            <a:custGeom>
              <a:avLst/>
              <a:gdLst/>
              <a:ahLst/>
              <a:cxnLst>
                <a:cxn ang="0">
                  <a:pos x="1097" y="1035"/>
                </a:cxn>
                <a:cxn ang="0">
                  <a:pos x="1469" y="1061"/>
                </a:cxn>
                <a:cxn ang="0">
                  <a:pos x="1423" y="955"/>
                </a:cxn>
                <a:cxn ang="0">
                  <a:pos x="1496" y="777"/>
                </a:cxn>
                <a:cxn ang="0">
                  <a:pos x="1456" y="592"/>
                </a:cxn>
                <a:cxn ang="0">
                  <a:pos x="1269" y="581"/>
                </a:cxn>
                <a:cxn ang="0">
                  <a:pos x="1257" y="418"/>
                </a:cxn>
                <a:cxn ang="0">
                  <a:pos x="1055" y="382"/>
                </a:cxn>
                <a:cxn ang="0">
                  <a:pos x="1185" y="297"/>
                </a:cxn>
                <a:cxn ang="0">
                  <a:pos x="975" y="289"/>
                </a:cxn>
                <a:cxn ang="0">
                  <a:pos x="935" y="105"/>
                </a:cxn>
                <a:cxn ang="0">
                  <a:pos x="801" y="15"/>
                </a:cxn>
                <a:cxn ang="0">
                  <a:pos x="661" y="235"/>
                </a:cxn>
                <a:cxn ang="0">
                  <a:pos x="629" y="444"/>
                </a:cxn>
                <a:cxn ang="0">
                  <a:pos x="416" y="350"/>
                </a:cxn>
                <a:cxn ang="0">
                  <a:pos x="264" y="389"/>
                </a:cxn>
                <a:cxn ang="0">
                  <a:pos x="294" y="568"/>
                </a:cxn>
                <a:cxn ang="0">
                  <a:pos x="397" y="683"/>
                </a:cxn>
                <a:cxn ang="0">
                  <a:pos x="361" y="810"/>
                </a:cxn>
                <a:cxn ang="0">
                  <a:pos x="367" y="901"/>
                </a:cxn>
                <a:cxn ang="0">
                  <a:pos x="345" y="998"/>
                </a:cxn>
                <a:cxn ang="0">
                  <a:pos x="191" y="1145"/>
                </a:cxn>
                <a:cxn ang="0">
                  <a:pos x="267" y="1206"/>
                </a:cxn>
                <a:cxn ang="0">
                  <a:pos x="147" y="1374"/>
                </a:cxn>
                <a:cxn ang="0">
                  <a:pos x="424" y="1409"/>
                </a:cxn>
                <a:cxn ang="0">
                  <a:pos x="778" y="1265"/>
                </a:cxn>
                <a:cxn ang="0">
                  <a:pos x="269" y="1543"/>
                </a:cxn>
                <a:cxn ang="0">
                  <a:pos x="363" y="1606"/>
                </a:cxn>
                <a:cxn ang="0">
                  <a:pos x="736" y="2057"/>
                </a:cxn>
                <a:cxn ang="0">
                  <a:pos x="646" y="2098"/>
                </a:cxn>
                <a:cxn ang="0">
                  <a:pos x="625" y="2154"/>
                </a:cxn>
                <a:cxn ang="0">
                  <a:pos x="697" y="2186"/>
                </a:cxn>
                <a:cxn ang="0">
                  <a:pos x="855" y="2163"/>
                </a:cxn>
                <a:cxn ang="0">
                  <a:pos x="1001" y="2166"/>
                </a:cxn>
                <a:cxn ang="0">
                  <a:pos x="1015" y="2113"/>
                </a:cxn>
                <a:cxn ang="0">
                  <a:pos x="899" y="2070"/>
                </a:cxn>
                <a:cxn ang="0">
                  <a:pos x="1087" y="1430"/>
                </a:cxn>
                <a:cxn ang="0">
                  <a:pos x="1151" y="1330"/>
                </a:cxn>
                <a:cxn ang="0">
                  <a:pos x="1135" y="1287"/>
                </a:cxn>
                <a:cxn ang="0">
                  <a:pos x="1472" y="1318"/>
                </a:cxn>
                <a:cxn ang="0">
                  <a:pos x="1234" y="1005"/>
                </a:cxn>
                <a:cxn ang="0">
                  <a:pos x="1102" y="886"/>
                </a:cxn>
                <a:cxn ang="0">
                  <a:pos x="829" y="788"/>
                </a:cxn>
                <a:cxn ang="0">
                  <a:pos x="897" y="344"/>
                </a:cxn>
                <a:cxn ang="0">
                  <a:pos x="782" y="603"/>
                </a:cxn>
                <a:cxn ang="0">
                  <a:pos x="1085" y="730"/>
                </a:cxn>
                <a:cxn ang="0">
                  <a:pos x="954" y="675"/>
                </a:cxn>
                <a:cxn ang="0">
                  <a:pos x="1197" y="806"/>
                </a:cxn>
                <a:cxn ang="0">
                  <a:pos x="1243" y="784"/>
                </a:cxn>
                <a:cxn ang="0">
                  <a:pos x="1090" y="584"/>
                </a:cxn>
                <a:cxn ang="0">
                  <a:pos x="973" y="529"/>
                </a:cxn>
                <a:cxn ang="0">
                  <a:pos x="918" y="542"/>
                </a:cxn>
                <a:cxn ang="0">
                  <a:pos x="905" y="238"/>
                </a:cxn>
                <a:cxn ang="0">
                  <a:pos x="742" y="542"/>
                </a:cxn>
                <a:cxn ang="0">
                  <a:pos x="493" y="469"/>
                </a:cxn>
                <a:cxn ang="0">
                  <a:pos x="411" y="693"/>
                </a:cxn>
                <a:cxn ang="0">
                  <a:pos x="604" y="771"/>
                </a:cxn>
                <a:cxn ang="0">
                  <a:pos x="542" y="1049"/>
                </a:cxn>
                <a:cxn ang="0">
                  <a:pos x="406" y="1064"/>
                </a:cxn>
                <a:cxn ang="0">
                  <a:pos x="348" y="1233"/>
                </a:cxn>
                <a:cxn ang="0">
                  <a:pos x="604" y="1208"/>
                </a:cxn>
                <a:cxn ang="0">
                  <a:pos x="791" y="2165"/>
                </a:cxn>
                <a:cxn ang="0">
                  <a:pos x="989" y="1209"/>
                </a:cxn>
              </a:cxnLst>
              <a:rect l="0" t="0" r="r" b="b"/>
              <a:pathLst>
                <a:path w="1581" h="2198">
                  <a:moveTo>
                    <a:pt x="1576" y="1230"/>
                  </a:moveTo>
                  <a:cubicBezTo>
                    <a:pt x="1559" y="1233"/>
                    <a:pt x="1538" y="1234"/>
                    <a:pt x="1513" y="1232"/>
                  </a:cubicBezTo>
                  <a:cubicBezTo>
                    <a:pt x="1484" y="1230"/>
                    <a:pt x="1454" y="1225"/>
                    <a:pt x="1422" y="1219"/>
                  </a:cubicBezTo>
                  <a:cubicBezTo>
                    <a:pt x="1389" y="1214"/>
                    <a:pt x="1356" y="1209"/>
                    <a:pt x="1325" y="1206"/>
                  </a:cubicBezTo>
                  <a:cubicBezTo>
                    <a:pt x="1312" y="1205"/>
                    <a:pt x="1301" y="1205"/>
                    <a:pt x="1290" y="1205"/>
                  </a:cubicBezTo>
                  <a:cubicBezTo>
                    <a:pt x="1288" y="1205"/>
                    <a:pt x="1285" y="1205"/>
                    <a:pt x="1283" y="1206"/>
                  </a:cubicBezTo>
                  <a:cubicBezTo>
                    <a:pt x="1276" y="1206"/>
                    <a:pt x="1272" y="1207"/>
                    <a:pt x="1270" y="1203"/>
                  </a:cubicBezTo>
                  <a:cubicBezTo>
                    <a:pt x="1269" y="1201"/>
                    <a:pt x="1269" y="1201"/>
                    <a:pt x="1269" y="1201"/>
                  </a:cubicBezTo>
                  <a:cubicBezTo>
                    <a:pt x="1267" y="1201"/>
                    <a:pt x="1267" y="1201"/>
                    <a:pt x="1267" y="1201"/>
                  </a:cubicBezTo>
                  <a:cubicBezTo>
                    <a:pt x="1231" y="1205"/>
                    <a:pt x="1195" y="1205"/>
                    <a:pt x="1160" y="1203"/>
                  </a:cubicBezTo>
                  <a:cubicBezTo>
                    <a:pt x="1109" y="1199"/>
                    <a:pt x="1065" y="1189"/>
                    <a:pt x="1033" y="1173"/>
                  </a:cubicBezTo>
                  <a:cubicBezTo>
                    <a:pt x="1027" y="1170"/>
                    <a:pt x="1021" y="1164"/>
                    <a:pt x="1014" y="1159"/>
                  </a:cubicBezTo>
                  <a:cubicBezTo>
                    <a:pt x="1009" y="1154"/>
                    <a:pt x="1004" y="1150"/>
                    <a:pt x="999" y="1147"/>
                  </a:cubicBezTo>
                  <a:cubicBezTo>
                    <a:pt x="995" y="1145"/>
                    <a:pt x="992" y="1143"/>
                    <a:pt x="989" y="1141"/>
                  </a:cubicBezTo>
                  <a:cubicBezTo>
                    <a:pt x="979" y="1134"/>
                    <a:pt x="968" y="1127"/>
                    <a:pt x="964" y="1120"/>
                  </a:cubicBezTo>
                  <a:cubicBezTo>
                    <a:pt x="959" y="1111"/>
                    <a:pt x="957" y="1100"/>
                    <a:pt x="955" y="1089"/>
                  </a:cubicBezTo>
                  <a:cubicBezTo>
                    <a:pt x="953" y="1079"/>
                    <a:pt x="951" y="1068"/>
                    <a:pt x="946" y="1058"/>
                  </a:cubicBezTo>
                  <a:cubicBezTo>
                    <a:pt x="949" y="1058"/>
                    <a:pt x="952" y="1057"/>
                    <a:pt x="955" y="1056"/>
                  </a:cubicBezTo>
                  <a:cubicBezTo>
                    <a:pt x="968" y="1053"/>
                    <a:pt x="980" y="1051"/>
                    <a:pt x="990" y="1056"/>
                  </a:cubicBezTo>
                  <a:cubicBezTo>
                    <a:pt x="999" y="1061"/>
                    <a:pt x="1009" y="1069"/>
                    <a:pt x="1019" y="1077"/>
                  </a:cubicBezTo>
                  <a:cubicBezTo>
                    <a:pt x="1024" y="1081"/>
                    <a:pt x="1029" y="1085"/>
                    <a:pt x="1034" y="1089"/>
                  </a:cubicBezTo>
                  <a:cubicBezTo>
                    <a:pt x="1078" y="1121"/>
                    <a:pt x="1135" y="1129"/>
                    <a:pt x="1185" y="1133"/>
                  </a:cubicBezTo>
                  <a:cubicBezTo>
                    <a:pt x="1198" y="1134"/>
                    <a:pt x="1211" y="1134"/>
                    <a:pt x="1228" y="1135"/>
                  </a:cubicBezTo>
                  <a:cubicBezTo>
                    <a:pt x="1244" y="1150"/>
                    <a:pt x="1268" y="1162"/>
                    <a:pt x="1292" y="1173"/>
                  </a:cubicBezTo>
                  <a:cubicBezTo>
                    <a:pt x="1324" y="1188"/>
                    <a:pt x="1347" y="1196"/>
                    <a:pt x="1366" y="1196"/>
                  </a:cubicBezTo>
                  <a:cubicBezTo>
                    <a:pt x="1391" y="1197"/>
                    <a:pt x="1391" y="1197"/>
                    <a:pt x="1391" y="1197"/>
                  </a:cubicBezTo>
                  <a:cubicBezTo>
                    <a:pt x="1367" y="1189"/>
                    <a:pt x="1367" y="1189"/>
                    <a:pt x="1367" y="1189"/>
                  </a:cubicBezTo>
                  <a:cubicBezTo>
                    <a:pt x="1316" y="1173"/>
                    <a:pt x="1276" y="1157"/>
                    <a:pt x="1244" y="1134"/>
                  </a:cubicBezTo>
                  <a:cubicBezTo>
                    <a:pt x="1293" y="1137"/>
                    <a:pt x="1337" y="1147"/>
                    <a:pt x="1376" y="1157"/>
                  </a:cubicBezTo>
                  <a:cubicBezTo>
                    <a:pt x="1382" y="1158"/>
                    <a:pt x="1388" y="1160"/>
                    <a:pt x="1393" y="1161"/>
                  </a:cubicBezTo>
                  <a:cubicBezTo>
                    <a:pt x="1396" y="1154"/>
                    <a:pt x="1396" y="1154"/>
                    <a:pt x="1396" y="1154"/>
                  </a:cubicBezTo>
                  <a:cubicBezTo>
                    <a:pt x="1353" y="1135"/>
                    <a:pt x="1304" y="1130"/>
                    <a:pt x="1261" y="1127"/>
                  </a:cubicBezTo>
                  <a:cubicBezTo>
                    <a:pt x="1252" y="1126"/>
                    <a:pt x="1243" y="1126"/>
                    <a:pt x="1234" y="1125"/>
                  </a:cubicBezTo>
                  <a:cubicBezTo>
                    <a:pt x="1225" y="1124"/>
                    <a:pt x="1217" y="1124"/>
                    <a:pt x="1208" y="1123"/>
                  </a:cubicBezTo>
                  <a:cubicBezTo>
                    <a:pt x="1173" y="1121"/>
                    <a:pt x="1137" y="1117"/>
                    <a:pt x="1104" y="1107"/>
                  </a:cubicBezTo>
                  <a:cubicBezTo>
                    <a:pt x="1065" y="1095"/>
                    <a:pt x="1043" y="1076"/>
                    <a:pt x="1019" y="1056"/>
                  </a:cubicBezTo>
                  <a:cubicBezTo>
                    <a:pt x="1016" y="1054"/>
                    <a:pt x="1014" y="1052"/>
                    <a:pt x="1012" y="1049"/>
                  </a:cubicBezTo>
                  <a:cubicBezTo>
                    <a:pt x="1026" y="1048"/>
                    <a:pt x="1040" y="1045"/>
                    <a:pt x="1053" y="1042"/>
                  </a:cubicBezTo>
                  <a:cubicBezTo>
                    <a:pt x="1069" y="1038"/>
                    <a:pt x="1084" y="1034"/>
                    <a:pt x="1097" y="1035"/>
                  </a:cubicBezTo>
                  <a:cubicBezTo>
                    <a:pt x="1112" y="1036"/>
                    <a:pt x="1124" y="1043"/>
                    <a:pt x="1137" y="1050"/>
                  </a:cubicBezTo>
                  <a:cubicBezTo>
                    <a:pt x="1150" y="1057"/>
                    <a:pt x="1162" y="1063"/>
                    <a:pt x="1177" y="1066"/>
                  </a:cubicBezTo>
                  <a:cubicBezTo>
                    <a:pt x="1180" y="1070"/>
                    <a:pt x="1183" y="1074"/>
                    <a:pt x="1186" y="1078"/>
                  </a:cubicBezTo>
                  <a:cubicBezTo>
                    <a:pt x="1197" y="1094"/>
                    <a:pt x="1210" y="1112"/>
                    <a:pt x="1233" y="1110"/>
                  </a:cubicBezTo>
                  <a:cubicBezTo>
                    <a:pt x="1266" y="1108"/>
                    <a:pt x="1266" y="1108"/>
                    <a:pt x="1266" y="1108"/>
                  </a:cubicBezTo>
                  <a:cubicBezTo>
                    <a:pt x="1234" y="1103"/>
                    <a:pt x="1234" y="1103"/>
                    <a:pt x="1234" y="1103"/>
                  </a:cubicBezTo>
                  <a:cubicBezTo>
                    <a:pt x="1215" y="1100"/>
                    <a:pt x="1202" y="1085"/>
                    <a:pt x="1196" y="1074"/>
                  </a:cubicBezTo>
                  <a:cubicBezTo>
                    <a:pt x="1213" y="1079"/>
                    <a:pt x="1232" y="1085"/>
                    <a:pt x="1253" y="1086"/>
                  </a:cubicBezTo>
                  <a:cubicBezTo>
                    <a:pt x="1261" y="1087"/>
                    <a:pt x="1269" y="1087"/>
                    <a:pt x="1276" y="1086"/>
                  </a:cubicBezTo>
                  <a:cubicBezTo>
                    <a:pt x="1308" y="1082"/>
                    <a:pt x="1308" y="1082"/>
                    <a:pt x="1308" y="1082"/>
                  </a:cubicBezTo>
                  <a:cubicBezTo>
                    <a:pt x="1276" y="1078"/>
                    <a:pt x="1276" y="1078"/>
                    <a:pt x="1276" y="1078"/>
                  </a:cubicBezTo>
                  <a:cubicBezTo>
                    <a:pt x="1212" y="1072"/>
                    <a:pt x="1164" y="1052"/>
                    <a:pt x="1130" y="1033"/>
                  </a:cubicBezTo>
                  <a:cubicBezTo>
                    <a:pt x="1144" y="1033"/>
                    <a:pt x="1158" y="1030"/>
                    <a:pt x="1171" y="1028"/>
                  </a:cubicBezTo>
                  <a:cubicBezTo>
                    <a:pt x="1188" y="1025"/>
                    <a:pt x="1204" y="1022"/>
                    <a:pt x="1221" y="1025"/>
                  </a:cubicBezTo>
                  <a:cubicBezTo>
                    <a:pt x="1241" y="1027"/>
                    <a:pt x="1261" y="1040"/>
                    <a:pt x="1280" y="1051"/>
                  </a:cubicBezTo>
                  <a:cubicBezTo>
                    <a:pt x="1288" y="1056"/>
                    <a:pt x="1294" y="1060"/>
                    <a:pt x="1301" y="1064"/>
                  </a:cubicBezTo>
                  <a:cubicBezTo>
                    <a:pt x="1311" y="1069"/>
                    <a:pt x="1320" y="1074"/>
                    <a:pt x="1329" y="1080"/>
                  </a:cubicBezTo>
                  <a:cubicBezTo>
                    <a:pt x="1345" y="1090"/>
                    <a:pt x="1361" y="1099"/>
                    <a:pt x="1378" y="1106"/>
                  </a:cubicBezTo>
                  <a:cubicBezTo>
                    <a:pt x="1378" y="1108"/>
                    <a:pt x="1379" y="1110"/>
                    <a:pt x="1380" y="1111"/>
                  </a:cubicBezTo>
                  <a:cubicBezTo>
                    <a:pt x="1380" y="1112"/>
                    <a:pt x="1380" y="1112"/>
                    <a:pt x="1380" y="1113"/>
                  </a:cubicBezTo>
                  <a:cubicBezTo>
                    <a:pt x="1379" y="1115"/>
                    <a:pt x="1379" y="1115"/>
                    <a:pt x="1379" y="1115"/>
                  </a:cubicBezTo>
                  <a:cubicBezTo>
                    <a:pt x="1382" y="1117"/>
                    <a:pt x="1382" y="1117"/>
                    <a:pt x="1382" y="1117"/>
                  </a:cubicBezTo>
                  <a:cubicBezTo>
                    <a:pt x="1391" y="1121"/>
                    <a:pt x="1397" y="1128"/>
                    <a:pt x="1404" y="1135"/>
                  </a:cubicBezTo>
                  <a:cubicBezTo>
                    <a:pt x="1413" y="1144"/>
                    <a:pt x="1421" y="1153"/>
                    <a:pt x="1434" y="1158"/>
                  </a:cubicBezTo>
                  <a:cubicBezTo>
                    <a:pt x="1450" y="1164"/>
                    <a:pt x="1450" y="1164"/>
                    <a:pt x="1450" y="1164"/>
                  </a:cubicBezTo>
                  <a:cubicBezTo>
                    <a:pt x="1438" y="1152"/>
                    <a:pt x="1438" y="1152"/>
                    <a:pt x="1438" y="1152"/>
                  </a:cubicBezTo>
                  <a:cubicBezTo>
                    <a:pt x="1433" y="1147"/>
                    <a:pt x="1426" y="1141"/>
                    <a:pt x="1420" y="1136"/>
                  </a:cubicBezTo>
                  <a:cubicBezTo>
                    <a:pt x="1412" y="1130"/>
                    <a:pt x="1404" y="1123"/>
                    <a:pt x="1399" y="1116"/>
                  </a:cubicBezTo>
                  <a:cubicBezTo>
                    <a:pt x="1422" y="1128"/>
                    <a:pt x="1451" y="1138"/>
                    <a:pt x="1473" y="1141"/>
                  </a:cubicBezTo>
                  <a:cubicBezTo>
                    <a:pt x="1475" y="1134"/>
                    <a:pt x="1475" y="1134"/>
                    <a:pt x="1475" y="1134"/>
                  </a:cubicBezTo>
                  <a:cubicBezTo>
                    <a:pt x="1405" y="1114"/>
                    <a:pt x="1348" y="1080"/>
                    <a:pt x="1293" y="1049"/>
                  </a:cubicBezTo>
                  <a:cubicBezTo>
                    <a:pt x="1278" y="1040"/>
                    <a:pt x="1262" y="1031"/>
                    <a:pt x="1247" y="1022"/>
                  </a:cubicBezTo>
                  <a:cubicBezTo>
                    <a:pt x="1270" y="1019"/>
                    <a:pt x="1294" y="1018"/>
                    <a:pt x="1319" y="1020"/>
                  </a:cubicBezTo>
                  <a:cubicBezTo>
                    <a:pt x="1376" y="1024"/>
                    <a:pt x="1428" y="1042"/>
                    <a:pt x="1463" y="1069"/>
                  </a:cubicBezTo>
                  <a:cubicBezTo>
                    <a:pt x="1474" y="1088"/>
                    <a:pt x="1496" y="1097"/>
                    <a:pt x="1517" y="1106"/>
                  </a:cubicBezTo>
                  <a:cubicBezTo>
                    <a:pt x="1531" y="1111"/>
                    <a:pt x="1545" y="1117"/>
                    <a:pt x="1555" y="1125"/>
                  </a:cubicBezTo>
                  <a:cubicBezTo>
                    <a:pt x="1560" y="1120"/>
                    <a:pt x="1560" y="1120"/>
                    <a:pt x="1560" y="1120"/>
                  </a:cubicBezTo>
                  <a:cubicBezTo>
                    <a:pt x="1549" y="1107"/>
                    <a:pt x="1532" y="1100"/>
                    <a:pt x="1516" y="1094"/>
                  </a:cubicBezTo>
                  <a:cubicBezTo>
                    <a:pt x="1496" y="1085"/>
                    <a:pt x="1477" y="1077"/>
                    <a:pt x="1469" y="1061"/>
                  </a:cubicBezTo>
                  <a:cubicBezTo>
                    <a:pt x="1468" y="1060"/>
                    <a:pt x="1468" y="1060"/>
                    <a:pt x="1468" y="1060"/>
                  </a:cubicBezTo>
                  <a:cubicBezTo>
                    <a:pt x="1467" y="1059"/>
                    <a:pt x="1467" y="1059"/>
                    <a:pt x="1467" y="1059"/>
                  </a:cubicBezTo>
                  <a:cubicBezTo>
                    <a:pt x="1462" y="1056"/>
                    <a:pt x="1456" y="1053"/>
                    <a:pt x="1451" y="1050"/>
                  </a:cubicBezTo>
                  <a:cubicBezTo>
                    <a:pt x="1422" y="1035"/>
                    <a:pt x="1393" y="1019"/>
                    <a:pt x="1356" y="1010"/>
                  </a:cubicBezTo>
                  <a:cubicBezTo>
                    <a:pt x="1363" y="1008"/>
                    <a:pt x="1369" y="1006"/>
                    <a:pt x="1375" y="1003"/>
                  </a:cubicBezTo>
                  <a:cubicBezTo>
                    <a:pt x="1392" y="998"/>
                    <a:pt x="1407" y="992"/>
                    <a:pt x="1425" y="995"/>
                  </a:cubicBezTo>
                  <a:cubicBezTo>
                    <a:pt x="1441" y="997"/>
                    <a:pt x="1456" y="1003"/>
                    <a:pt x="1473" y="1010"/>
                  </a:cubicBezTo>
                  <a:cubicBezTo>
                    <a:pt x="1492" y="1018"/>
                    <a:pt x="1511" y="1026"/>
                    <a:pt x="1533" y="1027"/>
                  </a:cubicBezTo>
                  <a:cubicBezTo>
                    <a:pt x="1538" y="1028"/>
                    <a:pt x="1544" y="1028"/>
                    <a:pt x="1549" y="1027"/>
                  </a:cubicBezTo>
                  <a:cubicBezTo>
                    <a:pt x="1576" y="1025"/>
                    <a:pt x="1576" y="1025"/>
                    <a:pt x="1576" y="1025"/>
                  </a:cubicBezTo>
                  <a:cubicBezTo>
                    <a:pt x="1550" y="1020"/>
                    <a:pt x="1550" y="1020"/>
                    <a:pt x="1550" y="1020"/>
                  </a:cubicBezTo>
                  <a:cubicBezTo>
                    <a:pt x="1512" y="1014"/>
                    <a:pt x="1479" y="1002"/>
                    <a:pt x="1447" y="991"/>
                  </a:cubicBezTo>
                  <a:cubicBezTo>
                    <a:pt x="1465" y="991"/>
                    <a:pt x="1484" y="990"/>
                    <a:pt x="1502" y="986"/>
                  </a:cubicBezTo>
                  <a:cubicBezTo>
                    <a:pt x="1501" y="979"/>
                    <a:pt x="1501" y="979"/>
                    <a:pt x="1501" y="979"/>
                  </a:cubicBezTo>
                  <a:cubicBezTo>
                    <a:pt x="1491" y="980"/>
                    <a:pt x="1481" y="980"/>
                    <a:pt x="1472" y="980"/>
                  </a:cubicBezTo>
                  <a:cubicBezTo>
                    <a:pt x="1459" y="980"/>
                    <a:pt x="1447" y="980"/>
                    <a:pt x="1436" y="980"/>
                  </a:cubicBezTo>
                  <a:cubicBezTo>
                    <a:pt x="1429" y="981"/>
                    <a:pt x="1421" y="982"/>
                    <a:pt x="1414" y="983"/>
                  </a:cubicBezTo>
                  <a:cubicBezTo>
                    <a:pt x="1405" y="983"/>
                    <a:pt x="1405" y="983"/>
                    <a:pt x="1405" y="983"/>
                  </a:cubicBezTo>
                  <a:cubicBezTo>
                    <a:pt x="1409" y="985"/>
                    <a:pt x="1409" y="985"/>
                    <a:pt x="1409" y="985"/>
                  </a:cubicBezTo>
                  <a:cubicBezTo>
                    <a:pt x="1395" y="988"/>
                    <a:pt x="1383" y="992"/>
                    <a:pt x="1372" y="996"/>
                  </a:cubicBezTo>
                  <a:cubicBezTo>
                    <a:pt x="1359" y="1001"/>
                    <a:pt x="1347" y="1005"/>
                    <a:pt x="1336" y="1007"/>
                  </a:cubicBezTo>
                  <a:cubicBezTo>
                    <a:pt x="1326" y="1008"/>
                    <a:pt x="1326" y="1008"/>
                    <a:pt x="1326" y="1008"/>
                  </a:cubicBezTo>
                  <a:cubicBezTo>
                    <a:pt x="1319" y="1008"/>
                    <a:pt x="1310" y="1007"/>
                    <a:pt x="1301" y="1006"/>
                  </a:cubicBezTo>
                  <a:cubicBezTo>
                    <a:pt x="1293" y="1005"/>
                    <a:pt x="1286" y="1004"/>
                    <a:pt x="1280" y="1004"/>
                  </a:cubicBezTo>
                  <a:cubicBezTo>
                    <a:pt x="1267" y="1004"/>
                    <a:pt x="1254" y="1004"/>
                    <a:pt x="1241" y="1005"/>
                  </a:cubicBezTo>
                  <a:cubicBezTo>
                    <a:pt x="1243" y="1004"/>
                    <a:pt x="1243" y="1004"/>
                    <a:pt x="1243" y="1004"/>
                  </a:cubicBezTo>
                  <a:cubicBezTo>
                    <a:pt x="1249" y="1001"/>
                    <a:pt x="1255" y="997"/>
                    <a:pt x="1261" y="994"/>
                  </a:cubicBezTo>
                  <a:cubicBezTo>
                    <a:pt x="1287" y="979"/>
                    <a:pt x="1311" y="965"/>
                    <a:pt x="1343" y="961"/>
                  </a:cubicBezTo>
                  <a:cubicBezTo>
                    <a:pt x="1346" y="962"/>
                    <a:pt x="1349" y="961"/>
                    <a:pt x="1353" y="961"/>
                  </a:cubicBezTo>
                  <a:cubicBezTo>
                    <a:pt x="1354" y="961"/>
                    <a:pt x="1355" y="961"/>
                    <a:pt x="1357" y="961"/>
                  </a:cubicBezTo>
                  <a:cubicBezTo>
                    <a:pt x="1359" y="961"/>
                    <a:pt x="1361" y="961"/>
                    <a:pt x="1364" y="961"/>
                  </a:cubicBezTo>
                  <a:cubicBezTo>
                    <a:pt x="1364" y="953"/>
                    <a:pt x="1364" y="953"/>
                    <a:pt x="1364" y="953"/>
                  </a:cubicBezTo>
                  <a:cubicBezTo>
                    <a:pt x="1363" y="953"/>
                    <a:pt x="1363" y="953"/>
                    <a:pt x="1363" y="953"/>
                  </a:cubicBezTo>
                  <a:cubicBezTo>
                    <a:pt x="1361" y="953"/>
                    <a:pt x="1359" y="953"/>
                    <a:pt x="1356" y="953"/>
                  </a:cubicBezTo>
                  <a:cubicBezTo>
                    <a:pt x="1352" y="953"/>
                    <a:pt x="1347" y="954"/>
                    <a:pt x="1343" y="954"/>
                  </a:cubicBezTo>
                  <a:cubicBezTo>
                    <a:pt x="1342" y="954"/>
                    <a:pt x="1342" y="954"/>
                    <a:pt x="1342" y="954"/>
                  </a:cubicBezTo>
                  <a:cubicBezTo>
                    <a:pt x="1341" y="954"/>
                    <a:pt x="1341" y="954"/>
                    <a:pt x="1340" y="954"/>
                  </a:cubicBezTo>
                  <a:cubicBezTo>
                    <a:pt x="1353" y="948"/>
                    <a:pt x="1368" y="945"/>
                    <a:pt x="1386" y="946"/>
                  </a:cubicBezTo>
                  <a:cubicBezTo>
                    <a:pt x="1399" y="947"/>
                    <a:pt x="1411" y="950"/>
                    <a:pt x="1423" y="955"/>
                  </a:cubicBezTo>
                  <a:cubicBezTo>
                    <a:pt x="1436" y="960"/>
                    <a:pt x="1436" y="960"/>
                    <a:pt x="1436" y="960"/>
                  </a:cubicBezTo>
                  <a:cubicBezTo>
                    <a:pt x="1428" y="950"/>
                    <a:pt x="1428" y="950"/>
                    <a:pt x="1428" y="950"/>
                  </a:cubicBezTo>
                  <a:cubicBezTo>
                    <a:pt x="1421" y="941"/>
                    <a:pt x="1410" y="940"/>
                    <a:pt x="1401" y="939"/>
                  </a:cubicBezTo>
                  <a:cubicBezTo>
                    <a:pt x="1397" y="939"/>
                    <a:pt x="1394" y="938"/>
                    <a:pt x="1391" y="938"/>
                  </a:cubicBezTo>
                  <a:cubicBezTo>
                    <a:pt x="1350" y="929"/>
                    <a:pt x="1314" y="911"/>
                    <a:pt x="1296" y="889"/>
                  </a:cubicBezTo>
                  <a:cubicBezTo>
                    <a:pt x="1316" y="894"/>
                    <a:pt x="1338" y="896"/>
                    <a:pt x="1362" y="898"/>
                  </a:cubicBezTo>
                  <a:cubicBezTo>
                    <a:pt x="1368" y="898"/>
                    <a:pt x="1374" y="899"/>
                    <a:pt x="1380" y="899"/>
                  </a:cubicBezTo>
                  <a:cubicBezTo>
                    <a:pt x="1407" y="924"/>
                    <a:pt x="1462" y="932"/>
                    <a:pt x="1493" y="935"/>
                  </a:cubicBezTo>
                  <a:cubicBezTo>
                    <a:pt x="1494" y="928"/>
                    <a:pt x="1494" y="928"/>
                    <a:pt x="1494" y="928"/>
                  </a:cubicBezTo>
                  <a:cubicBezTo>
                    <a:pt x="1484" y="925"/>
                    <a:pt x="1473" y="923"/>
                    <a:pt x="1463" y="921"/>
                  </a:cubicBezTo>
                  <a:cubicBezTo>
                    <a:pt x="1439" y="916"/>
                    <a:pt x="1415" y="911"/>
                    <a:pt x="1399" y="900"/>
                  </a:cubicBezTo>
                  <a:cubicBezTo>
                    <a:pt x="1400" y="900"/>
                    <a:pt x="1400" y="900"/>
                    <a:pt x="1400" y="900"/>
                  </a:cubicBezTo>
                  <a:cubicBezTo>
                    <a:pt x="1410" y="901"/>
                    <a:pt x="1410" y="901"/>
                    <a:pt x="1410" y="901"/>
                  </a:cubicBezTo>
                  <a:cubicBezTo>
                    <a:pt x="1425" y="902"/>
                    <a:pt x="1441" y="903"/>
                    <a:pt x="1452" y="898"/>
                  </a:cubicBezTo>
                  <a:cubicBezTo>
                    <a:pt x="1463" y="893"/>
                    <a:pt x="1463" y="893"/>
                    <a:pt x="1463" y="893"/>
                  </a:cubicBezTo>
                  <a:cubicBezTo>
                    <a:pt x="1468" y="896"/>
                    <a:pt x="1474" y="897"/>
                    <a:pt x="1479" y="897"/>
                  </a:cubicBezTo>
                  <a:cubicBezTo>
                    <a:pt x="1493" y="896"/>
                    <a:pt x="1493" y="896"/>
                    <a:pt x="1493" y="896"/>
                  </a:cubicBezTo>
                  <a:cubicBezTo>
                    <a:pt x="1480" y="890"/>
                    <a:pt x="1480" y="890"/>
                    <a:pt x="1480" y="890"/>
                  </a:cubicBezTo>
                  <a:cubicBezTo>
                    <a:pt x="1478" y="889"/>
                    <a:pt x="1476" y="888"/>
                    <a:pt x="1474" y="887"/>
                  </a:cubicBezTo>
                  <a:cubicBezTo>
                    <a:pt x="1472" y="886"/>
                    <a:pt x="1470" y="885"/>
                    <a:pt x="1469" y="885"/>
                  </a:cubicBezTo>
                  <a:cubicBezTo>
                    <a:pt x="1476" y="886"/>
                    <a:pt x="1483" y="887"/>
                    <a:pt x="1488" y="885"/>
                  </a:cubicBezTo>
                  <a:cubicBezTo>
                    <a:pt x="1504" y="880"/>
                    <a:pt x="1504" y="880"/>
                    <a:pt x="1504" y="880"/>
                  </a:cubicBezTo>
                  <a:cubicBezTo>
                    <a:pt x="1487" y="878"/>
                    <a:pt x="1487" y="878"/>
                    <a:pt x="1487" y="878"/>
                  </a:cubicBezTo>
                  <a:cubicBezTo>
                    <a:pt x="1464" y="875"/>
                    <a:pt x="1443" y="869"/>
                    <a:pt x="1423" y="862"/>
                  </a:cubicBezTo>
                  <a:cubicBezTo>
                    <a:pt x="1426" y="858"/>
                    <a:pt x="1426" y="858"/>
                    <a:pt x="1426" y="858"/>
                  </a:cubicBezTo>
                  <a:cubicBezTo>
                    <a:pt x="1409" y="847"/>
                    <a:pt x="1398" y="830"/>
                    <a:pt x="1387" y="812"/>
                  </a:cubicBezTo>
                  <a:cubicBezTo>
                    <a:pt x="1383" y="807"/>
                    <a:pt x="1380" y="802"/>
                    <a:pt x="1376" y="797"/>
                  </a:cubicBezTo>
                  <a:cubicBezTo>
                    <a:pt x="1372" y="791"/>
                    <a:pt x="1367" y="785"/>
                    <a:pt x="1362" y="780"/>
                  </a:cubicBezTo>
                  <a:cubicBezTo>
                    <a:pt x="1354" y="771"/>
                    <a:pt x="1346" y="763"/>
                    <a:pt x="1343" y="754"/>
                  </a:cubicBezTo>
                  <a:cubicBezTo>
                    <a:pt x="1355" y="756"/>
                    <a:pt x="1367" y="759"/>
                    <a:pt x="1380" y="762"/>
                  </a:cubicBezTo>
                  <a:cubicBezTo>
                    <a:pt x="1396" y="766"/>
                    <a:pt x="1414" y="770"/>
                    <a:pt x="1431" y="773"/>
                  </a:cubicBezTo>
                  <a:cubicBezTo>
                    <a:pt x="1436" y="788"/>
                    <a:pt x="1451" y="801"/>
                    <a:pt x="1464" y="801"/>
                  </a:cubicBezTo>
                  <a:cubicBezTo>
                    <a:pt x="1472" y="801"/>
                    <a:pt x="1472" y="801"/>
                    <a:pt x="1472" y="801"/>
                  </a:cubicBezTo>
                  <a:cubicBezTo>
                    <a:pt x="1466" y="795"/>
                    <a:pt x="1466" y="795"/>
                    <a:pt x="1466" y="795"/>
                  </a:cubicBezTo>
                  <a:cubicBezTo>
                    <a:pt x="1463" y="792"/>
                    <a:pt x="1459" y="790"/>
                    <a:pt x="1456" y="788"/>
                  </a:cubicBezTo>
                  <a:cubicBezTo>
                    <a:pt x="1450" y="785"/>
                    <a:pt x="1445" y="782"/>
                    <a:pt x="1444" y="777"/>
                  </a:cubicBezTo>
                  <a:cubicBezTo>
                    <a:pt x="1451" y="779"/>
                    <a:pt x="1460" y="782"/>
                    <a:pt x="1469" y="782"/>
                  </a:cubicBezTo>
                  <a:cubicBezTo>
                    <a:pt x="1475" y="783"/>
                    <a:pt x="1480" y="782"/>
                    <a:pt x="1484" y="781"/>
                  </a:cubicBezTo>
                  <a:cubicBezTo>
                    <a:pt x="1496" y="777"/>
                    <a:pt x="1496" y="777"/>
                    <a:pt x="1496" y="777"/>
                  </a:cubicBezTo>
                  <a:cubicBezTo>
                    <a:pt x="1484" y="774"/>
                    <a:pt x="1484" y="774"/>
                    <a:pt x="1484" y="774"/>
                  </a:cubicBezTo>
                  <a:cubicBezTo>
                    <a:pt x="1457" y="768"/>
                    <a:pt x="1429" y="762"/>
                    <a:pt x="1401" y="756"/>
                  </a:cubicBezTo>
                  <a:cubicBezTo>
                    <a:pt x="1329" y="742"/>
                    <a:pt x="1254" y="727"/>
                    <a:pt x="1202" y="695"/>
                  </a:cubicBezTo>
                  <a:cubicBezTo>
                    <a:pt x="1239" y="685"/>
                    <a:pt x="1283" y="679"/>
                    <a:pt x="1340" y="679"/>
                  </a:cubicBezTo>
                  <a:cubicBezTo>
                    <a:pt x="1354" y="687"/>
                    <a:pt x="1380" y="698"/>
                    <a:pt x="1401" y="697"/>
                  </a:cubicBezTo>
                  <a:cubicBezTo>
                    <a:pt x="1420" y="696"/>
                    <a:pt x="1420" y="696"/>
                    <a:pt x="1420" y="696"/>
                  </a:cubicBezTo>
                  <a:cubicBezTo>
                    <a:pt x="1402" y="690"/>
                    <a:pt x="1402" y="690"/>
                    <a:pt x="1402" y="690"/>
                  </a:cubicBezTo>
                  <a:cubicBezTo>
                    <a:pt x="1396" y="687"/>
                    <a:pt x="1389" y="686"/>
                    <a:pt x="1383" y="685"/>
                  </a:cubicBezTo>
                  <a:cubicBezTo>
                    <a:pt x="1374" y="682"/>
                    <a:pt x="1365" y="680"/>
                    <a:pt x="1358" y="677"/>
                  </a:cubicBezTo>
                  <a:cubicBezTo>
                    <a:pt x="1362" y="677"/>
                    <a:pt x="1365" y="677"/>
                    <a:pt x="1368" y="677"/>
                  </a:cubicBezTo>
                  <a:cubicBezTo>
                    <a:pt x="1407" y="678"/>
                    <a:pt x="1437" y="696"/>
                    <a:pt x="1463" y="711"/>
                  </a:cubicBezTo>
                  <a:cubicBezTo>
                    <a:pt x="1473" y="717"/>
                    <a:pt x="1482" y="722"/>
                    <a:pt x="1491" y="727"/>
                  </a:cubicBezTo>
                  <a:cubicBezTo>
                    <a:pt x="1495" y="720"/>
                    <a:pt x="1495" y="720"/>
                    <a:pt x="1495" y="720"/>
                  </a:cubicBezTo>
                  <a:cubicBezTo>
                    <a:pt x="1469" y="702"/>
                    <a:pt x="1438" y="683"/>
                    <a:pt x="1397" y="670"/>
                  </a:cubicBezTo>
                  <a:cubicBezTo>
                    <a:pt x="1402" y="667"/>
                    <a:pt x="1406" y="665"/>
                    <a:pt x="1411" y="662"/>
                  </a:cubicBezTo>
                  <a:cubicBezTo>
                    <a:pt x="1423" y="655"/>
                    <a:pt x="1435" y="649"/>
                    <a:pt x="1451" y="646"/>
                  </a:cubicBezTo>
                  <a:cubicBezTo>
                    <a:pt x="1461" y="655"/>
                    <a:pt x="1475" y="662"/>
                    <a:pt x="1490" y="666"/>
                  </a:cubicBezTo>
                  <a:cubicBezTo>
                    <a:pt x="1503" y="669"/>
                    <a:pt x="1503" y="669"/>
                    <a:pt x="1503" y="669"/>
                  </a:cubicBezTo>
                  <a:cubicBezTo>
                    <a:pt x="1494" y="660"/>
                    <a:pt x="1494" y="660"/>
                    <a:pt x="1494" y="660"/>
                  </a:cubicBezTo>
                  <a:cubicBezTo>
                    <a:pt x="1489" y="655"/>
                    <a:pt x="1483" y="652"/>
                    <a:pt x="1476" y="650"/>
                  </a:cubicBezTo>
                  <a:cubicBezTo>
                    <a:pt x="1471" y="648"/>
                    <a:pt x="1467" y="646"/>
                    <a:pt x="1463" y="643"/>
                  </a:cubicBezTo>
                  <a:cubicBezTo>
                    <a:pt x="1466" y="643"/>
                    <a:pt x="1469" y="643"/>
                    <a:pt x="1471" y="643"/>
                  </a:cubicBezTo>
                  <a:cubicBezTo>
                    <a:pt x="1482" y="643"/>
                    <a:pt x="1493" y="643"/>
                    <a:pt x="1501" y="639"/>
                  </a:cubicBezTo>
                  <a:cubicBezTo>
                    <a:pt x="1513" y="632"/>
                    <a:pt x="1513" y="632"/>
                    <a:pt x="1513" y="632"/>
                  </a:cubicBezTo>
                  <a:cubicBezTo>
                    <a:pt x="1499" y="632"/>
                    <a:pt x="1499" y="632"/>
                    <a:pt x="1499" y="632"/>
                  </a:cubicBezTo>
                  <a:cubicBezTo>
                    <a:pt x="1464" y="632"/>
                    <a:pt x="1443" y="636"/>
                    <a:pt x="1418" y="648"/>
                  </a:cubicBezTo>
                  <a:cubicBezTo>
                    <a:pt x="1413" y="651"/>
                    <a:pt x="1407" y="654"/>
                    <a:pt x="1402" y="657"/>
                  </a:cubicBezTo>
                  <a:cubicBezTo>
                    <a:pt x="1393" y="662"/>
                    <a:pt x="1385" y="667"/>
                    <a:pt x="1378" y="668"/>
                  </a:cubicBezTo>
                  <a:cubicBezTo>
                    <a:pt x="1375" y="669"/>
                    <a:pt x="1371" y="669"/>
                    <a:pt x="1368" y="669"/>
                  </a:cubicBezTo>
                  <a:cubicBezTo>
                    <a:pt x="1362" y="669"/>
                    <a:pt x="1356" y="669"/>
                    <a:pt x="1350" y="670"/>
                  </a:cubicBezTo>
                  <a:cubicBezTo>
                    <a:pt x="1339" y="669"/>
                    <a:pt x="1328" y="668"/>
                    <a:pt x="1317" y="667"/>
                  </a:cubicBezTo>
                  <a:cubicBezTo>
                    <a:pt x="1310" y="666"/>
                    <a:pt x="1302" y="665"/>
                    <a:pt x="1295" y="664"/>
                  </a:cubicBezTo>
                  <a:cubicBezTo>
                    <a:pt x="1286" y="664"/>
                    <a:pt x="1275" y="663"/>
                    <a:pt x="1263" y="665"/>
                  </a:cubicBezTo>
                  <a:cubicBezTo>
                    <a:pt x="1285" y="649"/>
                    <a:pt x="1305" y="637"/>
                    <a:pt x="1325" y="628"/>
                  </a:cubicBezTo>
                  <a:cubicBezTo>
                    <a:pt x="1330" y="626"/>
                    <a:pt x="1336" y="622"/>
                    <a:pt x="1342" y="619"/>
                  </a:cubicBezTo>
                  <a:cubicBezTo>
                    <a:pt x="1363" y="608"/>
                    <a:pt x="1394" y="591"/>
                    <a:pt x="1409" y="591"/>
                  </a:cubicBezTo>
                  <a:cubicBezTo>
                    <a:pt x="1414" y="591"/>
                    <a:pt x="1419" y="593"/>
                    <a:pt x="1424" y="595"/>
                  </a:cubicBezTo>
                  <a:cubicBezTo>
                    <a:pt x="1428" y="596"/>
                    <a:pt x="1433" y="598"/>
                    <a:pt x="1438" y="598"/>
                  </a:cubicBezTo>
                  <a:cubicBezTo>
                    <a:pt x="1444" y="598"/>
                    <a:pt x="1450" y="596"/>
                    <a:pt x="1456" y="592"/>
                  </a:cubicBezTo>
                  <a:cubicBezTo>
                    <a:pt x="1464" y="585"/>
                    <a:pt x="1464" y="585"/>
                    <a:pt x="1464" y="585"/>
                  </a:cubicBezTo>
                  <a:cubicBezTo>
                    <a:pt x="1453" y="585"/>
                    <a:pt x="1453" y="585"/>
                    <a:pt x="1453" y="585"/>
                  </a:cubicBezTo>
                  <a:cubicBezTo>
                    <a:pt x="1450" y="586"/>
                    <a:pt x="1447" y="586"/>
                    <a:pt x="1443" y="586"/>
                  </a:cubicBezTo>
                  <a:cubicBezTo>
                    <a:pt x="1435" y="587"/>
                    <a:pt x="1426" y="588"/>
                    <a:pt x="1421" y="586"/>
                  </a:cubicBezTo>
                  <a:cubicBezTo>
                    <a:pt x="1430" y="583"/>
                    <a:pt x="1439" y="578"/>
                    <a:pt x="1447" y="574"/>
                  </a:cubicBezTo>
                  <a:cubicBezTo>
                    <a:pt x="1451" y="572"/>
                    <a:pt x="1451" y="572"/>
                    <a:pt x="1451" y="572"/>
                  </a:cubicBezTo>
                  <a:cubicBezTo>
                    <a:pt x="1453" y="571"/>
                    <a:pt x="1456" y="570"/>
                    <a:pt x="1459" y="569"/>
                  </a:cubicBezTo>
                  <a:cubicBezTo>
                    <a:pt x="1469" y="564"/>
                    <a:pt x="1479" y="560"/>
                    <a:pt x="1483" y="551"/>
                  </a:cubicBezTo>
                  <a:cubicBezTo>
                    <a:pt x="1488" y="541"/>
                    <a:pt x="1488" y="541"/>
                    <a:pt x="1488" y="541"/>
                  </a:cubicBezTo>
                  <a:cubicBezTo>
                    <a:pt x="1478" y="547"/>
                    <a:pt x="1478" y="547"/>
                    <a:pt x="1478" y="547"/>
                  </a:cubicBezTo>
                  <a:cubicBezTo>
                    <a:pt x="1443" y="566"/>
                    <a:pt x="1399" y="584"/>
                    <a:pt x="1362" y="599"/>
                  </a:cubicBezTo>
                  <a:cubicBezTo>
                    <a:pt x="1377" y="577"/>
                    <a:pt x="1395" y="553"/>
                    <a:pt x="1401" y="529"/>
                  </a:cubicBezTo>
                  <a:cubicBezTo>
                    <a:pt x="1394" y="526"/>
                    <a:pt x="1394" y="526"/>
                    <a:pt x="1394" y="526"/>
                  </a:cubicBezTo>
                  <a:cubicBezTo>
                    <a:pt x="1380" y="556"/>
                    <a:pt x="1362" y="582"/>
                    <a:pt x="1345" y="607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23" y="616"/>
                    <a:pt x="1305" y="627"/>
                    <a:pt x="1288" y="637"/>
                  </a:cubicBezTo>
                  <a:cubicBezTo>
                    <a:pt x="1273" y="646"/>
                    <a:pt x="1258" y="656"/>
                    <a:pt x="1241" y="662"/>
                  </a:cubicBezTo>
                  <a:cubicBezTo>
                    <a:pt x="1239" y="663"/>
                    <a:pt x="1239" y="663"/>
                    <a:pt x="1239" y="663"/>
                  </a:cubicBezTo>
                  <a:cubicBezTo>
                    <a:pt x="1239" y="665"/>
                    <a:pt x="1239" y="665"/>
                    <a:pt x="1239" y="665"/>
                  </a:cubicBezTo>
                  <a:cubicBezTo>
                    <a:pt x="1238" y="666"/>
                    <a:pt x="1238" y="667"/>
                    <a:pt x="1238" y="668"/>
                  </a:cubicBezTo>
                  <a:cubicBezTo>
                    <a:pt x="1200" y="676"/>
                    <a:pt x="1169" y="686"/>
                    <a:pt x="1143" y="699"/>
                  </a:cubicBezTo>
                  <a:cubicBezTo>
                    <a:pt x="1143" y="695"/>
                    <a:pt x="1142" y="691"/>
                    <a:pt x="1142" y="686"/>
                  </a:cubicBezTo>
                  <a:cubicBezTo>
                    <a:pt x="1142" y="677"/>
                    <a:pt x="1141" y="669"/>
                    <a:pt x="1142" y="658"/>
                  </a:cubicBezTo>
                  <a:cubicBezTo>
                    <a:pt x="1155" y="651"/>
                    <a:pt x="1173" y="651"/>
                    <a:pt x="1191" y="651"/>
                  </a:cubicBezTo>
                  <a:cubicBezTo>
                    <a:pt x="1211" y="651"/>
                    <a:pt x="1232" y="651"/>
                    <a:pt x="1250" y="642"/>
                  </a:cubicBezTo>
                  <a:cubicBezTo>
                    <a:pt x="1265" y="633"/>
                    <a:pt x="1265" y="633"/>
                    <a:pt x="1265" y="633"/>
                  </a:cubicBezTo>
                  <a:cubicBezTo>
                    <a:pt x="1248" y="635"/>
                    <a:pt x="1248" y="635"/>
                    <a:pt x="1248" y="635"/>
                  </a:cubicBezTo>
                  <a:cubicBezTo>
                    <a:pt x="1240" y="636"/>
                    <a:pt x="1233" y="637"/>
                    <a:pt x="1226" y="638"/>
                  </a:cubicBezTo>
                  <a:cubicBezTo>
                    <a:pt x="1214" y="640"/>
                    <a:pt x="1201" y="642"/>
                    <a:pt x="1189" y="642"/>
                  </a:cubicBezTo>
                  <a:cubicBezTo>
                    <a:pt x="1208" y="635"/>
                    <a:pt x="1236" y="623"/>
                    <a:pt x="1249" y="605"/>
                  </a:cubicBezTo>
                  <a:cubicBezTo>
                    <a:pt x="1265" y="584"/>
                    <a:pt x="1265" y="584"/>
                    <a:pt x="1265" y="584"/>
                  </a:cubicBezTo>
                  <a:cubicBezTo>
                    <a:pt x="1244" y="600"/>
                    <a:pt x="1244" y="600"/>
                    <a:pt x="1244" y="600"/>
                  </a:cubicBezTo>
                  <a:cubicBezTo>
                    <a:pt x="1217" y="621"/>
                    <a:pt x="1184" y="636"/>
                    <a:pt x="1145" y="646"/>
                  </a:cubicBezTo>
                  <a:cubicBezTo>
                    <a:pt x="1145" y="639"/>
                    <a:pt x="1146" y="633"/>
                    <a:pt x="1148" y="627"/>
                  </a:cubicBezTo>
                  <a:cubicBezTo>
                    <a:pt x="1149" y="623"/>
                    <a:pt x="1149" y="623"/>
                    <a:pt x="1149" y="623"/>
                  </a:cubicBezTo>
                  <a:cubicBezTo>
                    <a:pt x="1159" y="615"/>
                    <a:pt x="1175" y="604"/>
                    <a:pt x="1194" y="597"/>
                  </a:cubicBezTo>
                  <a:cubicBezTo>
                    <a:pt x="1198" y="595"/>
                    <a:pt x="1202" y="593"/>
                    <a:pt x="1207" y="591"/>
                  </a:cubicBezTo>
                  <a:cubicBezTo>
                    <a:pt x="1220" y="585"/>
                    <a:pt x="1236" y="578"/>
                    <a:pt x="1247" y="577"/>
                  </a:cubicBezTo>
                  <a:cubicBezTo>
                    <a:pt x="1254" y="577"/>
                    <a:pt x="1261" y="579"/>
                    <a:pt x="1269" y="581"/>
                  </a:cubicBezTo>
                  <a:cubicBezTo>
                    <a:pt x="1277" y="583"/>
                    <a:pt x="1285" y="585"/>
                    <a:pt x="1293" y="585"/>
                  </a:cubicBezTo>
                  <a:cubicBezTo>
                    <a:pt x="1301" y="585"/>
                    <a:pt x="1308" y="583"/>
                    <a:pt x="1315" y="581"/>
                  </a:cubicBezTo>
                  <a:cubicBezTo>
                    <a:pt x="1318" y="580"/>
                    <a:pt x="1321" y="580"/>
                    <a:pt x="1324" y="579"/>
                  </a:cubicBezTo>
                  <a:cubicBezTo>
                    <a:pt x="1326" y="579"/>
                    <a:pt x="1328" y="579"/>
                    <a:pt x="1330" y="578"/>
                  </a:cubicBezTo>
                  <a:cubicBezTo>
                    <a:pt x="1338" y="578"/>
                    <a:pt x="1347" y="577"/>
                    <a:pt x="1351" y="569"/>
                  </a:cubicBezTo>
                  <a:cubicBezTo>
                    <a:pt x="1354" y="562"/>
                    <a:pt x="1354" y="562"/>
                    <a:pt x="1354" y="562"/>
                  </a:cubicBezTo>
                  <a:cubicBezTo>
                    <a:pt x="1346" y="564"/>
                    <a:pt x="1346" y="564"/>
                    <a:pt x="1346" y="564"/>
                  </a:cubicBezTo>
                  <a:cubicBezTo>
                    <a:pt x="1330" y="569"/>
                    <a:pt x="1305" y="575"/>
                    <a:pt x="1281" y="573"/>
                  </a:cubicBezTo>
                  <a:cubicBezTo>
                    <a:pt x="1274" y="573"/>
                    <a:pt x="1267" y="571"/>
                    <a:pt x="1261" y="570"/>
                  </a:cubicBezTo>
                  <a:cubicBezTo>
                    <a:pt x="1281" y="559"/>
                    <a:pt x="1316" y="539"/>
                    <a:pt x="1333" y="513"/>
                  </a:cubicBezTo>
                  <a:cubicBezTo>
                    <a:pt x="1327" y="509"/>
                    <a:pt x="1327" y="509"/>
                    <a:pt x="1327" y="509"/>
                  </a:cubicBezTo>
                  <a:cubicBezTo>
                    <a:pt x="1298" y="544"/>
                    <a:pt x="1252" y="564"/>
                    <a:pt x="1207" y="582"/>
                  </a:cubicBezTo>
                  <a:cubicBezTo>
                    <a:pt x="1189" y="590"/>
                    <a:pt x="1172" y="597"/>
                    <a:pt x="1156" y="605"/>
                  </a:cubicBezTo>
                  <a:cubicBezTo>
                    <a:pt x="1159" y="598"/>
                    <a:pt x="1162" y="591"/>
                    <a:pt x="1165" y="585"/>
                  </a:cubicBezTo>
                  <a:cubicBezTo>
                    <a:pt x="1175" y="562"/>
                    <a:pt x="1184" y="542"/>
                    <a:pt x="1202" y="526"/>
                  </a:cubicBezTo>
                  <a:cubicBezTo>
                    <a:pt x="1220" y="509"/>
                    <a:pt x="1249" y="501"/>
                    <a:pt x="1276" y="494"/>
                  </a:cubicBezTo>
                  <a:cubicBezTo>
                    <a:pt x="1308" y="485"/>
                    <a:pt x="1342" y="475"/>
                    <a:pt x="1359" y="450"/>
                  </a:cubicBezTo>
                  <a:cubicBezTo>
                    <a:pt x="1375" y="428"/>
                    <a:pt x="1375" y="428"/>
                    <a:pt x="1375" y="428"/>
                  </a:cubicBezTo>
                  <a:cubicBezTo>
                    <a:pt x="1354" y="446"/>
                    <a:pt x="1354" y="446"/>
                    <a:pt x="1354" y="446"/>
                  </a:cubicBezTo>
                  <a:cubicBezTo>
                    <a:pt x="1343" y="455"/>
                    <a:pt x="1328" y="466"/>
                    <a:pt x="1314" y="470"/>
                  </a:cubicBezTo>
                  <a:cubicBezTo>
                    <a:pt x="1314" y="470"/>
                    <a:pt x="1315" y="469"/>
                    <a:pt x="1315" y="469"/>
                  </a:cubicBezTo>
                  <a:cubicBezTo>
                    <a:pt x="1322" y="460"/>
                    <a:pt x="1331" y="449"/>
                    <a:pt x="1331" y="439"/>
                  </a:cubicBezTo>
                  <a:cubicBezTo>
                    <a:pt x="1331" y="425"/>
                    <a:pt x="1331" y="425"/>
                    <a:pt x="1331" y="425"/>
                  </a:cubicBezTo>
                  <a:cubicBezTo>
                    <a:pt x="1324" y="437"/>
                    <a:pt x="1324" y="437"/>
                    <a:pt x="1324" y="437"/>
                  </a:cubicBezTo>
                  <a:cubicBezTo>
                    <a:pt x="1316" y="450"/>
                    <a:pt x="1308" y="465"/>
                    <a:pt x="1297" y="476"/>
                  </a:cubicBezTo>
                  <a:cubicBezTo>
                    <a:pt x="1269" y="486"/>
                    <a:pt x="1239" y="496"/>
                    <a:pt x="1212" y="508"/>
                  </a:cubicBezTo>
                  <a:cubicBezTo>
                    <a:pt x="1216" y="502"/>
                    <a:pt x="1220" y="496"/>
                    <a:pt x="1223" y="489"/>
                  </a:cubicBezTo>
                  <a:cubicBezTo>
                    <a:pt x="1228" y="481"/>
                    <a:pt x="1234" y="471"/>
                    <a:pt x="1239" y="463"/>
                  </a:cubicBezTo>
                  <a:cubicBezTo>
                    <a:pt x="1269" y="464"/>
                    <a:pt x="1289" y="455"/>
                    <a:pt x="1305" y="446"/>
                  </a:cubicBezTo>
                  <a:cubicBezTo>
                    <a:pt x="1325" y="435"/>
                    <a:pt x="1325" y="435"/>
                    <a:pt x="1325" y="435"/>
                  </a:cubicBezTo>
                  <a:cubicBezTo>
                    <a:pt x="1303" y="439"/>
                    <a:pt x="1303" y="439"/>
                    <a:pt x="1303" y="439"/>
                  </a:cubicBezTo>
                  <a:cubicBezTo>
                    <a:pt x="1295" y="441"/>
                    <a:pt x="1289" y="443"/>
                    <a:pt x="1282" y="445"/>
                  </a:cubicBezTo>
                  <a:cubicBezTo>
                    <a:pt x="1270" y="450"/>
                    <a:pt x="1258" y="455"/>
                    <a:pt x="1241" y="452"/>
                  </a:cubicBezTo>
                  <a:cubicBezTo>
                    <a:pt x="1248" y="432"/>
                    <a:pt x="1264" y="423"/>
                    <a:pt x="1282" y="413"/>
                  </a:cubicBezTo>
                  <a:cubicBezTo>
                    <a:pt x="1292" y="408"/>
                    <a:pt x="1303" y="401"/>
                    <a:pt x="1312" y="393"/>
                  </a:cubicBezTo>
                  <a:cubicBezTo>
                    <a:pt x="1325" y="380"/>
                    <a:pt x="1325" y="380"/>
                    <a:pt x="1325" y="380"/>
                  </a:cubicBezTo>
                  <a:cubicBezTo>
                    <a:pt x="1308" y="387"/>
                    <a:pt x="1308" y="387"/>
                    <a:pt x="1308" y="387"/>
                  </a:cubicBezTo>
                  <a:cubicBezTo>
                    <a:pt x="1296" y="392"/>
                    <a:pt x="1286" y="399"/>
                    <a:pt x="1276" y="406"/>
                  </a:cubicBezTo>
                  <a:cubicBezTo>
                    <a:pt x="1270" y="410"/>
                    <a:pt x="1264" y="414"/>
                    <a:pt x="1257" y="418"/>
                  </a:cubicBezTo>
                  <a:cubicBezTo>
                    <a:pt x="1260" y="413"/>
                    <a:pt x="1263" y="408"/>
                    <a:pt x="1266" y="403"/>
                  </a:cubicBezTo>
                  <a:cubicBezTo>
                    <a:pt x="1270" y="398"/>
                    <a:pt x="1274" y="392"/>
                    <a:pt x="1278" y="385"/>
                  </a:cubicBezTo>
                  <a:cubicBezTo>
                    <a:pt x="1283" y="376"/>
                    <a:pt x="1283" y="376"/>
                    <a:pt x="1283" y="376"/>
                  </a:cubicBezTo>
                  <a:cubicBezTo>
                    <a:pt x="1273" y="380"/>
                    <a:pt x="1273" y="380"/>
                    <a:pt x="1273" y="380"/>
                  </a:cubicBezTo>
                  <a:cubicBezTo>
                    <a:pt x="1269" y="382"/>
                    <a:pt x="1267" y="385"/>
                    <a:pt x="1265" y="388"/>
                  </a:cubicBezTo>
                  <a:cubicBezTo>
                    <a:pt x="1265" y="386"/>
                    <a:pt x="1266" y="385"/>
                    <a:pt x="1266" y="384"/>
                  </a:cubicBezTo>
                  <a:cubicBezTo>
                    <a:pt x="1275" y="366"/>
                    <a:pt x="1275" y="366"/>
                    <a:pt x="1275" y="366"/>
                  </a:cubicBezTo>
                  <a:cubicBezTo>
                    <a:pt x="1260" y="380"/>
                    <a:pt x="1260" y="380"/>
                    <a:pt x="1260" y="380"/>
                  </a:cubicBezTo>
                  <a:cubicBezTo>
                    <a:pt x="1253" y="387"/>
                    <a:pt x="1249" y="399"/>
                    <a:pt x="1246" y="410"/>
                  </a:cubicBezTo>
                  <a:cubicBezTo>
                    <a:pt x="1244" y="417"/>
                    <a:pt x="1242" y="424"/>
                    <a:pt x="1239" y="429"/>
                  </a:cubicBezTo>
                  <a:cubicBezTo>
                    <a:pt x="1209" y="443"/>
                    <a:pt x="1182" y="460"/>
                    <a:pt x="1156" y="476"/>
                  </a:cubicBezTo>
                  <a:cubicBezTo>
                    <a:pt x="1158" y="474"/>
                    <a:pt x="1159" y="471"/>
                    <a:pt x="1161" y="469"/>
                  </a:cubicBezTo>
                  <a:cubicBezTo>
                    <a:pt x="1171" y="453"/>
                    <a:pt x="1181" y="437"/>
                    <a:pt x="1181" y="422"/>
                  </a:cubicBezTo>
                  <a:cubicBezTo>
                    <a:pt x="1181" y="412"/>
                    <a:pt x="1181" y="412"/>
                    <a:pt x="1181" y="412"/>
                  </a:cubicBezTo>
                  <a:cubicBezTo>
                    <a:pt x="1175" y="419"/>
                    <a:pt x="1175" y="419"/>
                    <a:pt x="1175" y="419"/>
                  </a:cubicBezTo>
                  <a:cubicBezTo>
                    <a:pt x="1161" y="436"/>
                    <a:pt x="1151" y="456"/>
                    <a:pt x="1142" y="476"/>
                  </a:cubicBezTo>
                  <a:cubicBezTo>
                    <a:pt x="1139" y="481"/>
                    <a:pt x="1137" y="486"/>
                    <a:pt x="1134" y="490"/>
                  </a:cubicBezTo>
                  <a:cubicBezTo>
                    <a:pt x="1125" y="494"/>
                    <a:pt x="1117" y="501"/>
                    <a:pt x="1108" y="507"/>
                  </a:cubicBezTo>
                  <a:cubicBezTo>
                    <a:pt x="1102" y="511"/>
                    <a:pt x="1096" y="515"/>
                    <a:pt x="1091" y="519"/>
                  </a:cubicBezTo>
                  <a:cubicBezTo>
                    <a:pt x="1097" y="507"/>
                    <a:pt x="1102" y="493"/>
                    <a:pt x="1107" y="480"/>
                  </a:cubicBezTo>
                  <a:cubicBezTo>
                    <a:pt x="1114" y="460"/>
                    <a:pt x="1122" y="439"/>
                    <a:pt x="1134" y="425"/>
                  </a:cubicBezTo>
                  <a:cubicBezTo>
                    <a:pt x="1183" y="411"/>
                    <a:pt x="1219" y="394"/>
                    <a:pt x="1248" y="373"/>
                  </a:cubicBezTo>
                  <a:cubicBezTo>
                    <a:pt x="1245" y="366"/>
                    <a:pt x="1245" y="366"/>
                    <a:pt x="1245" y="366"/>
                  </a:cubicBezTo>
                  <a:cubicBezTo>
                    <a:pt x="1238" y="370"/>
                    <a:pt x="1231" y="373"/>
                    <a:pt x="1224" y="377"/>
                  </a:cubicBezTo>
                  <a:cubicBezTo>
                    <a:pt x="1197" y="391"/>
                    <a:pt x="1170" y="406"/>
                    <a:pt x="1142" y="412"/>
                  </a:cubicBezTo>
                  <a:cubicBezTo>
                    <a:pt x="1152" y="396"/>
                    <a:pt x="1168" y="387"/>
                    <a:pt x="1186" y="377"/>
                  </a:cubicBezTo>
                  <a:cubicBezTo>
                    <a:pt x="1195" y="372"/>
                    <a:pt x="1205" y="367"/>
                    <a:pt x="1214" y="360"/>
                  </a:cubicBezTo>
                  <a:cubicBezTo>
                    <a:pt x="1210" y="354"/>
                    <a:pt x="1210" y="354"/>
                    <a:pt x="1210" y="354"/>
                  </a:cubicBezTo>
                  <a:cubicBezTo>
                    <a:pt x="1163" y="380"/>
                    <a:pt x="1111" y="402"/>
                    <a:pt x="1062" y="423"/>
                  </a:cubicBezTo>
                  <a:cubicBezTo>
                    <a:pt x="1063" y="415"/>
                    <a:pt x="1064" y="408"/>
                    <a:pt x="1065" y="400"/>
                  </a:cubicBezTo>
                  <a:cubicBezTo>
                    <a:pt x="1068" y="385"/>
                    <a:pt x="1070" y="372"/>
                    <a:pt x="1070" y="360"/>
                  </a:cubicBezTo>
                  <a:cubicBezTo>
                    <a:pt x="1069" y="339"/>
                    <a:pt x="1069" y="339"/>
                    <a:pt x="1069" y="339"/>
                  </a:cubicBezTo>
                  <a:cubicBezTo>
                    <a:pt x="1063" y="359"/>
                    <a:pt x="1063" y="359"/>
                    <a:pt x="1063" y="359"/>
                  </a:cubicBezTo>
                  <a:cubicBezTo>
                    <a:pt x="1058" y="375"/>
                    <a:pt x="1056" y="394"/>
                    <a:pt x="1054" y="412"/>
                  </a:cubicBezTo>
                  <a:cubicBezTo>
                    <a:pt x="1053" y="417"/>
                    <a:pt x="1053" y="423"/>
                    <a:pt x="1052" y="428"/>
                  </a:cubicBezTo>
                  <a:cubicBezTo>
                    <a:pt x="1047" y="430"/>
                    <a:pt x="1043" y="432"/>
                    <a:pt x="1039" y="433"/>
                  </a:cubicBezTo>
                  <a:cubicBezTo>
                    <a:pt x="1035" y="435"/>
                    <a:pt x="1032" y="436"/>
                    <a:pt x="1028" y="438"/>
                  </a:cubicBezTo>
                  <a:cubicBezTo>
                    <a:pt x="1031" y="430"/>
                    <a:pt x="1035" y="422"/>
                    <a:pt x="1040" y="415"/>
                  </a:cubicBezTo>
                  <a:cubicBezTo>
                    <a:pt x="1046" y="403"/>
                    <a:pt x="1052" y="392"/>
                    <a:pt x="1055" y="382"/>
                  </a:cubicBezTo>
                  <a:cubicBezTo>
                    <a:pt x="1060" y="361"/>
                    <a:pt x="1060" y="361"/>
                    <a:pt x="1060" y="361"/>
                  </a:cubicBezTo>
                  <a:cubicBezTo>
                    <a:pt x="1048" y="379"/>
                    <a:pt x="1048" y="379"/>
                    <a:pt x="1048" y="379"/>
                  </a:cubicBezTo>
                  <a:cubicBezTo>
                    <a:pt x="1043" y="387"/>
                    <a:pt x="1037" y="397"/>
                    <a:pt x="1033" y="407"/>
                  </a:cubicBezTo>
                  <a:cubicBezTo>
                    <a:pt x="1019" y="434"/>
                    <a:pt x="1005" y="461"/>
                    <a:pt x="979" y="467"/>
                  </a:cubicBezTo>
                  <a:cubicBezTo>
                    <a:pt x="985" y="455"/>
                    <a:pt x="985" y="439"/>
                    <a:pt x="986" y="423"/>
                  </a:cubicBezTo>
                  <a:cubicBezTo>
                    <a:pt x="987" y="406"/>
                    <a:pt x="988" y="390"/>
                    <a:pt x="996" y="380"/>
                  </a:cubicBezTo>
                  <a:cubicBezTo>
                    <a:pt x="998" y="380"/>
                    <a:pt x="998" y="380"/>
                    <a:pt x="998" y="380"/>
                  </a:cubicBezTo>
                  <a:cubicBezTo>
                    <a:pt x="1013" y="381"/>
                    <a:pt x="1024" y="381"/>
                    <a:pt x="1029" y="376"/>
                  </a:cubicBezTo>
                  <a:cubicBezTo>
                    <a:pt x="1030" y="375"/>
                    <a:pt x="1030" y="373"/>
                    <a:pt x="1030" y="370"/>
                  </a:cubicBezTo>
                  <a:cubicBezTo>
                    <a:pt x="1029" y="365"/>
                    <a:pt x="1029" y="365"/>
                    <a:pt x="1029" y="365"/>
                  </a:cubicBezTo>
                  <a:cubicBezTo>
                    <a:pt x="1024" y="368"/>
                    <a:pt x="1024" y="368"/>
                    <a:pt x="1024" y="368"/>
                  </a:cubicBezTo>
                  <a:cubicBezTo>
                    <a:pt x="1022" y="370"/>
                    <a:pt x="1015" y="371"/>
                    <a:pt x="1007" y="370"/>
                  </a:cubicBezTo>
                  <a:cubicBezTo>
                    <a:pt x="1005" y="370"/>
                    <a:pt x="1002" y="370"/>
                    <a:pt x="1000" y="369"/>
                  </a:cubicBezTo>
                  <a:cubicBezTo>
                    <a:pt x="1019" y="340"/>
                    <a:pt x="1043" y="324"/>
                    <a:pt x="1071" y="321"/>
                  </a:cubicBezTo>
                  <a:cubicBezTo>
                    <a:pt x="1083" y="320"/>
                    <a:pt x="1083" y="320"/>
                    <a:pt x="1083" y="320"/>
                  </a:cubicBezTo>
                  <a:cubicBezTo>
                    <a:pt x="1088" y="320"/>
                    <a:pt x="1093" y="320"/>
                    <a:pt x="1098" y="321"/>
                  </a:cubicBezTo>
                  <a:cubicBezTo>
                    <a:pt x="1103" y="322"/>
                    <a:pt x="1107" y="324"/>
                    <a:pt x="1112" y="327"/>
                  </a:cubicBezTo>
                  <a:cubicBezTo>
                    <a:pt x="1116" y="329"/>
                    <a:pt x="1121" y="332"/>
                    <a:pt x="1127" y="333"/>
                  </a:cubicBezTo>
                  <a:cubicBezTo>
                    <a:pt x="1139" y="336"/>
                    <a:pt x="1154" y="335"/>
                    <a:pt x="1168" y="334"/>
                  </a:cubicBezTo>
                  <a:cubicBezTo>
                    <a:pt x="1177" y="334"/>
                    <a:pt x="1186" y="333"/>
                    <a:pt x="1194" y="334"/>
                  </a:cubicBezTo>
                  <a:cubicBezTo>
                    <a:pt x="1204" y="334"/>
                    <a:pt x="1211" y="337"/>
                    <a:pt x="1217" y="341"/>
                  </a:cubicBezTo>
                  <a:cubicBezTo>
                    <a:pt x="1219" y="343"/>
                    <a:pt x="1219" y="343"/>
                    <a:pt x="1219" y="343"/>
                  </a:cubicBezTo>
                  <a:cubicBezTo>
                    <a:pt x="1222" y="341"/>
                    <a:pt x="1222" y="341"/>
                    <a:pt x="1222" y="341"/>
                  </a:cubicBezTo>
                  <a:cubicBezTo>
                    <a:pt x="1223" y="340"/>
                    <a:pt x="1225" y="339"/>
                    <a:pt x="1228" y="339"/>
                  </a:cubicBezTo>
                  <a:cubicBezTo>
                    <a:pt x="1231" y="339"/>
                    <a:pt x="1234" y="338"/>
                    <a:pt x="1237" y="337"/>
                  </a:cubicBezTo>
                  <a:cubicBezTo>
                    <a:pt x="1243" y="333"/>
                    <a:pt x="1243" y="333"/>
                    <a:pt x="1243" y="333"/>
                  </a:cubicBezTo>
                  <a:cubicBezTo>
                    <a:pt x="1237" y="330"/>
                    <a:pt x="1237" y="330"/>
                    <a:pt x="1237" y="330"/>
                  </a:cubicBezTo>
                  <a:cubicBezTo>
                    <a:pt x="1234" y="329"/>
                    <a:pt x="1228" y="329"/>
                    <a:pt x="1222" y="329"/>
                  </a:cubicBezTo>
                  <a:cubicBezTo>
                    <a:pt x="1221" y="329"/>
                    <a:pt x="1220" y="329"/>
                    <a:pt x="1220" y="329"/>
                  </a:cubicBezTo>
                  <a:cubicBezTo>
                    <a:pt x="1221" y="328"/>
                    <a:pt x="1223" y="326"/>
                    <a:pt x="1224" y="324"/>
                  </a:cubicBezTo>
                  <a:cubicBezTo>
                    <a:pt x="1225" y="319"/>
                    <a:pt x="1225" y="319"/>
                    <a:pt x="1225" y="319"/>
                  </a:cubicBezTo>
                  <a:cubicBezTo>
                    <a:pt x="1220" y="319"/>
                    <a:pt x="1220" y="319"/>
                    <a:pt x="1220" y="319"/>
                  </a:cubicBezTo>
                  <a:cubicBezTo>
                    <a:pt x="1211" y="319"/>
                    <a:pt x="1201" y="321"/>
                    <a:pt x="1190" y="322"/>
                  </a:cubicBezTo>
                  <a:cubicBezTo>
                    <a:pt x="1174" y="324"/>
                    <a:pt x="1157" y="326"/>
                    <a:pt x="1142" y="325"/>
                  </a:cubicBezTo>
                  <a:cubicBezTo>
                    <a:pt x="1134" y="324"/>
                    <a:pt x="1128" y="323"/>
                    <a:pt x="1122" y="321"/>
                  </a:cubicBezTo>
                  <a:cubicBezTo>
                    <a:pt x="1132" y="320"/>
                    <a:pt x="1139" y="317"/>
                    <a:pt x="1147" y="315"/>
                  </a:cubicBezTo>
                  <a:cubicBezTo>
                    <a:pt x="1150" y="313"/>
                    <a:pt x="1152" y="312"/>
                    <a:pt x="1156" y="311"/>
                  </a:cubicBezTo>
                  <a:cubicBezTo>
                    <a:pt x="1159" y="311"/>
                    <a:pt x="1162" y="310"/>
                    <a:pt x="1165" y="309"/>
                  </a:cubicBezTo>
                  <a:cubicBezTo>
                    <a:pt x="1173" y="308"/>
                    <a:pt x="1183" y="306"/>
                    <a:pt x="1185" y="297"/>
                  </a:cubicBezTo>
                  <a:cubicBezTo>
                    <a:pt x="1186" y="289"/>
                    <a:pt x="1186" y="289"/>
                    <a:pt x="1186" y="289"/>
                  </a:cubicBezTo>
                  <a:cubicBezTo>
                    <a:pt x="1179" y="293"/>
                    <a:pt x="1179" y="293"/>
                    <a:pt x="1179" y="293"/>
                  </a:cubicBezTo>
                  <a:cubicBezTo>
                    <a:pt x="1160" y="305"/>
                    <a:pt x="1130" y="309"/>
                    <a:pt x="1100" y="312"/>
                  </a:cubicBezTo>
                  <a:cubicBezTo>
                    <a:pt x="1094" y="311"/>
                    <a:pt x="1094" y="311"/>
                    <a:pt x="1094" y="311"/>
                  </a:cubicBezTo>
                  <a:cubicBezTo>
                    <a:pt x="1095" y="312"/>
                    <a:pt x="1095" y="312"/>
                    <a:pt x="1095" y="312"/>
                  </a:cubicBezTo>
                  <a:cubicBezTo>
                    <a:pt x="1091" y="312"/>
                    <a:pt x="1087" y="312"/>
                    <a:pt x="1083" y="313"/>
                  </a:cubicBezTo>
                  <a:cubicBezTo>
                    <a:pt x="1078" y="313"/>
                    <a:pt x="1074" y="313"/>
                    <a:pt x="1070" y="313"/>
                  </a:cubicBezTo>
                  <a:cubicBezTo>
                    <a:pt x="1067" y="313"/>
                    <a:pt x="1067" y="313"/>
                    <a:pt x="1067" y="313"/>
                  </a:cubicBezTo>
                  <a:cubicBezTo>
                    <a:pt x="1066" y="313"/>
                    <a:pt x="1065" y="314"/>
                    <a:pt x="1064" y="314"/>
                  </a:cubicBezTo>
                  <a:cubicBezTo>
                    <a:pt x="1099" y="292"/>
                    <a:pt x="1142" y="261"/>
                    <a:pt x="1164" y="222"/>
                  </a:cubicBezTo>
                  <a:cubicBezTo>
                    <a:pt x="1178" y="197"/>
                    <a:pt x="1178" y="197"/>
                    <a:pt x="1178" y="197"/>
                  </a:cubicBezTo>
                  <a:cubicBezTo>
                    <a:pt x="1158" y="218"/>
                    <a:pt x="1158" y="218"/>
                    <a:pt x="1158" y="218"/>
                  </a:cubicBezTo>
                  <a:cubicBezTo>
                    <a:pt x="1153" y="223"/>
                    <a:pt x="1148" y="229"/>
                    <a:pt x="1143" y="236"/>
                  </a:cubicBezTo>
                  <a:cubicBezTo>
                    <a:pt x="1130" y="251"/>
                    <a:pt x="1117" y="266"/>
                    <a:pt x="1103" y="274"/>
                  </a:cubicBezTo>
                  <a:cubicBezTo>
                    <a:pt x="1105" y="265"/>
                    <a:pt x="1110" y="257"/>
                    <a:pt x="1115" y="249"/>
                  </a:cubicBezTo>
                  <a:cubicBezTo>
                    <a:pt x="1119" y="241"/>
                    <a:pt x="1124" y="233"/>
                    <a:pt x="1125" y="226"/>
                  </a:cubicBezTo>
                  <a:cubicBezTo>
                    <a:pt x="1130" y="200"/>
                    <a:pt x="1130" y="200"/>
                    <a:pt x="1130" y="200"/>
                  </a:cubicBezTo>
                  <a:cubicBezTo>
                    <a:pt x="1118" y="224"/>
                    <a:pt x="1118" y="224"/>
                    <a:pt x="1118" y="224"/>
                  </a:cubicBezTo>
                  <a:cubicBezTo>
                    <a:pt x="1116" y="228"/>
                    <a:pt x="1113" y="233"/>
                    <a:pt x="1110" y="238"/>
                  </a:cubicBezTo>
                  <a:cubicBezTo>
                    <a:pt x="1101" y="251"/>
                    <a:pt x="1092" y="265"/>
                    <a:pt x="1093" y="284"/>
                  </a:cubicBezTo>
                  <a:cubicBezTo>
                    <a:pt x="1089" y="287"/>
                    <a:pt x="1089" y="287"/>
                    <a:pt x="1089" y="287"/>
                  </a:cubicBezTo>
                  <a:cubicBezTo>
                    <a:pt x="1059" y="304"/>
                    <a:pt x="1028" y="322"/>
                    <a:pt x="1006" y="346"/>
                  </a:cubicBezTo>
                  <a:cubicBezTo>
                    <a:pt x="1003" y="349"/>
                    <a:pt x="1001" y="352"/>
                    <a:pt x="998" y="355"/>
                  </a:cubicBezTo>
                  <a:cubicBezTo>
                    <a:pt x="994" y="361"/>
                    <a:pt x="990" y="366"/>
                    <a:pt x="984" y="369"/>
                  </a:cubicBezTo>
                  <a:cubicBezTo>
                    <a:pt x="983" y="366"/>
                    <a:pt x="983" y="360"/>
                    <a:pt x="983" y="355"/>
                  </a:cubicBezTo>
                  <a:cubicBezTo>
                    <a:pt x="983" y="350"/>
                    <a:pt x="983" y="345"/>
                    <a:pt x="982" y="340"/>
                  </a:cubicBezTo>
                  <a:cubicBezTo>
                    <a:pt x="984" y="340"/>
                    <a:pt x="985" y="339"/>
                    <a:pt x="987" y="338"/>
                  </a:cubicBezTo>
                  <a:cubicBezTo>
                    <a:pt x="993" y="336"/>
                    <a:pt x="1000" y="334"/>
                    <a:pt x="1001" y="330"/>
                  </a:cubicBezTo>
                  <a:cubicBezTo>
                    <a:pt x="1002" y="328"/>
                    <a:pt x="1002" y="327"/>
                    <a:pt x="1002" y="325"/>
                  </a:cubicBezTo>
                  <a:cubicBezTo>
                    <a:pt x="1000" y="320"/>
                    <a:pt x="1000" y="320"/>
                    <a:pt x="1000" y="320"/>
                  </a:cubicBezTo>
                  <a:cubicBezTo>
                    <a:pt x="996" y="323"/>
                    <a:pt x="996" y="323"/>
                    <a:pt x="996" y="323"/>
                  </a:cubicBezTo>
                  <a:cubicBezTo>
                    <a:pt x="992" y="326"/>
                    <a:pt x="987" y="328"/>
                    <a:pt x="981" y="330"/>
                  </a:cubicBezTo>
                  <a:cubicBezTo>
                    <a:pt x="981" y="327"/>
                    <a:pt x="980" y="324"/>
                    <a:pt x="980" y="321"/>
                  </a:cubicBezTo>
                  <a:cubicBezTo>
                    <a:pt x="979" y="315"/>
                    <a:pt x="978" y="310"/>
                    <a:pt x="978" y="304"/>
                  </a:cubicBezTo>
                  <a:cubicBezTo>
                    <a:pt x="994" y="290"/>
                    <a:pt x="1012" y="276"/>
                    <a:pt x="1029" y="262"/>
                  </a:cubicBezTo>
                  <a:cubicBezTo>
                    <a:pt x="1054" y="242"/>
                    <a:pt x="1080" y="222"/>
                    <a:pt x="1099" y="200"/>
                  </a:cubicBezTo>
                  <a:cubicBezTo>
                    <a:pt x="1094" y="195"/>
                    <a:pt x="1094" y="195"/>
                    <a:pt x="1094" y="195"/>
                  </a:cubicBezTo>
                  <a:cubicBezTo>
                    <a:pt x="1065" y="220"/>
                    <a:pt x="1034" y="244"/>
                    <a:pt x="1003" y="268"/>
                  </a:cubicBezTo>
                  <a:cubicBezTo>
                    <a:pt x="994" y="275"/>
                    <a:pt x="984" y="282"/>
                    <a:pt x="975" y="289"/>
                  </a:cubicBezTo>
                  <a:cubicBezTo>
                    <a:pt x="977" y="279"/>
                    <a:pt x="978" y="268"/>
                    <a:pt x="979" y="258"/>
                  </a:cubicBezTo>
                  <a:cubicBezTo>
                    <a:pt x="982" y="222"/>
                    <a:pt x="986" y="185"/>
                    <a:pt x="999" y="158"/>
                  </a:cubicBezTo>
                  <a:cubicBezTo>
                    <a:pt x="999" y="155"/>
                    <a:pt x="1000" y="151"/>
                    <a:pt x="998" y="148"/>
                  </a:cubicBezTo>
                  <a:cubicBezTo>
                    <a:pt x="997" y="147"/>
                    <a:pt x="996" y="147"/>
                    <a:pt x="995" y="146"/>
                  </a:cubicBezTo>
                  <a:cubicBezTo>
                    <a:pt x="993" y="147"/>
                    <a:pt x="993" y="147"/>
                    <a:pt x="993" y="147"/>
                  </a:cubicBezTo>
                  <a:cubicBezTo>
                    <a:pt x="992" y="148"/>
                    <a:pt x="992" y="148"/>
                    <a:pt x="992" y="148"/>
                  </a:cubicBezTo>
                  <a:cubicBezTo>
                    <a:pt x="990" y="150"/>
                    <a:pt x="989" y="153"/>
                    <a:pt x="989" y="156"/>
                  </a:cubicBezTo>
                  <a:cubicBezTo>
                    <a:pt x="974" y="187"/>
                    <a:pt x="969" y="229"/>
                    <a:pt x="967" y="271"/>
                  </a:cubicBezTo>
                  <a:cubicBezTo>
                    <a:pt x="952" y="285"/>
                    <a:pt x="939" y="296"/>
                    <a:pt x="925" y="306"/>
                  </a:cubicBezTo>
                  <a:cubicBezTo>
                    <a:pt x="926" y="304"/>
                    <a:pt x="926" y="304"/>
                    <a:pt x="926" y="304"/>
                  </a:cubicBezTo>
                  <a:cubicBezTo>
                    <a:pt x="922" y="307"/>
                    <a:pt x="922" y="307"/>
                    <a:pt x="922" y="307"/>
                  </a:cubicBezTo>
                  <a:cubicBezTo>
                    <a:pt x="921" y="308"/>
                    <a:pt x="919" y="309"/>
                    <a:pt x="918" y="310"/>
                  </a:cubicBezTo>
                  <a:cubicBezTo>
                    <a:pt x="915" y="281"/>
                    <a:pt x="930" y="260"/>
                    <a:pt x="946" y="238"/>
                  </a:cubicBezTo>
                  <a:cubicBezTo>
                    <a:pt x="946" y="237"/>
                    <a:pt x="947" y="236"/>
                    <a:pt x="947" y="235"/>
                  </a:cubicBezTo>
                  <a:cubicBezTo>
                    <a:pt x="949" y="240"/>
                    <a:pt x="949" y="240"/>
                    <a:pt x="949" y="240"/>
                  </a:cubicBezTo>
                  <a:cubicBezTo>
                    <a:pt x="950" y="232"/>
                    <a:pt x="950" y="232"/>
                    <a:pt x="950" y="232"/>
                  </a:cubicBezTo>
                  <a:cubicBezTo>
                    <a:pt x="963" y="214"/>
                    <a:pt x="975" y="195"/>
                    <a:pt x="978" y="170"/>
                  </a:cubicBezTo>
                  <a:cubicBezTo>
                    <a:pt x="982" y="139"/>
                    <a:pt x="982" y="139"/>
                    <a:pt x="982" y="139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67" y="180"/>
                    <a:pt x="961" y="192"/>
                    <a:pt x="955" y="203"/>
                  </a:cubicBezTo>
                  <a:cubicBezTo>
                    <a:pt x="957" y="195"/>
                    <a:pt x="959" y="187"/>
                    <a:pt x="957" y="181"/>
                  </a:cubicBezTo>
                  <a:cubicBezTo>
                    <a:pt x="953" y="164"/>
                    <a:pt x="953" y="164"/>
                    <a:pt x="953" y="164"/>
                  </a:cubicBezTo>
                  <a:cubicBezTo>
                    <a:pt x="950" y="181"/>
                    <a:pt x="950" y="181"/>
                    <a:pt x="950" y="181"/>
                  </a:cubicBezTo>
                  <a:cubicBezTo>
                    <a:pt x="950" y="184"/>
                    <a:pt x="949" y="188"/>
                    <a:pt x="947" y="193"/>
                  </a:cubicBezTo>
                  <a:cubicBezTo>
                    <a:pt x="944" y="203"/>
                    <a:pt x="941" y="214"/>
                    <a:pt x="944" y="223"/>
                  </a:cubicBezTo>
                  <a:cubicBezTo>
                    <a:pt x="944" y="223"/>
                    <a:pt x="944" y="223"/>
                    <a:pt x="944" y="223"/>
                  </a:cubicBezTo>
                  <a:cubicBezTo>
                    <a:pt x="936" y="235"/>
                    <a:pt x="929" y="247"/>
                    <a:pt x="922" y="258"/>
                  </a:cubicBezTo>
                  <a:cubicBezTo>
                    <a:pt x="919" y="263"/>
                    <a:pt x="916" y="268"/>
                    <a:pt x="912" y="272"/>
                  </a:cubicBezTo>
                  <a:cubicBezTo>
                    <a:pt x="913" y="252"/>
                    <a:pt x="917" y="234"/>
                    <a:pt x="920" y="216"/>
                  </a:cubicBezTo>
                  <a:cubicBezTo>
                    <a:pt x="925" y="193"/>
                    <a:pt x="930" y="172"/>
                    <a:pt x="927" y="147"/>
                  </a:cubicBezTo>
                  <a:cubicBezTo>
                    <a:pt x="930" y="143"/>
                    <a:pt x="935" y="139"/>
                    <a:pt x="939" y="136"/>
                  </a:cubicBezTo>
                  <a:cubicBezTo>
                    <a:pt x="948" y="128"/>
                    <a:pt x="957" y="120"/>
                    <a:pt x="959" y="112"/>
                  </a:cubicBezTo>
                  <a:cubicBezTo>
                    <a:pt x="962" y="100"/>
                    <a:pt x="962" y="100"/>
                    <a:pt x="962" y="100"/>
                  </a:cubicBezTo>
                  <a:cubicBezTo>
                    <a:pt x="953" y="108"/>
                    <a:pt x="953" y="108"/>
                    <a:pt x="953" y="108"/>
                  </a:cubicBezTo>
                  <a:cubicBezTo>
                    <a:pt x="950" y="111"/>
                    <a:pt x="947" y="114"/>
                    <a:pt x="944" y="118"/>
                  </a:cubicBezTo>
                  <a:cubicBezTo>
                    <a:pt x="939" y="123"/>
                    <a:pt x="933" y="129"/>
                    <a:pt x="928" y="133"/>
                  </a:cubicBezTo>
                  <a:cubicBezTo>
                    <a:pt x="928" y="132"/>
                    <a:pt x="928" y="131"/>
                    <a:pt x="928" y="131"/>
                  </a:cubicBezTo>
                  <a:cubicBezTo>
                    <a:pt x="928" y="124"/>
                    <a:pt x="929" y="117"/>
                    <a:pt x="931" y="113"/>
                  </a:cubicBezTo>
                  <a:cubicBezTo>
                    <a:pt x="935" y="105"/>
                    <a:pt x="935" y="105"/>
                    <a:pt x="935" y="105"/>
                  </a:cubicBezTo>
                  <a:cubicBezTo>
                    <a:pt x="927" y="107"/>
                    <a:pt x="927" y="107"/>
                    <a:pt x="927" y="107"/>
                  </a:cubicBezTo>
                  <a:cubicBezTo>
                    <a:pt x="919" y="110"/>
                    <a:pt x="919" y="120"/>
                    <a:pt x="919" y="129"/>
                  </a:cubicBezTo>
                  <a:cubicBezTo>
                    <a:pt x="919" y="133"/>
                    <a:pt x="919" y="137"/>
                    <a:pt x="919" y="140"/>
                  </a:cubicBezTo>
                  <a:cubicBezTo>
                    <a:pt x="912" y="145"/>
                    <a:pt x="905" y="150"/>
                    <a:pt x="898" y="155"/>
                  </a:cubicBezTo>
                  <a:cubicBezTo>
                    <a:pt x="883" y="166"/>
                    <a:pt x="868" y="178"/>
                    <a:pt x="852" y="188"/>
                  </a:cubicBezTo>
                  <a:cubicBezTo>
                    <a:pt x="884" y="149"/>
                    <a:pt x="913" y="107"/>
                    <a:pt x="928" y="51"/>
                  </a:cubicBezTo>
                  <a:cubicBezTo>
                    <a:pt x="932" y="34"/>
                    <a:pt x="932" y="34"/>
                    <a:pt x="932" y="34"/>
                  </a:cubicBezTo>
                  <a:cubicBezTo>
                    <a:pt x="922" y="48"/>
                    <a:pt x="922" y="48"/>
                    <a:pt x="922" y="48"/>
                  </a:cubicBezTo>
                  <a:cubicBezTo>
                    <a:pt x="914" y="57"/>
                    <a:pt x="909" y="72"/>
                    <a:pt x="903" y="87"/>
                  </a:cubicBezTo>
                  <a:cubicBezTo>
                    <a:pt x="896" y="106"/>
                    <a:pt x="889" y="125"/>
                    <a:pt x="878" y="134"/>
                  </a:cubicBezTo>
                  <a:cubicBezTo>
                    <a:pt x="877" y="125"/>
                    <a:pt x="879" y="116"/>
                    <a:pt x="880" y="107"/>
                  </a:cubicBezTo>
                  <a:cubicBezTo>
                    <a:pt x="882" y="99"/>
                    <a:pt x="883" y="91"/>
                    <a:pt x="882" y="83"/>
                  </a:cubicBezTo>
                  <a:cubicBezTo>
                    <a:pt x="881" y="62"/>
                    <a:pt x="881" y="62"/>
                    <a:pt x="881" y="62"/>
                  </a:cubicBezTo>
                  <a:cubicBezTo>
                    <a:pt x="875" y="83"/>
                    <a:pt x="875" y="83"/>
                    <a:pt x="875" y="83"/>
                  </a:cubicBezTo>
                  <a:cubicBezTo>
                    <a:pt x="871" y="97"/>
                    <a:pt x="865" y="124"/>
                    <a:pt x="870" y="145"/>
                  </a:cubicBezTo>
                  <a:cubicBezTo>
                    <a:pt x="859" y="162"/>
                    <a:pt x="847" y="176"/>
                    <a:pt x="835" y="190"/>
                  </a:cubicBezTo>
                  <a:cubicBezTo>
                    <a:pt x="820" y="208"/>
                    <a:pt x="804" y="226"/>
                    <a:pt x="790" y="249"/>
                  </a:cubicBezTo>
                  <a:cubicBezTo>
                    <a:pt x="790" y="240"/>
                    <a:pt x="789" y="231"/>
                    <a:pt x="788" y="223"/>
                  </a:cubicBezTo>
                  <a:cubicBezTo>
                    <a:pt x="786" y="200"/>
                    <a:pt x="784" y="176"/>
                    <a:pt x="787" y="149"/>
                  </a:cubicBezTo>
                  <a:cubicBezTo>
                    <a:pt x="796" y="134"/>
                    <a:pt x="808" y="122"/>
                    <a:pt x="820" y="109"/>
                  </a:cubicBezTo>
                  <a:cubicBezTo>
                    <a:pt x="844" y="84"/>
                    <a:pt x="869" y="57"/>
                    <a:pt x="870" y="12"/>
                  </a:cubicBezTo>
                  <a:cubicBezTo>
                    <a:pt x="863" y="12"/>
                    <a:pt x="863" y="12"/>
                    <a:pt x="863" y="12"/>
                  </a:cubicBezTo>
                  <a:cubicBezTo>
                    <a:pt x="859" y="40"/>
                    <a:pt x="847" y="62"/>
                    <a:pt x="832" y="80"/>
                  </a:cubicBezTo>
                  <a:cubicBezTo>
                    <a:pt x="834" y="71"/>
                    <a:pt x="836" y="60"/>
                    <a:pt x="836" y="49"/>
                  </a:cubicBezTo>
                  <a:cubicBezTo>
                    <a:pt x="837" y="39"/>
                    <a:pt x="838" y="30"/>
                    <a:pt x="840" y="25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833" y="22"/>
                    <a:pt x="833" y="22"/>
                    <a:pt x="833" y="22"/>
                  </a:cubicBezTo>
                  <a:cubicBezTo>
                    <a:pt x="828" y="30"/>
                    <a:pt x="827" y="43"/>
                    <a:pt x="826" y="55"/>
                  </a:cubicBezTo>
                  <a:cubicBezTo>
                    <a:pt x="825" y="68"/>
                    <a:pt x="825" y="81"/>
                    <a:pt x="819" y="87"/>
                  </a:cubicBezTo>
                  <a:cubicBezTo>
                    <a:pt x="818" y="88"/>
                    <a:pt x="818" y="88"/>
                    <a:pt x="818" y="88"/>
                  </a:cubicBezTo>
                  <a:cubicBezTo>
                    <a:pt x="818" y="89"/>
                    <a:pt x="818" y="89"/>
                    <a:pt x="818" y="89"/>
                  </a:cubicBezTo>
                  <a:cubicBezTo>
                    <a:pt x="818" y="91"/>
                    <a:pt x="818" y="93"/>
                    <a:pt x="819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15" y="101"/>
                    <a:pt x="809" y="106"/>
                    <a:pt x="804" y="111"/>
                  </a:cubicBezTo>
                  <a:cubicBezTo>
                    <a:pt x="799" y="116"/>
                    <a:pt x="795" y="121"/>
                    <a:pt x="790" y="126"/>
                  </a:cubicBezTo>
                  <a:cubicBezTo>
                    <a:pt x="792" y="113"/>
                    <a:pt x="794" y="97"/>
                    <a:pt x="796" y="81"/>
                  </a:cubicBezTo>
                  <a:cubicBezTo>
                    <a:pt x="798" y="58"/>
                    <a:pt x="801" y="35"/>
                    <a:pt x="804" y="19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1" y="15"/>
                    <a:pt x="801" y="15"/>
                    <a:pt x="801" y="15"/>
                  </a:cubicBezTo>
                  <a:cubicBezTo>
                    <a:pt x="798" y="14"/>
                    <a:pt x="798" y="14"/>
                    <a:pt x="798" y="14"/>
                  </a:cubicBezTo>
                  <a:cubicBezTo>
                    <a:pt x="797" y="18"/>
                    <a:pt x="797" y="18"/>
                    <a:pt x="797" y="18"/>
                  </a:cubicBezTo>
                  <a:cubicBezTo>
                    <a:pt x="776" y="117"/>
                    <a:pt x="757" y="241"/>
                    <a:pt x="790" y="324"/>
                  </a:cubicBezTo>
                  <a:cubicBezTo>
                    <a:pt x="788" y="325"/>
                    <a:pt x="788" y="325"/>
                    <a:pt x="788" y="325"/>
                  </a:cubicBezTo>
                  <a:cubicBezTo>
                    <a:pt x="790" y="325"/>
                    <a:pt x="790" y="325"/>
                    <a:pt x="790" y="325"/>
                  </a:cubicBezTo>
                  <a:cubicBezTo>
                    <a:pt x="791" y="328"/>
                    <a:pt x="792" y="330"/>
                    <a:pt x="794" y="332"/>
                  </a:cubicBezTo>
                  <a:cubicBezTo>
                    <a:pt x="787" y="343"/>
                    <a:pt x="781" y="353"/>
                    <a:pt x="775" y="364"/>
                  </a:cubicBezTo>
                  <a:cubicBezTo>
                    <a:pt x="769" y="376"/>
                    <a:pt x="762" y="388"/>
                    <a:pt x="754" y="399"/>
                  </a:cubicBezTo>
                  <a:cubicBezTo>
                    <a:pt x="745" y="362"/>
                    <a:pt x="747" y="319"/>
                    <a:pt x="750" y="277"/>
                  </a:cubicBezTo>
                  <a:cubicBezTo>
                    <a:pt x="753" y="227"/>
                    <a:pt x="756" y="176"/>
                    <a:pt x="738" y="134"/>
                  </a:cubicBezTo>
                  <a:cubicBezTo>
                    <a:pt x="758" y="108"/>
                    <a:pt x="767" y="61"/>
                    <a:pt x="773" y="19"/>
                  </a:cubicBezTo>
                  <a:cubicBezTo>
                    <a:pt x="766" y="18"/>
                    <a:pt x="766" y="18"/>
                    <a:pt x="766" y="18"/>
                  </a:cubicBezTo>
                  <a:cubicBezTo>
                    <a:pt x="762" y="31"/>
                    <a:pt x="758" y="46"/>
                    <a:pt x="755" y="60"/>
                  </a:cubicBezTo>
                  <a:cubicBezTo>
                    <a:pt x="750" y="83"/>
                    <a:pt x="745" y="107"/>
                    <a:pt x="734" y="123"/>
                  </a:cubicBezTo>
                  <a:cubicBezTo>
                    <a:pt x="730" y="105"/>
                    <a:pt x="724" y="92"/>
                    <a:pt x="715" y="83"/>
                  </a:cubicBezTo>
                  <a:cubicBezTo>
                    <a:pt x="711" y="78"/>
                    <a:pt x="710" y="69"/>
                    <a:pt x="710" y="61"/>
                  </a:cubicBezTo>
                  <a:cubicBezTo>
                    <a:pt x="709" y="52"/>
                    <a:pt x="708" y="42"/>
                    <a:pt x="703" y="35"/>
                  </a:cubicBezTo>
                  <a:cubicBezTo>
                    <a:pt x="696" y="26"/>
                    <a:pt x="696" y="26"/>
                    <a:pt x="696" y="26"/>
                  </a:cubicBezTo>
                  <a:cubicBezTo>
                    <a:pt x="696" y="37"/>
                    <a:pt x="696" y="37"/>
                    <a:pt x="696" y="37"/>
                  </a:cubicBezTo>
                  <a:cubicBezTo>
                    <a:pt x="696" y="67"/>
                    <a:pt x="706" y="91"/>
                    <a:pt x="716" y="114"/>
                  </a:cubicBezTo>
                  <a:cubicBezTo>
                    <a:pt x="725" y="133"/>
                    <a:pt x="733" y="152"/>
                    <a:pt x="734" y="174"/>
                  </a:cubicBezTo>
                  <a:cubicBezTo>
                    <a:pt x="725" y="160"/>
                    <a:pt x="714" y="144"/>
                    <a:pt x="705" y="133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4" y="128"/>
                    <a:pt x="694" y="128"/>
                    <a:pt x="694" y="128"/>
                  </a:cubicBezTo>
                  <a:cubicBezTo>
                    <a:pt x="697" y="142"/>
                    <a:pt x="706" y="153"/>
                    <a:pt x="716" y="164"/>
                  </a:cubicBezTo>
                  <a:cubicBezTo>
                    <a:pt x="726" y="175"/>
                    <a:pt x="735" y="185"/>
                    <a:pt x="737" y="200"/>
                  </a:cubicBezTo>
                  <a:cubicBezTo>
                    <a:pt x="741" y="221"/>
                    <a:pt x="736" y="244"/>
                    <a:pt x="731" y="268"/>
                  </a:cubicBezTo>
                  <a:cubicBezTo>
                    <a:pt x="727" y="284"/>
                    <a:pt x="723" y="301"/>
                    <a:pt x="722" y="319"/>
                  </a:cubicBezTo>
                  <a:cubicBezTo>
                    <a:pt x="719" y="315"/>
                    <a:pt x="717" y="312"/>
                    <a:pt x="714" y="308"/>
                  </a:cubicBezTo>
                  <a:cubicBezTo>
                    <a:pt x="712" y="306"/>
                    <a:pt x="711" y="303"/>
                    <a:pt x="709" y="300"/>
                  </a:cubicBezTo>
                  <a:cubicBezTo>
                    <a:pt x="705" y="295"/>
                    <a:pt x="703" y="290"/>
                    <a:pt x="700" y="284"/>
                  </a:cubicBezTo>
                  <a:cubicBezTo>
                    <a:pt x="697" y="278"/>
                    <a:pt x="694" y="271"/>
                    <a:pt x="690" y="265"/>
                  </a:cubicBezTo>
                  <a:cubicBezTo>
                    <a:pt x="687" y="262"/>
                    <a:pt x="683" y="259"/>
                    <a:pt x="680" y="257"/>
                  </a:cubicBezTo>
                  <a:cubicBezTo>
                    <a:pt x="675" y="254"/>
                    <a:pt x="672" y="251"/>
                    <a:pt x="670" y="246"/>
                  </a:cubicBezTo>
                  <a:cubicBezTo>
                    <a:pt x="668" y="236"/>
                    <a:pt x="671" y="223"/>
                    <a:pt x="673" y="209"/>
                  </a:cubicBezTo>
                  <a:cubicBezTo>
                    <a:pt x="677" y="192"/>
                    <a:pt x="681" y="172"/>
                    <a:pt x="675" y="152"/>
                  </a:cubicBezTo>
                  <a:cubicBezTo>
                    <a:pt x="669" y="131"/>
                    <a:pt x="669" y="131"/>
                    <a:pt x="669" y="131"/>
                  </a:cubicBezTo>
                  <a:cubicBezTo>
                    <a:pt x="668" y="155"/>
                    <a:pt x="668" y="155"/>
                    <a:pt x="668" y="155"/>
                  </a:cubicBezTo>
                  <a:cubicBezTo>
                    <a:pt x="667" y="179"/>
                    <a:pt x="666" y="209"/>
                    <a:pt x="661" y="235"/>
                  </a:cubicBezTo>
                  <a:cubicBezTo>
                    <a:pt x="652" y="226"/>
                    <a:pt x="646" y="217"/>
                    <a:pt x="640" y="207"/>
                  </a:cubicBezTo>
                  <a:cubicBezTo>
                    <a:pt x="657" y="182"/>
                    <a:pt x="658" y="145"/>
                    <a:pt x="658" y="118"/>
                  </a:cubicBezTo>
                  <a:cubicBezTo>
                    <a:pt x="658" y="114"/>
                    <a:pt x="659" y="109"/>
                    <a:pt x="660" y="104"/>
                  </a:cubicBezTo>
                  <a:cubicBezTo>
                    <a:pt x="662" y="91"/>
                    <a:pt x="664" y="77"/>
                    <a:pt x="655" y="67"/>
                  </a:cubicBezTo>
                  <a:cubicBezTo>
                    <a:pt x="650" y="60"/>
                    <a:pt x="650" y="60"/>
                    <a:pt x="650" y="60"/>
                  </a:cubicBezTo>
                  <a:cubicBezTo>
                    <a:pt x="649" y="69"/>
                    <a:pt x="649" y="69"/>
                    <a:pt x="649" y="69"/>
                  </a:cubicBezTo>
                  <a:cubicBezTo>
                    <a:pt x="648" y="79"/>
                    <a:pt x="648" y="89"/>
                    <a:pt x="649" y="98"/>
                  </a:cubicBezTo>
                  <a:cubicBezTo>
                    <a:pt x="649" y="103"/>
                    <a:pt x="649" y="108"/>
                    <a:pt x="649" y="114"/>
                  </a:cubicBezTo>
                  <a:cubicBezTo>
                    <a:pt x="649" y="113"/>
                    <a:pt x="648" y="112"/>
                    <a:pt x="648" y="111"/>
                  </a:cubicBezTo>
                  <a:cubicBezTo>
                    <a:pt x="646" y="108"/>
                    <a:pt x="645" y="105"/>
                    <a:pt x="643" y="102"/>
                  </a:cubicBezTo>
                  <a:cubicBezTo>
                    <a:pt x="641" y="99"/>
                    <a:pt x="639" y="96"/>
                    <a:pt x="637" y="94"/>
                  </a:cubicBezTo>
                  <a:cubicBezTo>
                    <a:pt x="632" y="100"/>
                    <a:pt x="632" y="100"/>
                    <a:pt x="632" y="100"/>
                  </a:cubicBezTo>
                  <a:cubicBezTo>
                    <a:pt x="634" y="101"/>
                    <a:pt x="635" y="103"/>
                    <a:pt x="637" y="106"/>
                  </a:cubicBezTo>
                  <a:cubicBezTo>
                    <a:pt x="638" y="108"/>
                    <a:pt x="639" y="110"/>
                    <a:pt x="640" y="112"/>
                  </a:cubicBezTo>
                  <a:cubicBezTo>
                    <a:pt x="641" y="114"/>
                    <a:pt x="641" y="114"/>
                    <a:pt x="641" y="114"/>
                  </a:cubicBezTo>
                  <a:cubicBezTo>
                    <a:pt x="651" y="139"/>
                    <a:pt x="644" y="173"/>
                    <a:pt x="633" y="197"/>
                  </a:cubicBezTo>
                  <a:cubicBezTo>
                    <a:pt x="627" y="186"/>
                    <a:pt x="623" y="174"/>
                    <a:pt x="619" y="162"/>
                  </a:cubicBezTo>
                  <a:cubicBezTo>
                    <a:pt x="614" y="150"/>
                    <a:pt x="610" y="138"/>
                    <a:pt x="604" y="126"/>
                  </a:cubicBezTo>
                  <a:cubicBezTo>
                    <a:pt x="591" y="100"/>
                    <a:pt x="591" y="100"/>
                    <a:pt x="591" y="100"/>
                  </a:cubicBezTo>
                  <a:cubicBezTo>
                    <a:pt x="590" y="97"/>
                    <a:pt x="590" y="97"/>
                    <a:pt x="590" y="97"/>
                  </a:cubicBezTo>
                  <a:cubicBezTo>
                    <a:pt x="590" y="125"/>
                    <a:pt x="590" y="125"/>
                    <a:pt x="590" y="125"/>
                  </a:cubicBezTo>
                  <a:cubicBezTo>
                    <a:pt x="589" y="182"/>
                    <a:pt x="594" y="233"/>
                    <a:pt x="598" y="283"/>
                  </a:cubicBezTo>
                  <a:cubicBezTo>
                    <a:pt x="599" y="294"/>
                    <a:pt x="600" y="305"/>
                    <a:pt x="601" y="316"/>
                  </a:cubicBezTo>
                  <a:cubicBezTo>
                    <a:pt x="561" y="271"/>
                    <a:pt x="528" y="212"/>
                    <a:pt x="502" y="137"/>
                  </a:cubicBezTo>
                  <a:cubicBezTo>
                    <a:pt x="495" y="139"/>
                    <a:pt x="495" y="139"/>
                    <a:pt x="495" y="139"/>
                  </a:cubicBezTo>
                  <a:cubicBezTo>
                    <a:pt x="505" y="168"/>
                    <a:pt x="514" y="196"/>
                    <a:pt x="526" y="222"/>
                  </a:cubicBezTo>
                  <a:cubicBezTo>
                    <a:pt x="525" y="221"/>
                    <a:pt x="525" y="221"/>
                    <a:pt x="525" y="221"/>
                  </a:cubicBezTo>
                  <a:cubicBezTo>
                    <a:pt x="517" y="213"/>
                    <a:pt x="510" y="204"/>
                    <a:pt x="502" y="202"/>
                  </a:cubicBezTo>
                  <a:cubicBezTo>
                    <a:pt x="480" y="194"/>
                    <a:pt x="480" y="194"/>
                    <a:pt x="480" y="194"/>
                  </a:cubicBezTo>
                  <a:cubicBezTo>
                    <a:pt x="499" y="208"/>
                    <a:pt x="499" y="208"/>
                    <a:pt x="499" y="208"/>
                  </a:cubicBezTo>
                  <a:cubicBezTo>
                    <a:pt x="521" y="225"/>
                    <a:pt x="536" y="247"/>
                    <a:pt x="552" y="271"/>
                  </a:cubicBezTo>
                  <a:cubicBezTo>
                    <a:pt x="562" y="284"/>
                    <a:pt x="572" y="299"/>
                    <a:pt x="583" y="312"/>
                  </a:cubicBezTo>
                  <a:cubicBezTo>
                    <a:pt x="586" y="315"/>
                    <a:pt x="589" y="318"/>
                    <a:pt x="592" y="321"/>
                  </a:cubicBezTo>
                  <a:cubicBezTo>
                    <a:pt x="597" y="325"/>
                    <a:pt x="602" y="329"/>
                    <a:pt x="604" y="334"/>
                  </a:cubicBezTo>
                  <a:cubicBezTo>
                    <a:pt x="608" y="342"/>
                    <a:pt x="609" y="352"/>
                    <a:pt x="610" y="362"/>
                  </a:cubicBezTo>
                  <a:cubicBezTo>
                    <a:pt x="612" y="370"/>
                    <a:pt x="613" y="379"/>
                    <a:pt x="616" y="387"/>
                  </a:cubicBezTo>
                  <a:cubicBezTo>
                    <a:pt x="618" y="395"/>
                    <a:pt x="621" y="403"/>
                    <a:pt x="624" y="410"/>
                  </a:cubicBezTo>
                  <a:cubicBezTo>
                    <a:pt x="627" y="418"/>
                    <a:pt x="631" y="426"/>
                    <a:pt x="633" y="434"/>
                  </a:cubicBezTo>
                  <a:cubicBezTo>
                    <a:pt x="632" y="437"/>
                    <a:pt x="630" y="441"/>
                    <a:pt x="629" y="444"/>
                  </a:cubicBezTo>
                  <a:cubicBezTo>
                    <a:pt x="627" y="449"/>
                    <a:pt x="626" y="454"/>
                    <a:pt x="622" y="457"/>
                  </a:cubicBezTo>
                  <a:cubicBezTo>
                    <a:pt x="611" y="454"/>
                    <a:pt x="612" y="439"/>
                    <a:pt x="615" y="417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09" y="414"/>
                    <a:pt x="609" y="414"/>
                    <a:pt x="609" y="414"/>
                  </a:cubicBezTo>
                  <a:cubicBezTo>
                    <a:pt x="604" y="418"/>
                    <a:pt x="604" y="425"/>
                    <a:pt x="604" y="433"/>
                  </a:cubicBezTo>
                  <a:cubicBezTo>
                    <a:pt x="604" y="435"/>
                    <a:pt x="604" y="439"/>
                    <a:pt x="604" y="441"/>
                  </a:cubicBezTo>
                  <a:cubicBezTo>
                    <a:pt x="597" y="433"/>
                    <a:pt x="589" y="426"/>
                    <a:pt x="581" y="419"/>
                  </a:cubicBezTo>
                  <a:cubicBezTo>
                    <a:pt x="566" y="404"/>
                    <a:pt x="550" y="390"/>
                    <a:pt x="541" y="369"/>
                  </a:cubicBezTo>
                  <a:cubicBezTo>
                    <a:pt x="534" y="354"/>
                    <a:pt x="531" y="335"/>
                    <a:pt x="527" y="317"/>
                  </a:cubicBezTo>
                  <a:cubicBezTo>
                    <a:pt x="523" y="298"/>
                    <a:pt x="520" y="279"/>
                    <a:pt x="512" y="263"/>
                  </a:cubicBezTo>
                  <a:cubicBezTo>
                    <a:pt x="500" y="239"/>
                    <a:pt x="500" y="239"/>
                    <a:pt x="500" y="239"/>
                  </a:cubicBezTo>
                  <a:cubicBezTo>
                    <a:pt x="505" y="265"/>
                    <a:pt x="505" y="265"/>
                    <a:pt x="505" y="265"/>
                  </a:cubicBezTo>
                  <a:cubicBezTo>
                    <a:pt x="509" y="287"/>
                    <a:pt x="514" y="308"/>
                    <a:pt x="520" y="328"/>
                  </a:cubicBezTo>
                  <a:cubicBezTo>
                    <a:pt x="521" y="334"/>
                    <a:pt x="523" y="341"/>
                    <a:pt x="525" y="348"/>
                  </a:cubicBezTo>
                  <a:cubicBezTo>
                    <a:pt x="521" y="343"/>
                    <a:pt x="517" y="339"/>
                    <a:pt x="514" y="334"/>
                  </a:cubicBezTo>
                  <a:cubicBezTo>
                    <a:pt x="499" y="317"/>
                    <a:pt x="484" y="300"/>
                    <a:pt x="479" y="281"/>
                  </a:cubicBezTo>
                  <a:cubicBezTo>
                    <a:pt x="478" y="277"/>
                    <a:pt x="478" y="277"/>
                    <a:pt x="478" y="277"/>
                  </a:cubicBezTo>
                  <a:cubicBezTo>
                    <a:pt x="474" y="278"/>
                    <a:pt x="474" y="278"/>
                    <a:pt x="474" y="278"/>
                  </a:cubicBezTo>
                  <a:cubicBezTo>
                    <a:pt x="473" y="278"/>
                    <a:pt x="471" y="273"/>
                    <a:pt x="470" y="270"/>
                  </a:cubicBezTo>
                  <a:cubicBezTo>
                    <a:pt x="468" y="263"/>
                    <a:pt x="466" y="257"/>
                    <a:pt x="460" y="256"/>
                  </a:cubicBezTo>
                  <a:cubicBezTo>
                    <a:pt x="459" y="256"/>
                    <a:pt x="458" y="257"/>
                    <a:pt x="456" y="257"/>
                  </a:cubicBezTo>
                  <a:cubicBezTo>
                    <a:pt x="452" y="259"/>
                    <a:pt x="452" y="259"/>
                    <a:pt x="452" y="259"/>
                  </a:cubicBezTo>
                  <a:cubicBezTo>
                    <a:pt x="455" y="263"/>
                    <a:pt x="455" y="263"/>
                    <a:pt x="455" y="263"/>
                  </a:cubicBezTo>
                  <a:cubicBezTo>
                    <a:pt x="467" y="276"/>
                    <a:pt x="471" y="297"/>
                    <a:pt x="464" y="320"/>
                  </a:cubicBezTo>
                  <a:cubicBezTo>
                    <a:pt x="464" y="320"/>
                    <a:pt x="464" y="320"/>
                    <a:pt x="464" y="320"/>
                  </a:cubicBezTo>
                  <a:cubicBezTo>
                    <a:pt x="461" y="309"/>
                    <a:pt x="458" y="299"/>
                    <a:pt x="451" y="298"/>
                  </a:cubicBezTo>
                  <a:cubicBezTo>
                    <a:pt x="443" y="296"/>
                    <a:pt x="443" y="296"/>
                    <a:pt x="443" y="296"/>
                  </a:cubicBezTo>
                  <a:cubicBezTo>
                    <a:pt x="448" y="303"/>
                    <a:pt x="448" y="303"/>
                    <a:pt x="448" y="303"/>
                  </a:cubicBezTo>
                  <a:cubicBezTo>
                    <a:pt x="465" y="328"/>
                    <a:pt x="456" y="351"/>
                    <a:pt x="443" y="375"/>
                  </a:cubicBezTo>
                  <a:cubicBezTo>
                    <a:pt x="439" y="368"/>
                    <a:pt x="435" y="361"/>
                    <a:pt x="432" y="355"/>
                  </a:cubicBezTo>
                  <a:cubicBezTo>
                    <a:pt x="420" y="334"/>
                    <a:pt x="409" y="313"/>
                    <a:pt x="402" y="289"/>
                  </a:cubicBezTo>
                  <a:cubicBezTo>
                    <a:pt x="395" y="290"/>
                    <a:pt x="395" y="290"/>
                    <a:pt x="395" y="290"/>
                  </a:cubicBezTo>
                  <a:cubicBezTo>
                    <a:pt x="397" y="306"/>
                    <a:pt x="402" y="319"/>
                    <a:pt x="407" y="332"/>
                  </a:cubicBezTo>
                  <a:cubicBezTo>
                    <a:pt x="409" y="335"/>
                    <a:pt x="410" y="338"/>
                    <a:pt x="411" y="341"/>
                  </a:cubicBezTo>
                  <a:cubicBezTo>
                    <a:pt x="393" y="345"/>
                    <a:pt x="366" y="340"/>
                    <a:pt x="352" y="330"/>
                  </a:cubicBezTo>
                  <a:cubicBezTo>
                    <a:pt x="332" y="315"/>
                    <a:pt x="332" y="315"/>
                    <a:pt x="332" y="315"/>
                  </a:cubicBezTo>
                  <a:cubicBezTo>
                    <a:pt x="348" y="335"/>
                    <a:pt x="348" y="335"/>
                    <a:pt x="348" y="335"/>
                  </a:cubicBezTo>
                  <a:cubicBezTo>
                    <a:pt x="358" y="348"/>
                    <a:pt x="377" y="351"/>
                    <a:pt x="388" y="352"/>
                  </a:cubicBezTo>
                  <a:cubicBezTo>
                    <a:pt x="397" y="353"/>
                    <a:pt x="407" y="352"/>
                    <a:pt x="416" y="350"/>
                  </a:cubicBezTo>
                  <a:cubicBezTo>
                    <a:pt x="423" y="364"/>
                    <a:pt x="431" y="377"/>
                    <a:pt x="439" y="391"/>
                  </a:cubicBezTo>
                  <a:cubicBezTo>
                    <a:pt x="472" y="448"/>
                    <a:pt x="506" y="506"/>
                    <a:pt x="497" y="585"/>
                  </a:cubicBezTo>
                  <a:cubicBezTo>
                    <a:pt x="483" y="564"/>
                    <a:pt x="463" y="539"/>
                    <a:pt x="441" y="516"/>
                  </a:cubicBezTo>
                  <a:cubicBezTo>
                    <a:pt x="440" y="514"/>
                    <a:pt x="439" y="513"/>
                    <a:pt x="437" y="511"/>
                  </a:cubicBezTo>
                  <a:cubicBezTo>
                    <a:pt x="428" y="500"/>
                    <a:pt x="424" y="496"/>
                    <a:pt x="421" y="496"/>
                  </a:cubicBezTo>
                  <a:cubicBezTo>
                    <a:pt x="419" y="496"/>
                    <a:pt x="419" y="496"/>
                    <a:pt x="419" y="496"/>
                  </a:cubicBezTo>
                  <a:cubicBezTo>
                    <a:pt x="419" y="497"/>
                    <a:pt x="419" y="497"/>
                    <a:pt x="419" y="497"/>
                  </a:cubicBezTo>
                  <a:cubicBezTo>
                    <a:pt x="416" y="494"/>
                    <a:pt x="413" y="492"/>
                    <a:pt x="410" y="490"/>
                  </a:cubicBezTo>
                  <a:cubicBezTo>
                    <a:pt x="407" y="487"/>
                    <a:pt x="404" y="484"/>
                    <a:pt x="401" y="482"/>
                  </a:cubicBezTo>
                  <a:cubicBezTo>
                    <a:pt x="401" y="479"/>
                    <a:pt x="401" y="479"/>
                    <a:pt x="401" y="479"/>
                  </a:cubicBezTo>
                  <a:cubicBezTo>
                    <a:pt x="395" y="452"/>
                    <a:pt x="389" y="425"/>
                    <a:pt x="375" y="405"/>
                  </a:cubicBezTo>
                  <a:cubicBezTo>
                    <a:pt x="378" y="394"/>
                    <a:pt x="374" y="378"/>
                    <a:pt x="370" y="370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71"/>
                    <a:pt x="364" y="371"/>
                    <a:pt x="364" y="371"/>
                  </a:cubicBezTo>
                  <a:cubicBezTo>
                    <a:pt x="363" y="377"/>
                    <a:pt x="364" y="381"/>
                    <a:pt x="365" y="386"/>
                  </a:cubicBezTo>
                  <a:cubicBezTo>
                    <a:pt x="365" y="389"/>
                    <a:pt x="366" y="391"/>
                    <a:pt x="366" y="395"/>
                  </a:cubicBezTo>
                  <a:cubicBezTo>
                    <a:pt x="365" y="393"/>
                    <a:pt x="364" y="391"/>
                    <a:pt x="363" y="390"/>
                  </a:cubicBezTo>
                  <a:cubicBezTo>
                    <a:pt x="358" y="383"/>
                    <a:pt x="354" y="376"/>
                    <a:pt x="347" y="376"/>
                  </a:cubicBezTo>
                  <a:cubicBezTo>
                    <a:pt x="339" y="377"/>
                    <a:pt x="339" y="377"/>
                    <a:pt x="339" y="377"/>
                  </a:cubicBezTo>
                  <a:cubicBezTo>
                    <a:pt x="344" y="382"/>
                    <a:pt x="344" y="382"/>
                    <a:pt x="344" y="382"/>
                  </a:cubicBezTo>
                  <a:cubicBezTo>
                    <a:pt x="369" y="409"/>
                    <a:pt x="384" y="439"/>
                    <a:pt x="390" y="473"/>
                  </a:cubicBezTo>
                  <a:cubicBezTo>
                    <a:pt x="378" y="465"/>
                    <a:pt x="365" y="457"/>
                    <a:pt x="353" y="450"/>
                  </a:cubicBezTo>
                  <a:cubicBezTo>
                    <a:pt x="332" y="437"/>
                    <a:pt x="310" y="424"/>
                    <a:pt x="294" y="406"/>
                  </a:cubicBezTo>
                  <a:cubicBezTo>
                    <a:pt x="303" y="386"/>
                    <a:pt x="294" y="361"/>
                    <a:pt x="286" y="342"/>
                  </a:cubicBezTo>
                  <a:cubicBezTo>
                    <a:pt x="279" y="325"/>
                    <a:pt x="279" y="325"/>
                    <a:pt x="279" y="325"/>
                  </a:cubicBezTo>
                  <a:cubicBezTo>
                    <a:pt x="279" y="344"/>
                    <a:pt x="279" y="344"/>
                    <a:pt x="279" y="344"/>
                  </a:cubicBezTo>
                  <a:cubicBezTo>
                    <a:pt x="279" y="351"/>
                    <a:pt x="282" y="359"/>
                    <a:pt x="284" y="366"/>
                  </a:cubicBezTo>
                  <a:cubicBezTo>
                    <a:pt x="287" y="378"/>
                    <a:pt x="291" y="390"/>
                    <a:pt x="285" y="401"/>
                  </a:cubicBezTo>
                  <a:cubicBezTo>
                    <a:pt x="273" y="391"/>
                    <a:pt x="268" y="375"/>
                    <a:pt x="262" y="358"/>
                  </a:cubicBezTo>
                  <a:cubicBezTo>
                    <a:pt x="259" y="349"/>
                    <a:pt x="256" y="340"/>
                    <a:pt x="252" y="332"/>
                  </a:cubicBezTo>
                  <a:cubicBezTo>
                    <a:pt x="243" y="313"/>
                    <a:pt x="243" y="313"/>
                    <a:pt x="243" y="313"/>
                  </a:cubicBezTo>
                  <a:cubicBezTo>
                    <a:pt x="245" y="334"/>
                    <a:pt x="245" y="334"/>
                    <a:pt x="245" y="334"/>
                  </a:cubicBezTo>
                  <a:cubicBezTo>
                    <a:pt x="246" y="342"/>
                    <a:pt x="249" y="350"/>
                    <a:pt x="251" y="357"/>
                  </a:cubicBezTo>
                  <a:cubicBezTo>
                    <a:pt x="254" y="365"/>
                    <a:pt x="257" y="372"/>
                    <a:pt x="257" y="378"/>
                  </a:cubicBezTo>
                  <a:cubicBezTo>
                    <a:pt x="247" y="378"/>
                    <a:pt x="240" y="372"/>
                    <a:pt x="233" y="368"/>
                  </a:cubicBezTo>
                  <a:cubicBezTo>
                    <a:pt x="228" y="365"/>
                    <a:pt x="224" y="362"/>
                    <a:pt x="219" y="361"/>
                  </a:cubicBezTo>
                  <a:cubicBezTo>
                    <a:pt x="208" y="360"/>
                    <a:pt x="208" y="360"/>
                    <a:pt x="208" y="360"/>
                  </a:cubicBezTo>
                  <a:cubicBezTo>
                    <a:pt x="216" y="367"/>
                    <a:pt x="216" y="367"/>
                    <a:pt x="216" y="367"/>
                  </a:cubicBezTo>
                  <a:cubicBezTo>
                    <a:pt x="229" y="380"/>
                    <a:pt x="244" y="387"/>
                    <a:pt x="264" y="389"/>
                  </a:cubicBezTo>
                  <a:cubicBezTo>
                    <a:pt x="270" y="403"/>
                    <a:pt x="281" y="412"/>
                    <a:pt x="292" y="421"/>
                  </a:cubicBezTo>
                  <a:cubicBezTo>
                    <a:pt x="297" y="425"/>
                    <a:pt x="302" y="430"/>
                    <a:pt x="307" y="435"/>
                  </a:cubicBezTo>
                  <a:cubicBezTo>
                    <a:pt x="275" y="447"/>
                    <a:pt x="224" y="458"/>
                    <a:pt x="190" y="457"/>
                  </a:cubicBezTo>
                  <a:cubicBezTo>
                    <a:pt x="190" y="464"/>
                    <a:pt x="190" y="464"/>
                    <a:pt x="190" y="464"/>
                  </a:cubicBezTo>
                  <a:cubicBezTo>
                    <a:pt x="204" y="466"/>
                    <a:pt x="216" y="465"/>
                    <a:pt x="228" y="464"/>
                  </a:cubicBezTo>
                  <a:cubicBezTo>
                    <a:pt x="226" y="466"/>
                    <a:pt x="224" y="467"/>
                    <a:pt x="222" y="469"/>
                  </a:cubicBezTo>
                  <a:cubicBezTo>
                    <a:pt x="219" y="471"/>
                    <a:pt x="216" y="473"/>
                    <a:pt x="214" y="476"/>
                  </a:cubicBezTo>
                  <a:cubicBezTo>
                    <a:pt x="218" y="481"/>
                    <a:pt x="218" y="481"/>
                    <a:pt x="218" y="481"/>
                  </a:cubicBezTo>
                  <a:cubicBezTo>
                    <a:pt x="237" y="466"/>
                    <a:pt x="262" y="458"/>
                    <a:pt x="287" y="451"/>
                  </a:cubicBezTo>
                  <a:cubicBezTo>
                    <a:pt x="298" y="448"/>
                    <a:pt x="308" y="445"/>
                    <a:pt x="319" y="441"/>
                  </a:cubicBezTo>
                  <a:cubicBezTo>
                    <a:pt x="326" y="446"/>
                    <a:pt x="335" y="451"/>
                    <a:pt x="343" y="456"/>
                  </a:cubicBezTo>
                  <a:cubicBezTo>
                    <a:pt x="349" y="461"/>
                    <a:pt x="357" y="465"/>
                    <a:pt x="363" y="470"/>
                  </a:cubicBezTo>
                  <a:cubicBezTo>
                    <a:pt x="345" y="481"/>
                    <a:pt x="322" y="489"/>
                    <a:pt x="299" y="496"/>
                  </a:cubicBezTo>
                  <a:cubicBezTo>
                    <a:pt x="289" y="499"/>
                    <a:pt x="278" y="502"/>
                    <a:pt x="267" y="506"/>
                  </a:cubicBezTo>
                  <a:cubicBezTo>
                    <a:pt x="245" y="515"/>
                    <a:pt x="245" y="515"/>
                    <a:pt x="245" y="515"/>
                  </a:cubicBezTo>
                  <a:cubicBezTo>
                    <a:pt x="269" y="513"/>
                    <a:pt x="269" y="513"/>
                    <a:pt x="269" y="513"/>
                  </a:cubicBezTo>
                  <a:cubicBezTo>
                    <a:pt x="277" y="513"/>
                    <a:pt x="283" y="511"/>
                    <a:pt x="289" y="509"/>
                  </a:cubicBezTo>
                  <a:cubicBezTo>
                    <a:pt x="292" y="508"/>
                    <a:pt x="295" y="507"/>
                    <a:pt x="298" y="506"/>
                  </a:cubicBezTo>
                  <a:cubicBezTo>
                    <a:pt x="297" y="506"/>
                    <a:pt x="296" y="507"/>
                    <a:pt x="295" y="508"/>
                  </a:cubicBezTo>
                  <a:cubicBezTo>
                    <a:pt x="289" y="511"/>
                    <a:pt x="283" y="515"/>
                    <a:pt x="284" y="521"/>
                  </a:cubicBezTo>
                  <a:cubicBezTo>
                    <a:pt x="285" y="528"/>
                    <a:pt x="285" y="528"/>
                    <a:pt x="285" y="528"/>
                  </a:cubicBezTo>
                  <a:cubicBezTo>
                    <a:pt x="290" y="523"/>
                    <a:pt x="290" y="523"/>
                    <a:pt x="290" y="523"/>
                  </a:cubicBezTo>
                  <a:cubicBezTo>
                    <a:pt x="308" y="506"/>
                    <a:pt x="332" y="495"/>
                    <a:pt x="355" y="485"/>
                  </a:cubicBezTo>
                  <a:cubicBezTo>
                    <a:pt x="361" y="482"/>
                    <a:pt x="367" y="479"/>
                    <a:pt x="373" y="476"/>
                  </a:cubicBezTo>
                  <a:cubicBezTo>
                    <a:pt x="406" y="499"/>
                    <a:pt x="434" y="521"/>
                    <a:pt x="454" y="550"/>
                  </a:cubicBezTo>
                  <a:cubicBezTo>
                    <a:pt x="449" y="549"/>
                    <a:pt x="444" y="549"/>
                    <a:pt x="439" y="548"/>
                  </a:cubicBezTo>
                  <a:cubicBezTo>
                    <a:pt x="413" y="546"/>
                    <a:pt x="386" y="549"/>
                    <a:pt x="360" y="552"/>
                  </a:cubicBezTo>
                  <a:cubicBezTo>
                    <a:pt x="334" y="555"/>
                    <a:pt x="308" y="558"/>
                    <a:pt x="283" y="556"/>
                  </a:cubicBezTo>
                  <a:cubicBezTo>
                    <a:pt x="264" y="555"/>
                    <a:pt x="247" y="550"/>
                    <a:pt x="232" y="543"/>
                  </a:cubicBezTo>
                  <a:cubicBezTo>
                    <a:pt x="229" y="549"/>
                    <a:pt x="229" y="549"/>
                    <a:pt x="229" y="549"/>
                  </a:cubicBezTo>
                  <a:cubicBezTo>
                    <a:pt x="233" y="552"/>
                    <a:pt x="239" y="554"/>
                    <a:pt x="244" y="556"/>
                  </a:cubicBezTo>
                  <a:cubicBezTo>
                    <a:pt x="249" y="558"/>
                    <a:pt x="254" y="560"/>
                    <a:pt x="258" y="563"/>
                  </a:cubicBezTo>
                  <a:cubicBezTo>
                    <a:pt x="241" y="581"/>
                    <a:pt x="218" y="593"/>
                    <a:pt x="188" y="600"/>
                  </a:cubicBezTo>
                  <a:cubicBezTo>
                    <a:pt x="189" y="607"/>
                    <a:pt x="189" y="607"/>
                    <a:pt x="189" y="607"/>
                  </a:cubicBezTo>
                  <a:cubicBezTo>
                    <a:pt x="224" y="606"/>
                    <a:pt x="244" y="588"/>
                    <a:pt x="263" y="570"/>
                  </a:cubicBezTo>
                  <a:cubicBezTo>
                    <a:pt x="265" y="569"/>
                    <a:pt x="267" y="567"/>
                    <a:pt x="269" y="565"/>
                  </a:cubicBezTo>
                  <a:cubicBezTo>
                    <a:pt x="274" y="567"/>
                    <a:pt x="278" y="567"/>
                    <a:pt x="283" y="567"/>
                  </a:cubicBezTo>
                  <a:cubicBezTo>
                    <a:pt x="285" y="567"/>
                    <a:pt x="286" y="567"/>
                    <a:pt x="288" y="567"/>
                  </a:cubicBezTo>
                  <a:cubicBezTo>
                    <a:pt x="289" y="567"/>
                    <a:pt x="292" y="568"/>
                    <a:pt x="294" y="568"/>
                  </a:cubicBezTo>
                  <a:cubicBezTo>
                    <a:pt x="290" y="584"/>
                    <a:pt x="280" y="596"/>
                    <a:pt x="271" y="607"/>
                  </a:cubicBezTo>
                  <a:cubicBezTo>
                    <a:pt x="264" y="614"/>
                    <a:pt x="258" y="621"/>
                    <a:pt x="255" y="629"/>
                  </a:cubicBezTo>
                  <a:cubicBezTo>
                    <a:pt x="247" y="645"/>
                    <a:pt x="247" y="645"/>
                    <a:pt x="247" y="645"/>
                  </a:cubicBezTo>
                  <a:cubicBezTo>
                    <a:pt x="260" y="633"/>
                    <a:pt x="260" y="633"/>
                    <a:pt x="260" y="633"/>
                  </a:cubicBezTo>
                  <a:cubicBezTo>
                    <a:pt x="280" y="614"/>
                    <a:pt x="296" y="589"/>
                    <a:pt x="308" y="567"/>
                  </a:cubicBezTo>
                  <a:cubicBezTo>
                    <a:pt x="325" y="566"/>
                    <a:pt x="342" y="564"/>
                    <a:pt x="358" y="562"/>
                  </a:cubicBezTo>
                  <a:cubicBezTo>
                    <a:pt x="383" y="560"/>
                    <a:pt x="409" y="557"/>
                    <a:pt x="436" y="559"/>
                  </a:cubicBezTo>
                  <a:cubicBezTo>
                    <a:pt x="445" y="559"/>
                    <a:pt x="454" y="561"/>
                    <a:pt x="463" y="563"/>
                  </a:cubicBezTo>
                  <a:cubicBezTo>
                    <a:pt x="480" y="584"/>
                    <a:pt x="495" y="607"/>
                    <a:pt x="509" y="630"/>
                  </a:cubicBezTo>
                  <a:cubicBezTo>
                    <a:pt x="463" y="633"/>
                    <a:pt x="422" y="646"/>
                    <a:pt x="383" y="658"/>
                  </a:cubicBezTo>
                  <a:cubicBezTo>
                    <a:pt x="343" y="671"/>
                    <a:pt x="303" y="683"/>
                    <a:pt x="257" y="686"/>
                  </a:cubicBezTo>
                  <a:cubicBezTo>
                    <a:pt x="252" y="686"/>
                    <a:pt x="246" y="686"/>
                    <a:pt x="241" y="685"/>
                  </a:cubicBezTo>
                  <a:cubicBezTo>
                    <a:pt x="228" y="685"/>
                    <a:pt x="215" y="684"/>
                    <a:pt x="203" y="690"/>
                  </a:cubicBezTo>
                  <a:cubicBezTo>
                    <a:pt x="192" y="695"/>
                    <a:pt x="192" y="695"/>
                    <a:pt x="192" y="695"/>
                  </a:cubicBezTo>
                  <a:cubicBezTo>
                    <a:pt x="204" y="697"/>
                    <a:pt x="204" y="697"/>
                    <a:pt x="204" y="697"/>
                  </a:cubicBezTo>
                  <a:cubicBezTo>
                    <a:pt x="209" y="697"/>
                    <a:pt x="214" y="698"/>
                    <a:pt x="220" y="698"/>
                  </a:cubicBezTo>
                  <a:cubicBezTo>
                    <a:pt x="249" y="701"/>
                    <a:pt x="281" y="698"/>
                    <a:pt x="313" y="690"/>
                  </a:cubicBezTo>
                  <a:cubicBezTo>
                    <a:pt x="266" y="720"/>
                    <a:pt x="207" y="738"/>
                    <a:pt x="181" y="745"/>
                  </a:cubicBezTo>
                  <a:cubicBezTo>
                    <a:pt x="181" y="745"/>
                    <a:pt x="179" y="745"/>
                    <a:pt x="178" y="745"/>
                  </a:cubicBezTo>
                  <a:cubicBezTo>
                    <a:pt x="173" y="745"/>
                    <a:pt x="164" y="746"/>
                    <a:pt x="163" y="755"/>
                  </a:cubicBezTo>
                  <a:cubicBezTo>
                    <a:pt x="162" y="760"/>
                    <a:pt x="162" y="760"/>
                    <a:pt x="162" y="760"/>
                  </a:cubicBezTo>
                  <a:cubicBezTo>
                    <a:pt x="167" y="759"/>
                    <a:pt x="167" y="759"/>
                    <a:pt x="167" y="759"/>
                  </a:cubicBezTo>
                  <a:cubicBezTo>
                    <a:pt x="189" y="753"/>
                    <a:pt x="212" y="746"/>
                    <a:pt x="236" y="738"/>
                  </a:cubicBezTo>
                  <a:cubicBezTo>
                    <a:pt x="226" y="755"/>
                    <a:pt x="209" y="765"/>
                    <a:pt x="192" y="776"/>
                  </a:cubicBezTo>
                  <a:cubicBezTo>
                    <a:pt x="180" y="783"/>
                    <a:pt x="168" y="790"/>
                    <a:pt x="160" y="799"/>
                  </a:cubicBezTo>
                  <a:cubicBezTo>
                    <a:pt x="138" y="825"/>
                    <a:pt x="138" y="825"/>
                    <a:pt x="138" y="825"/>
                  </a:cubicBezTo>
                  <a:cubicBezTo>
                    <a:pt x="165" y="805"/>
                    <a:pt x="165" y="805"/>
                    <a:pt x="165" y="805"/>
                  </a:cubicBezTo>
                  <a:cubicBezTo>
                    <a:pt x="173" y="799"/>
                    <a:pt x="182" y="793"/>
                    <a:pt x="191" y="788"/>
                  </a:cubicBezTo>
                  <a:cubicBezTo>
                    <a:pt x="214" y="774"/>
                    <a:pt x="238" y="760"/>
                    <a:pt x="249" y="731"/>
                  </a:cubicBezTo>
                  <a:cubicBezTo>
                    <a:pt x="264" y="728"/>
                    <a:pt x="276" y="721"/>
                    <a:pt x="288" y="715"/>
                  </a:cubicBezTo>
                  <a:cubicBezTo>
                    <a:pt x="292" y="713"/>
                    <a:pt x="295" y="711"/>
                    <a:pt x="299" y="709"/>
                  </a:cubicBezTo>
                  <a:cubicBezTo>
                    <a:pt x="307" y="705"/>
                    <a:pt x="313" y="700"/>
                    <a:pt x="320" y="696"/>
                  </a:cubicBezTo>
                  <a:cubicBezTo>
                    <a:pt x="328" y="690"/>
                    <a:pt x="336" y="684"/>
                    <a:pt x="344" y="681"/>
                  </a:cubicBezTo>
                  <a:cubicBezTo>
                    <a:pt x="356" y="676"/>
                    <a:pt x="369" y="674"/>
                    <a:pt x="383" y="672"/>
                  </a:cubicBezTo>
                  <a:cubicBezTo>
                    <a:pt x="394" y="670"/>
                    <a:pt x="405" y="668"/>
                    <a:pt x="416" y="665"/>
                  </a:cubicBezTo>
                  <a:cubicBezTo>
                    <a:pt x="412" y="671"/>
                    <a:pt x="409" y="675"/>
                    <a:pt x="401" y="675"/>
                  </a:cubicBezTo>
                  <a:cubicBezTo>
                    <a:pt x="396" y="674"/>
                    <a:pt x="396" y="674"/>
                    <a:pt x="396" y="674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396" y="679"/>
                    <a:pt x="396" y="682"/>
                    <a:pt x="397" y="683"/>
                  </a:cubicBezTo>
                  <a:cubicBezTo>
                    <a:pt x="398" y="684"/>
                    <a:pt x="398" y="685"/>
                    <a:pt x="400" y="685"/>
                  </a:cubicBezTo>
                  <a:cubicBezTo>
                    <a:pt x="397" y="688"/>
                    <a:pt x="394" y="692"/>
                    <a:pt x="391" y="695"/>
                  </a:cubicBezTo>
                  <a:cubicBezTo>
                    <a:pt x="381" y="707"/>
                    <a:pt x="371" y="720"/>
                    <a:pt x="357" y="725"/>
                  </a:cubicBezTo>
                  <a:cubicBezTo>
                    <a:pt x="349" y="728"/>
                    <a:pt x="341" y="729"/>
                    <a:pt x="332" y="731"/>
                  </a:cubicBezTo>
                  <a:cubicBezTo>
                    <a:pt x="322" y="733"/>
                    <a:pt x="311" y="736"/>
                    <a:pt x="301" y="740"/>
                  </a:cubicBezTo>
                  <a:cubicBezTo>
                    <a:pt x="276" y="751"/>
                    <a:pt x="253" y="763"/>
                    <a:pt x="230" y="775"/>
                  </a:cubicBezTo>
                  <a:cubicBezTo>
                    <a:pt x="213" y="784"/>
                    <a:pt x="197" y="793"/>
                    <a:pt x="181" y="800"/>
                  </a:cubicBezTo>
                  <a:cubicBezTo>
                    <a:pt x="184" y="807"/>
                    <a:pt x="184" y="807"/>
                    <a:pt x="184" y="807"/>
                  </a:cubicBezTo>
                  <a:cubicBezTo>
                    <a:pt x="186" y="806"/>
                    <a:pt x="189" y="805"/>
                    <a:pt x="191" y="803"/>
                  </a:cubicBezTo>
                  <a:cubicBezTo>
                    <a:pt x="193" y="803"/>
                    <a:pt x="195" y="802"/>
                    <a:pt x="197" y="801"/>
                  </a:cubicBezTo>
                  <a:cubicBezTo>
                    <a:pt x="193" y="805"/>
                    <a:pt x="189" y="810"/>
                    <a:pt x="185" y="814"/>
                  </a:cubicBezTo>
                  <a:cubicBezTo>
                    <a:pt x="182" y="817"/>
                    <a:pt x="180" y="818"/>
                    <a:pt x="180" y="821"/>
                  </a:cubicBezTo>
                  <a:cubicBezTo>
                    <a:pt x="181" y="823"/>
                    <a:pt x="181" y="823"/>
                    <a:pt x="181" y="823"/>
                  </a:cubicBezTo>
                  <a:cubicBezTo>
                    <a:pt x="184" y="824"/>
                    <a:pt x="184" y="824"/>
                    <a:pt x="184" y="824"/>
                  </a:cubicBezTo>
                  <a:cubicBezTo>
                    <a:pt x="187" y="824"/>
                    <a:pt x="193" y="819"/>
                    <a:pt x="194" y="818"/>
                  </a:cubicBezTo>
                  <a:cubicBezTo>
                    <a:pt x="196" y="815"/>
                    <a:pt x="199" y="813"/>
                    <a:pt x="201" y="811"/>
                  </a:cubicBezTo>
                  <a:cubicBezTo>
                    <a:pt x="207" y="806"/>
                    <a:pt x="212" y="801"/>
                    <a:pt x="215" y="793"/>
                  </a:cubicBezTo>
                  <a:cubicBezTo>
                    <a:pt x="235" y="787"/>
                    <a:pt x="253" y="777"/>
                    <a:pt x="271" y="769"/>
                  </a:cubicBezTo>
                  <a:cubicBezTo>
                    <a:pt x="284" y="762"/>
                    <a:pt x="297" y="755"/>
                    <a:pt x="310" y="750"/>
                  </a:cubicBezTo>
                  <a:cubicBezTo>
                    <a:pt x="295" y="783"/>
                    <a:pt x="267" y="802"/>
                    <a:pt x="237" y="821"/>
                  </a:cubicBezTo>
                  <a:cubicBezTo>
                    <a:pt x="233" y="824"/>
                    <a:pt x="229" y="826"/>
                    <a:pt x="225" y="829"/>
                  </a:cubicBezTo>
                  <a:cubicBezTo>
                    <a:pt x="229" y="835"/>
                    <a:pt x="229" y="835"/>
                    <a:pt x="229" y="835"/>
                  </a:cubicBezTo>
                  <a:cubicBezTo>
                    <a:pt x="261" y="819"/>
                    <a:pt x="297" y="797"/>
                    <a:pt x="318" y="757"/>
                  </a:cubicBezTo>
                  <a:cubicBezTo>
                    <a:pt x="328" y="755"/>
                    <a:pt x="336" y="750"/>
                    <a:pt x="345" y="745"/>
                  </a:cubicBezTo>
                  <a:cubicBezTo>
                    <a:pt x="351" y="741"/>
                    <a:pt x="358" y="736"/>
                    <a:pt x="365" y="734"/>
                  </a:cubicBezTo>
                  <a:cubicBezTo>
                    <a:pt x="362" y="753"/>
                    <a:pt x="362" y="753"/>
                    <a:pt x="362" y="753"/>
                  </a:cubicBezTo>
                  <a:cubicBezTo>
                    <a:pt x="372" y="733"/>
                    <a:pt x="372" y="733"/>
                    <a:pt x="372" y="733"/>
                  </a:cubicBezTo>
                  <a:cubicBezTo>
                    <a:pt x="375" y="732"/>
                    <a:pt x="379" y="732"/>
                    <a:pt x="383" y="733"/>
                  </a:cubicBezTo>
                  <a:cubicBezTo>
                    <a:pt x="380" y="738"/>
                    <a:pt x="372" y="746"/>
                    <a:pt x="367" y="751"/>
                  </a:cubicBezTo>
                  <a:cubicBezTo>
                    <a:pt x="359" y="758"/>
                    <a:pt x="356" y="761"/>
                    <a:pt x="358" y="764"/>
                  </a:cubicBezTo>
                  <a:cubicBezTo>
                    <a:pt x="358" y="766"/>
                    <a:pt x="360" y="767"/>
                    <a:pt x="361" y="767"/>
                  </a:cubicBezTo>
                  <a:cubicBezTo>
                    <a:pt x="363" y="767"/>
                    <a:pt x="363" y="767"/>
                    <a:pt x="363" y="767"/>
                  </a:cubicBezTo>
                  <a:cubicBezTo>
                    <a:pt x="364" y="766"/>
                    <a:pt x="364" y="766"/>
                    <a:pt x="364" y="766"/>
                  </a:cubicBezTo>
                  <a:cubicBezTo>
                    <a:pt x="375" y="756"/>
                    <a:pt x="386" y="745"/>
                    <a:pt x="398" y="731"/>
                  </a:cubicBezTo>
                  <a:cubicBezTo>
                    <a:pt x="412" y="731"/>
                    <a:pt x="426" y="730"/>
                    <a:pt x="439" y="730"/>
                  </a:cubicBezTo>
                  <a:cubicBezTo>
                    <a:pt x="451" y="729"/>
                    <a:pt x="463" y="728"/>
                    <a:pt x="475" y="729"/>
                  </a:cubicBezTo>
                  <a:cubicBezTo>
                    <a:pt x="449" y="764"/>
                    <a:pt x="409" y="783"/>
                    <a:pt x="361" y="803"/>
                  </a:cubicBezTo>
                  <a:cubicBezTo>
                    <a:pt x="353" y="807"/>
                    <a:pt x="353" y="807"/>
                    <a:pt x="353" y="807"/>
                  </a:cubicBezTo>
                  <a:cubicBezTo>
                    <a:pt x="361" y="810"/>
                    <a:pt x="361" y="810"/>
                    <a:pt x="361" y="810"/>
                  </a:cubicBezTo>
                  <a:cubicBezTo>
                    <a:pt x="363" y="811"/>
                    <a:pt x="366" y="811"/>
                    <a:pt x="368" y="810"/>
                  </a:cubicBezTo>
                  <a:cubicBezTo>
                    <a:pt x="362" y="818"/>
                    <a:pt x="353" y="823"/>
                    <a:pt x="344" y="828"/>
                  </a:cubicBezTo>
                  <a:cubicBezTo>
                    <a:pt x="339" y="831"/>
                    <a:pt x="333" y="835"/>
                    <a:pt x="328" y="839"/>
                  </a:cubicBezTo>
                  <a:cubicBezTo>
                    <a:pt x="310" y="853"/>
                    <a:pt x="310" y="853"/>
                    <a:pt x="310" y="853"/>
                  </a:cubicBezTo>
                  <a:cubicBezTo>
                    <a:pt x="332" y="845"/>
                    <a:pt x="332" y="845"/>
                    <a:pt x="332" y="845"/>
                  </a:cubicBezTo>
                  <a:cubicBezTo>
                    <a:pt x="356" y="836"/>
                    <a:pt x="372" y="822"/>
                    <a:pt x="383" y="803"/>
                  </a:cubicBezTo>
                  <a:cubicBezTo>
                    <a:pt x="430" y="791"/>
                    <a:pt x="461" y="760"/>
                    <a:pt x="491" y="730"/>
                  </a:cubicBezTo>
                  <a:cubicBezTo>
                    <a:pt x="491" y="730"/>
                    <a:pt x="491" y="730"/>
                    <a:pt x="491" y="730"/>
                  </a:cubicBezTo>
                  <a:cubicBezTo>
                    <a:pt x="529" y="734"/>
                    <a:pt x="558" y="745"/>
                    <a:pt x="586" y="757"/>
                  </a:cubicBezTo>
                  <a:cubicBezTo>
                    <a:pt x="550" y="770"/>
                    <a:pt x="518" y="787"/>
                    <a:pt x="487" y="803"/>
                  </a:cubicBezTo>
                  <a:cubicBezTo>
                    <a:pt x="449" y="823"/>
                    <a:pt x="411" y="843"/>
                    <a:pt x="367" y="857"/>
                  </a:cubicBezTo>
                  <a:cubicBezTo>
                    <a:pt x="365" y="858"/>
                    <a:pt x="363" y="859"/>
                    <a:pt x="363" y="863"/>
                  </a:cubicBezTo>
                  <a:cubicBezTo>
                    <a:pt x="354" y="865"/>
                    <a:pt x="345" y="867"/>
                    <a:pt x="335" y="869"/>
                  </a:cubicBezTo>
                  <a:cubicBezTo>
                    <a:pt x="338" y="867"/>
                    <a:pt x="338" y="867"/>
                    <a:pt x="338" y="867"/>
                  </a:cubicBezTo>
                  <a:cubicBezTo>
                    <a:pt x="333" y="870"/>
                    <a:pt x="333" y="870"/>
                    <a:pt x="333" y="870"/>
                  </a:cubicBezTo>
                  <a:cubicBezTo>
                    <a:pt x="326" y="871"/>
                    <a:pt x="319" y="873"/>
                    <a:pt x="312" y="875"/>
                  </a:cubicBezTo>
                  <a:cubicBezTo>
                    <a:pt x="287" y="881"/>
                    <a:pt x="261" y="887"/>
                    <a:pt x="238" y="892"/>
                  </a:cubicBezTo>
                  <a:cubicBezTo>
                    <a:pt x="238" y="899"/>
                    <a:pt x="238" y="899"/>
                    <a:pt x="238" y="899"/>
                  </a:cubicBezTo>
                  <a:cubicBezTo>
                    <a:pt x="253" y="898"/>
                    <a:pt x="269" y="895"/>
                    <a:pt x="283" y="893"/>
                  </a:cubicBezTo>
                  <a:cubicBezTo>
                    <a:pt x="292" y="891"/>
                    <a:pt x="300" y="889"/>
                    <a:pt x="308" y="888"/>
                  </a:cubicBezTo>
                  <a:cubicBezTo>
                    <a:pt x="303" y="892"/>
                    <a:pt x="299" y="896"/>
                    <a:pt x="294" y="901"/>
                  </a:cubicBezTo>
                  <a:cubicBezTo>
                    <a:pt x="285" y="908"/>
                    <a:pt x="275" y="914"/>
                    <a:pt x="265" y="920"/>
                  </a:cubicBezTo>
                  <a:cubicBezTo>
                    <a:pt x="254" y="926"/>
                    <a:pt x="244" y="932"/>
                    <a:pt x="237" y="938"/>
                  </a:cubicBezTo>
                  <a:cubicBezTo>
                    <a:pt x="241" y="944"/>
                    <a:pt x="241" y="944"/>
                    <a:pt x="241" y="944"/>
                  </a:cubicBezTo>
                  <a:cubicBezTo>
                    <a:pt x="249" y="939"/>
                    <a:pt x="261" y="933"/>
                    <a:pt x="269" y="930"/>
                  </a:cubicBezTo>
                  <a:cubicBezTo>
                    <a:pt x="267" y="933"/>
                    <a:pt x="264" y="936"/>
                    <a:pt x="261" y="938"/>
                  </a:cubicBezTo>
                  <a:cubicBezTo>
                    <a:pt x="257" y="943"/>
                    <a:pt x="252" y="948"/>
                    <a:pt x="252" y="954"/>
                  </a:cubicBezTo>
                  <a:cubicBezTo>
                    <a:pt x="252" y="963"/>
                    <a:pt x="252" y="963"/>
                    <a:pt x="252" y="963"/>
                  </a:cubicBezTo>
                  <a:cubicBezTo>
                    <a:pt x="258" y="956"/>
                    <a:pt x="258" y="956"/>
                    <a:pt x="258" y="956"/>
                  </a:cubicBezTo>
                  <a:cubicBezTo>
                    <a:pt x="267" y="948"/>
                    <a:pt x="274" y="938"/>
                    <a:pt x="281" y="929"/>
                  </a:cubicBezTo>
                  <a:cubicBezTo>
                    <a:pt x="287" y="921"/>
                    <a:pt x="293" y="913"/>
                    <a:pt x="299" y="906"/>
                  </a:cubicBezTo>
                  <a:cubicBezTo>
                    <a:pt x="307" y="901"/>
                    <a:pt x="313" y="895"/>
                    <a:pt x="317" y="890"/>
                  </a:cubicBezTo>
                  <a:cubicBezTo>
                    <a:pt x="321" y="888"/>
                    <a:pt x="324" y="886"/>
                    <a:pt x="327" y="884"/>
                  </a:cubicBezTo>
                  <a:cubicBezTo>
                    <a:pt x="339" y="878"/>
                    <a:pt x="353" y="874"/>
                    <a:pt x="368" y="871"/>
                  </a:cubicBezTo>
                  <a:cubicBezTo>
                    <a:pt x="379" y="869"/>
                    <a:pt x="391" y="866"/>
                    <a:pt x="401" y="862"/>
                  </a:cubicBezTo>
                  <a:cubicBezTo>
                    <a:pt x="412" y="858"/>
                    <a:pt x="422" y="853"/>
                    <a:pt x="431" y="848"/>
                  </a:cubicBezTo>
                  <a:cubicBezTo>
                    <a:pt x="439" y="843"/>
                    <a:pt x="448" y="839"/>
                    <a:pt x="456" y="836"/>
                  </a:cubicBezTo>
                  <a:cubicBezTo>
                    <a:pt x="438" y="856"/>
                    <a:pt x="414" y="872"/>
                    <a:pt x="388" y="888"/>
                  </a:cubicBezTo>
                  <a:cubicBezTo>
                    <a:pt x="367" y="901"/>
                    <a:pt x="367" y="901"/>
                    <a:pt x="367" y="901"/>
                  </a:cubicBezTo>
                  <a:cubicBezTo>
                    <a:pt x="391" y="895"/>
                    <a:pt x="391" y="895"/>
                    <a:pt x="391" y="895"/>
                  </a:cubicBezTo>
                  <a:cubicBezTo>
                    <a:pt x="391" y="895"/>
                    <a:pt x="391" y="894"/>
                    <a:pt x="392" y="894"/>
                  </a:cubicBezTo>
                  <a:cubicBezTo>
                    <a:pt x="389" y="897"/>
                    <a:pt x="386" y="899"/>
                    <a:pt x="383" y="901"/>
                  </a:cubicBezTo>
                  <a:cubicBezTo>
                    <a:pt x="383" y="902"/>
                    <a:pt x="383" y="902"/>
                    <a:pt x="383" y="902"/>
                  </a:cubicBezTo>
                  <a:cubicBezTo>
                    <a:pt x="387" y="908"/>
                    <a:pt x="387" y="908"/>
                    <a:pt x="387" y="908"/>
                  </a:cubicBezTo>
                  <a:cubicBezTo>
                    <a:pt x="390" y="906"/>
                    <a:pt x="393" y="904"/>
                    <a:pt x="396" y="902"/>
                  </a:cubicBezTo>
                  <a:cubicBezTo>
                    <a:pt x="398" y="900"/>
                    <a:pt x="401" y="898"/>
                    <a:pt x="404" y="897"/>
                  </a:cubicBezTo>
                  <a:cubicBezTo>
                    <a:pt x="401" y="901"/>
                    <a:pt x="397" y="906"/>
                    <a:pt x="393" y="910"/>
                  </a:cubicBezTo>
                  <a:cubicBezTo>
                    <a:pt x="388" y="915"/>
                    <a:pt x="383" y="920"/>
                    <a:pt x="382" y="925"/>
                  </a:cubicBezTo>
                  <a:cubicBezTo>
                    <a:pt x="377" y="942"/>
                    <a:pt x="377" y="942"/>
                    <a:pt x="377" y="942"/>
                  </a:cubicBezTo>
                  <a:cubicBezTo>
                    <a:pt x="388" y="928"/>
                    <a:pt x="388" y="928"/>
                    <a:pt x="388" y="928"/>
                  </a:cubicBezTo>
                  <a:cubicBezTo>
                    <a:pt x="391" y="925"/>
                    <a:pt x="394" y="922"/>
                    <a:pt x="397" y="919"/>
                  </a:cubicBezTo>
                  <a:cubicBezTo>
                    <a:pt x="406" y="911"/>
                    <a:pt x="415" y="903"/>
                    <a:pt x="417" y="887"/>
                  </a:cubicBezTo>
                  <a:cubicBezTo>
                    <a:pt x="435" y="875"/>
                    <a:pt x="463" y="869"/>
                    <a:pt x="490" y="871"/>
                  </a:cubicBezTo>
                  <a:cubicBezTo>
                    <a:pt x="504" y="872"/>
                    <a:pt x="523" y="875"/>
                    <a:pt x="537" y="886"/>
                  </a:cubicBezTo>
                  <a:cubicBezTo>
                    <a:pt x="524" y="895"/>
                    <a:pt x="508" y="900"/>
                    <a:pt x="493" y="905"/>
                  </a:cubicBezTo>
                  <a:cubicBezTo>
                    <a:pt x="480" y="909"/>
                    <a:pt x="466" y="914"/>
                    <a:pt x="454" y="920"/>
                  </a:cubicBezTo>
                  <a:cubicBezTo>
                    <a:pt x="433" y="932"/>
                    <a:pt x="433" y="932"/>
                    <a:pt x="433" y="932"/>
                  </a:cubicBezTo>
                  <a:cubicBezTo>
                    <a:pt x="457" y="927"/>
                    <a:pt x="457" y="927"/>
                    <a:pt x="457" y="927"/>
                  </a:cubicBezTo>
                  <a:cubicBezTo>
                    <a:pt x="464" y="926"/>
                    <a:pt x="470" y="923"/>
                    <a:pt x="476" y="921"/>
                  </a:cubicBezTo>
                  <a:cubicBezTo>
                    <a:pt x="482" y="919"/>
                    <a:pt x="487" y="917"/>
                    <a:pt x="493" y="916"/>
                  </a:cubicBezTo>
                  <a:cubicBezTo>
                    <a:pt x="493" y="916"/>
                    <a:pt x="492" y="917"/>
                    <a:pt x="492" y="917"/>
                  </a:cubicBezTo>
                  <a:cubicBezTo>
                    <a:pt x="489" y="921"/>
                    <a:pt x="484" y="927"/>
                    <a:pt x="488" y="932"/>
                  </a:cubicBezTo>
                  <a:cubicBezTo>
                    <a:pt x="492" y="938"/>
                    <a:pt x="492" y="938"/>
                    <a:pt x="492" y="938"/>
                  </a:cubicBezTo>
                  <a:cubicBezTo>
                    <a:pt x="494" y="931"/>
                    <a:pt x="494" y="931"/>
                    <a:pt x="494" y="931"/>
                  </a:cubicBezTo>
                  <a:cubicBezTo>
                    <a:pt x="501" y="912"/>
                    <a:pt x="519" y="905"/>
                    <a:pt x="538" y="898"/>
                  </a:cubicBezTo>
                  <a:cubicBezTo>
                    <a:pt x="541" y="896"/>
                    <a:pt x="545" y="895"/>
                    <a:pt x="548" y="893"/>
                  </a:cubicBezTo>
                  <a:cubicBezTo>
                    <a:pt x="554" y="899"/>
                    <a:pt x="561" y="902"/>
                    <a:pt x="567" y="906"/>
                  </a:cubicBezTo>
                  <a:cubicBezTo>
                    <a:pt x="575" y="910"/>
                    <a:pt x="583" y="914"/>
                    <a:pt x="588" y="920"/>
                  </a:cubicBezTo>
                  <a:cubicBezTo>
                    <a:pt x="565" y="931"/>
                    <a:pt x="536" y="934"/>
                    <a:pt x="508" y="938"/>
                  </a:cubicBezTo>
                  <a:cubicBezTo>
                    <a:pt x="490" y="940"/>
                    <a:pt x="470" y="943"/>
                    <a:pt x="453" y="947"/>
                  </a:cubicBezTo>
                  <a:cubicBezTo>
                    <a:pt x="454" y="954"/>
                    <a:pt x="454" y="954"/>
                    <a:pt x="454" y="954"/>
                  </a:cubicBezTo>
                  <a:cubicBezTo>
                    <a:pt x="470" y="953"/>
                    <a:pt x="486" y="951"/>
                    <a:pt x="501" y="949"/>
                  </a:cubicBezTo>
                  <a:cubicBezTo>
                    <a:pt x="511" y="948"/>
                    <a:pt x="521" y="947"/>
                    <a:pt x="531" y="946"/>
                  </a:cubicBezTo>
                  <a:cubicBezTo>
                    <a:pt x="529" y="948"/>
                    <a:pt x="527" y="950"/>
                    <a:pt x="524" y="951"/>
                  </a:cubicBezTo>
                  <a:cubicBezTo>
                    <a:pt x="522" y="952"/>
                    <a:pt x="522" y="952"/>
                    <a:pt x="522" y="952"/>
                  </a:cubicBezTo>
                  <a:cubicBezTo>
                    <a:pt x="466" y="952"/>
                    <a:pt x="415" y="960"/>
                    <a:pt x="380" y="977"/>
                  </a:cubicBezTo>
                  <a:cubicBezTo>
                    <a:pt x="375" y="980"/>
                    <a:pt x="370" y="983"/>
                    <a:pt x="365" y="987"/>
                  </a:cubicBezTo>
                  <a:cubicBezTo>
                    <a:pt x="358" y="992"/>
                    <a:pt x="352" y="997"/>
                    <a:pt x="345" y="998"/>
                  </a:cubicBezTo>
                  <a:cubicBezTo>
                    <a:pt x="325" y="988"/>
                    <a:pt x="304" y="982"/>
                    <a:pt x="281" y="980"/>
                  </a:cubicBezTo>
                  <a:cubicBezTo>
                    <a:pt x="231" y="977"/>
                    <a:pt x="182" y="993"/>
                    <a:pt x="134" y="1009"/>
                  </a:cubicBezTo>
                  <a:cubicBezTo>
                    <a:pt x="112" y="1017"/>
                    <a:pt x="91" y="1024"/>
                    <a:pt x="70" y="1029"/>
                  </a:cubicBezTo>
                  <a:cubicBezTo>
                    <a:pt x="72" y="1036"/>
                    <a:pt x="72" y="1036"/>
                    <a:pt x="72" y="1036"/>
                  </a:cubicBezTo>
                  <a:cubicBezTo>
                    <a:pt x="85" y="1034"/>
                    <a:pt x="97" y="1030"/>
                    <a:pt x="108" y="1027"/>
                  </a:cubicBezTo>
                  <a:cubicBezTo>
                    <a:pt x="122" y="1022"/>
                    <a:pt x="137" y="1018"/>
                    <a:pt x="153" y="1016"/>
                  </a:cubicBezTo>
                  <a:cubicBezTo>
                    <a:pt x="141" y="1038"/>
                    <a:pt x="118" y="1047"/>
                    <a:pt x="94" y="1057"/>
                  </a:cubicBezTo>
                  <a:cubicBezTo>
                    <a:pt x="87" y="1060"/>
                    <a:pt x="81" y="1062"/>
                    <a:pt x="75" y="1065"/>
                  </a:cubicBezTo>
                  <a:cubicBezTo>
                    <a:pt x="59" y="1072"/>
                    <a:pt x="59" y="1072"/>
                    <a:pt x="59" y="1072"/>
                  </a:cubicBezTo>
                  <a:cubicBezTo>
                    <a:pt x="77" y="1072"/>
                    <a:pt x="77" y="1072"/>
                    <a:pt x="77" y="1072"/>
                  </a:cubicBezTo>
                  <a:cubicBezTo>
                    <a:pt x="87" y="1072"/>
                    <a:pt x="96" y="1067"/>
                    <a:pt x="104" y="1063"/>
                  </a:cubicBezTo>
                  <a:cubicBezTo>
                    <a:pt x="109" y="1061"/>
                    <a:pt x="114" y="1059"/>
                    <a:pt x="118" y="1058"/>
                  </a:cubicBezTo>
                  <a:cubicBezTo>
                    <a:pt x="116" y="1065"/>
                    <a:pt x="113" y="1071"/>
                    <a:pt x="108" y="1076"/>
                  </a:cubicBezTo>
                  <a:cubicBezTo>
                    <a:pt x="100" y="1085"/>
                    <a:pt x="100" y="1085"/>
                    <a:pt x="100" y="1085"/>
                  </a:cubicBezTo>
                  <a:cubicBezTo>
                    <a:pt x="112" y="1082"/>
                    <a:pt x="112" y="1082"/>
                    <a:pt x="112" y="1082"/>
                  </a:cubicBezTo>
                  <a:cubicBezTo>
                    <a:pt x="124" y="1079"/>
                    <a:pt x="127" y="1066"/>
                    <a:pt x="128" y="1053"/>
                  </a:cubicBezTo>
                  <a:cubicBezTo>
                    <a:pt x="145" y="1046"/>
                    <a:pt x="157" y="1032"/>
                    <a:pt x="166" y="1011"/>
                  </a:cubicBezTo>
                  <a:cubicBezTo>
                    <a:pt x="170" y="1010"/>
                    <a:pt x="170" y="1010"/>
                    <a:pt x="170" y="1010"/>
                  </a:cubicBezTo>
                  <a:cubicBezTo>
                    <a:pt x="193" y="1001"/>
                    <a:pt x="222" y="991"/>
                    <a:pt x="250" y="991"/>
                  </a:cubicBezTo>
                  <a:cubicBezTo>
                    <a:pt x="241" y="998"/>
                    <a:pt x="234" y="1006"/>
                    <a:pt x="226" y="1015"/>
                  </a:cubicBezTo>
                  <a:cubicBezTo>
                    <a:pt x="215" y="1028"/>
                    <a:pt x="205" y="1040"/>
                    <a:pt x="189" y="1046"/>
                  </a:cubicBezTo>
                  <a:cubicBezTo>
                    <a:pt x="190" y="1053"/>
                    <a:pt x="190" y="1053"/>
                    <a:pt x="190" y="1053"/>
                  </a:cubicBezTo>
                  <a:cubicBezTo>
                    <a:pt x="211" y="1049"/>
                    <a:pt x="224" y="1034"/>
                    <a:pt x="236" y="1019"/>
                  </a:cubicBezTo>
                  <a:cubicBezTo>
                    <a:pt x="247" y="1007"/>
                    <a:pt x="257" y="995"/>
                    <a:pt x="271" y="992"/>
                  </a:cubicBezTo>
                  <a:cubicBezTo>
                    <a:pt x="284" y="989"/>
                    <a:pt x="284" y="989"/>
                    <a:pt x="284" y="989"/>
                  </a:cubicBezTo>
                  <a:cubicBezTo>
                    <a:pt x="302" y="992"/>
                    <a:pt x="316" y="997"/>
                    <a:pt x="332" y="1004"/>
                  </a:cubicBezTo>
                  <a:cubicBezTo>
                    <a:pt x="325" y="1008"/>
                    <a:pt x="317" y="1013"/>
                    <a:pt x="309" y="1018"/>
                  </a:cubicBezTo>
                  <a:cubicBezTo>
                    <a:pt x="284" y="1033"/>
                    <a:pt x="259" y="1049"/>
                    <a:pt x="233" y="1063"/>
                  </a:cubicBezTo>
                  <a:cubicBezTo>
                    <a:pt x="233" y="1061"/>
                    <a:pt x="233" y="1061"/>
                    <a:pt x="233" y="1061"/>
                  </a:cubicBezTo>
                  <a:cubicBezTo>
                    <a:pt x="232" y="1064"/>
                    <a:pt x="232" y="1064"/>
                    <a:pt x="232" y="1064"/>
                  </a:cubicBezTo>
                  <a:cubicBezTo>
                    <a:pt x="187" y="1089"/>
                    <a:pt x="140" y="1112"/>
                    <a:pt x="86" y="1130"/>
                  </a:cubicBezTo>
                  <a:cubicBezTo>
                    <a:pt x="88" y="1137"/>
                    <a:pt x="88" y="1137"/>
                    <a:pt x="88" y="1137"/>
                  </a:cubicBezTo>
                  <a:cubicBezTo>
                    <a:pt x="139" y="1127"/>
                    <a:pt x="182" y="1107"/>
                    <a:pt x="222" y="1084"/>
                  </a:cubicBezTo>
                  <a:cubicBezTo>
                    <a:pt x="217" y="1095"/>
                    <a:pt x="212" y="1106"/>
                    <a:pt x="208" y="1118"/>
                  </a:cubicBezTo>
                  <a:cubicBezTo>
                    <a:pt x="205" y="1127"/>
                    <a:pt x="202" y="1136"/>
                    <a:pt x="198" y="1145"/>
                  </a:cubicBezTo>
                  <a:cubicBezTo>
                    <a:pt x="198" y="1142"/>
                    <a:pt x="198" y="1142"/>
                    <a:pt x="198" y="1142"/>
                  </a:cubicBezTo>
                  <a:cubicBezTo>
                    <a:pt x="197" y="1147"/>
                    <a:pt x="197" y="1147"/>
                    <a:pt x="197" y="1147"/>
                  </a:cubicBezTo>
                  <a:cubicBezTo>
                    <a:pt x="196" y="1149"/>
                    <a:pt x="195" y="1151"/>
                    <a:pt x="194" y="1153"/>
                  </a:cubicBezTo>
                  <a:cubicBezTo>
                    <a:pt x="191" y="1145"/>
                    <a:pt x="191" y="1145"/>
                    <a:pt x="191" y="1145"/>
                  </a:cubicBezTo>
                  <a:cubicBezTo>
                    <a:pt x="192" y="1157"/>
                    <a:pt x="192" y="1157"/>
                    <a:pt x="192" y="1157"/>
                  </a:cubicBezTo>
                  <a:cubicBezTo>
                    <a:pt x="188" y="1165"/>
                    <a:pt x="183" y="1173"/>
                    <a:pt x="177" y="1179"/>
                  </a:cubicBezTo>
                  <a:cubicBezTo>
                    <a:pt x="171" y="1186"/>
                    <a:pt x="163" y="1191"/>
                    <a:pt x="156" y="1196"/>
                  </a:cubicBezTo>
                  <a:cubicBezTo>
                    <a:pt x="146" y="1202"/>
                    <a:pt x="137" y="1208"/>
                    <a:pt x="131" y="1218"/>
                  </a:cubicBezTo>
                  <a:cubicBezTo>
                    <a:pt x="119" y="1238"/>
                    <a:pt x="119" y="1238"/>
                    <a:pt x="119" y="1238"/>
                  </a:cubicBezTo>
                  <a:cubicBezTo>
                    <a:pt x="136" y="1222"/>
                    <a:pt x="136" y="1222"/>
                    <a:pt x="136" y="1222"/>
                  </a:cubicBezTo>
                  <a:cubicBezTo>
                    <a:pt x="142" y="1217"/>
                    <a:pt x="150" y="1212"/>
                    <a:pt x="157" y="1208"/>
                  </a:cubicBezTo>
                  <a:cubicBezTo>
                    <a:pt x="165" y="1202"/>
                    <a:pt x="173" y="1197"/>
                    <a:pt x="180" y="1190"/>
                  </a:cubicBezTo>
                  <a:cubicBezTo>
                    <a:pt x="182" y="1188"/>
                    <a:pt x="184" y="1185"/>
                    <a:pt x="186" y="1182"/>
                  </a:cubicBezTo>
                  <a:cubicBezTo>
                    <a:pt x="189" y="1178"/>
                    <a:pt x="191" y="1175"/>
                    <a:pt x="194" y="1174"/>
                  </a:cubicBezTo>
                  <a:cubicBezTo>
                    <a:pt x="194" y="1175"/>
                    <a:pt x="194" y="1175"/>
                    <a:pt x="194" y="1175"/>
                  </a:cubicBezTo>
                  <a:cubicBezTo>
                    <a:pt x="193" y="1178"/>
                    <a:pt x="192" y="1182"/>
                    <a:pt x="190" y="1185"/>
                  </a:cubicBezTo>
                  <a:cubicBezTo>
                    <a:pt x="188" y="1191"/>
                    <a:pt x="185" y="1196"/>
                    <a:pt x="187" y="1200"/>
                  </a:cubicBezTo>
                  <a:cubicBezTo>
                    <a:pt x="189" y="1204"/>
                    <a:pt x="189" y="1204"/>
                    <a:pt x="189" y="1204"/>
                  </a:cubicBezTo>
                  <a:cubicBezTo>
                    <a:pt x="193" y="1201"/>
                    <a:pt x="193" y="1201"/>
                    <a:pt x="193" y="1201"/>
                  </a:cubicBezTo>
                  <a:cubicBezTo>
                    <a:pt x="194" y="1200"/>
                    <a:pt x="195" y="1199"/>
                    <a:pt x="196" y="1198"/>
                  </a:cubicBezTo>
                  <a:cubicBezTo>
                    <a:pt x="197" y="1208"/>
                    <a:pt x="197" y="1208"/>
                    <a:pt x="197" y="1208"/>
                  </a:cubicBezTo>
                  <a:cubicBezTo>
                    <a:pt x="199" y="1193"/>
                    <a:pt x="199" y="1193"/>
                    <a:pt x="199" y="1193"/>
                  </a:cubicBezTo>
                  <a:cubicBezTo>
                    <a:pt x="200" y="1192"/>
                    <a:pt x="200" y="1190"/>
                    <a:pt x="201" y="1189"/>
                  </a:cubicBezTo>
                  <a:cubicBezTo>
                    <a:pt x="203" y="1195"/>
                    <a:pt x="203" y="1195"/>
                    <a:pt x="203" y="1195"/>
                  </a:cubicBezTo>
                  <a:cubicBezTo>
                    <a:pt x="202" y="1178"/>
                    <a:pt x="202" y="1178"/>
                    <a:pt x="202" y="1178"/>
                  </a:cubicBezTo>
                  <a:cubicBezTo>
                    <a:pt x="201" y="1177"/>
                    <a:pt x="201" y="1176"/>
                    <a:pt x="201" y="1175"/>
                  </a:cubicBezTo>
                  <a:cubicBezTo>
                    <a:pt x="201" y="1173"/>
                    <a:pt x="201" y="1171"/>
                    <a:pt x="201" y="1169"/>
                  </a:cubicBezTo>
                  <a:cubicBezTo>
                    <a:pt x="200" y="1168"/>
                    <a:pt x="200" y="1168"/>
                    <a:pt x="200" y="1168"/>
                  </a:cubicBezTo>
                  <a:cubicBezTo>
                    <a:pt x="200" y="1167"/>
                    <a:pt x="200" y="1166"/>
                    <a:pt x="200" y="1166"/>
                  </a:cubicBezTo>
                  <a:cubicBezTo>
                    <a:pt x="201" y="1159"/>
                    <a:pt x="206" y="1149"/>
                    <a:pt x="210" y="1139"/>
                  </a:cubicBezTo>
                  <a:cubicBezTo>
                    <a:pt x="213" y="1133"/>
                    <a:pt x="215" y="1128"/>
                    <a:pt x="217" y="1123"/>
                  </a:cubicBezTo>
                  <a:cubicBezTo>
                    <a:pt x="219" y="1118"/>
                    <a:pt x="221" y="1113"/>
                    <a:pt x="223" y="1108"/>
                  </a:cubicBezTo>
                  <a:cubicBezTo>
                    <a:pt x="228" y="1098"/>
                    <a:pt x="232" y="1089"/>
                    <a:pt x="232" y="1078"/>
                  </a:cubicBezTo>
                  <a:cubicBezTo>
                    <a:pt x="244" y="1072"/>
                    <a:pt x="255" y="1065"/>
                    <a:pt x="267" y="1058"/>
                  </a:cubicBezTo>
                  <a:cubicBezTo>
                    <a:pt x="296" y="1040"/>
                    <a:pt x="326" y="1022"/>
                    <a:pt x="359" y="1007"/>
                  </a:cubicBezTo>
                  <a:cubicBezTo>
                    <a:pt x="343" y="1027"/>
                    <a:pt x="330" y="1050"/>
                    <a:pt x="317" y="1072"/>
                  </a:cubicBezTo>
                  <a:cubicBezTo>
                    <a:pt x="301" y="1100"/>
                    <a:pt x="285" y="1129"/>
                    <a:pt x="264" y="1150"/>
                  </a:cubicBezTo>
                  <a:cubicBezTo>
                    <a:pt x="257" y="1157"/>
                    <a:pt x="257" y="1157"/>
                    <a:pt x="257" y="1157"/>
                  </a:cubicBezTo>
                  <a:cubicBezTo>
                    <a:pt x="267" y="1156"/>
                    <a:pt x="267" y="1156"/>
                    <a:pt x="267" y="1156"/>
                  </a:cubicBezTo>
                  <a:cubicBezTo>
                    <a:pt x="273" y="1156"/>
                    <a:pt x="277" y="1150"/>
                    <a:pt x="281" y="1145"/>
                  </a:cubicBezTo>
                  <a:cubicBezTo>
                    <a:pt x="281" y="1144"/>
                    <a:pt x="282" y="1143"/>
                    <a:pt x="283" y="1142"/>
                  </a:cubicBezTo>
                  <a:cubicBezTo>
                    <a:pt x="282" y="1155"/>
                    <a:pt x="278" y="1168"/>
                    <a:pt x="274" y="1179"/>
                  </a:cubicBezTo>
                  <a:cubicBezTo>
                    <a:pt x="271" y="1188"/>
                    <a:pt x="268" y="1197"/>
                    <a:pt x="267" y="1206"/>
                  </a:cubicBezTo>
                  <a:cubicBezTo>
                    <a:pt x="266" y="1209"/>
                    <a:pt x="266" y="1209"/>
                    <a:pt x="266" y="1209"/>
                  </a:cubicBezTo>
                  <a:cubicBezTo>
                    <a:pt x="251" y="1220"/>
                    <a:pt x="235" y="1230"/>
                    <a:pt x="220" y="1240"/>
                  </a:cubicBezTo>
                  <a:cubicBezTo>
                    <a:pt x="211" y="1245"/>
                    <a:pt x="211" y="1245"/>
                    <a:pt x="211" y="1245"/>
                  </a:cubicBezTo>
                  <a:cubicBezTo>
                    <a:pt x="170" y="1245"/>
                    <a:pt x="148" y="1265"/>
                    <a:pt x="126" y="1285"/>
                  </a:cubicBezTo>
                  <a:cubicBezTo>
                    <a:pt x="121" y="1289"/>
                    <a:pt x="117" y="1294"/>
                    <a:pt x="112" y="1297"/>
                  </a:cubicBezTo>
                  <a:cubicBezTo>
                    <a:pt x="110" y="1299"/>
                    <a:pt x="110" y="1299"/>
                    <a:pt x="110" y="1299"/>
                  </a:cubicBezTo>
                  <a:cubicBezTo>
                    <a:pt x="109" y="1300"/>
                    <a:pt x="106" y="1301"/>
                    <a:pt x="105" y="1303"/>
                  </a:cubicBezTo>
                  <a:cubicBezTo>
                    <a:pt x="86" y="1320"/>
                    <a:pt x="86" y="1320"/>
                    <a:pt x="86" y="1320"/>
                  </a:cubicBezTo>
                  <a:cubicBezTo>
                    <a:pt x="107" y="1308"/>
                    <a:pt x="107" y="1308"/>
                    <a:pt x="107" y="1308"/>
                  </a:cubicBezTo>
                  <a:cubicBezTo>
                    <a:pt x="108" y="1308"/>
                    <a:pt x="108" y="1308"/>
                    <a:pt x="108" y="1308"/>
                  </a:cubicBezTo>
                  <a:cubicBezTo>
                    <a:pt x="108" y="1311"/>
                    <a:pt x="108" y="1311"/>
                    <a:pt x="108" y="1311"/>
                  </a:cubicBezTo>
                  <a:cubicBezTo>
                    <a:pt x="111" y="1308"/>
                    <a:pt x="111" y="1308"/>
                    <a:pt x="111" y="1308"/>
                  </a:cubicBezTo>
                  <a:cubicBezTo>
                    <a:pt x="113" y="1308"/>
                    <a:pt x="116" y="1306"/>
                    <a:pt x="117" y="1303"/>
                  </a:cubicBezTo>
                  <a:cubicBezTo>
                    <a:pt x="126" y="1298"/>
                    <a:pt x="135" y="1291"/>
                    <a:pt x="143" y="1284"/>
                  </a:cubicBezTo>
                  <a:cubicBezTo>
                    <a:pt x="159" y="1270"/>
                    <a:pt x="174" y="1258"/>
                    <a:pt x="195" y="1257"/>
                  </a:cubicBezTo>
                  <a:cubicBezTo>
                    <a:pt x="196" y="1261"/>
                    <a:pt x="199" y="1261"/>
                    <a:pt x="200" y="1262"/>
                  </a:cubicBezTo>
                  <a:cubicBezTo>
                    <a:pt x="203" y="1262"/>
                    <a:pt x="205" y="1260"/>
                    <a:pt x="208" y="1258"/>
                  </a:cubicBezTo>
                  <a:cubicBezTo>
                    <a:pt x="210" y="1257"/>
                    <a:pt x="212" y="1255"/>
                    <a:pt x="215" y="1254"/>
                  </a:cubicBezTo>
                  <a:cubicBezTo>
                    <a:pt x="219" y="1254"/>
                    <a:pt x="224" y="1254"/>
                    <a:pt x="230" y="1254"/>
                  </a:cubicBezTo>
                  <a:cubicBezTo>
                    <a:pt x="242" y="1255"/>
                    <a:pt x="255" y="1258"/>
                    <a:pt x="265" y="1261"/>
                  </a:cubicBezTo>
                  <a:cubicBezTo>
                    <a:pt x="221" y="1274"/>
                    <a:pt x="178" y="1289"/>
                    <a:pt x="144" y="1318"/>
                  </a:cubicBezTo>
                  <a:cubicBezTo>
                    <a:pt x="123" y="1335"/>
                    <a:pt x="102" y="1345"/>
                    <a:pt x="75" y="1357"/>
                  </a:cubicBezTo>
                  <a:cubicBezTo>
                    <a:pt x="68" y="1360"/>
                    <a:pt x="60" y="1363"/>
                    <a:pt x="53" y="1365"/>
                  </a:cubicBezTo>
                  <a:cubicBezTo>
                    <a:pt x="38" y="1370"/>
                    <a:pt x="23" y="1374"/>
                    <a:pt x="15" y="1385"/>
                  </a:cubicBezTo>
                  <a:cubicBezTo>
                    <a:pt x="0" y="1405"/>
                    <a:pt x="0" y="1405"/>
                    <a:pt x="0" y="1405"/>
                  </a:cubicBezTo>
                  <a:cubicBezTo>
                    <a:pt x="20" y="1390"/>
                    <a:pt x="20" y="1390"/>
                    <a:pt x="20" y="1390"/>
                  </a:cubicBezTo>
                  <a:cubicBezTo>
                    <a:pt x="31" y="1382"/>
                    <a:pt x="47" y="1378"/>
                    <a:pt x="62" y="1374"/>
                  </a:cubicBezTo>
                  <a:cubicBezTo>
                    <a:pt x="67" y="1373"/>
                    <a:pt x="73" y="1371"/>
                    <a:pt x="79" y="1369"/>
                  </a:cubicBezTo>
                  <a:cubicBezTo>
                    <a:pt x="75" y="1373"/>
                    <a:pt x="71" y="1376"/>
                    <a:pt x="67" y="1379"/>
                  </a:cubicBezTo>
                  <a:cubicBezTo>
                    <a:pt x="58" y="1386"/>
                    <a:pt x="50" y="1393"/>
                    <a:pt x="47" y="1400"/>
                  </a:cubicBezTo>
                  <a:cubicBezTo>
                    <a:pt x="40" y="1415"/>
                    <a:pt x="40" y="1415"/>
                    <a:pt x="40" y="1415"/>
                  </a:cubicBezTo>
                  <a:cubicBezTo>
                    <a:pt x="52" y="1404"/>
                    <a:pt x="52" y="1404"/>
                    <a:pt x="52" y="1404"/>
                  </a:cubicBezTo>
                  <a:cubicBezTo>
                    <a:pt x="57" y="1400"/>
                    <a:pt x="62" y="1396"/>
                    <a:pt x="67" y="1392"/>
                  </a:cubicBezTo>
                  <a:cubicBezTo>
                    <a:pt x="80" y="1381"/>
                    <a:pt x="93" y="1370"/>
                    <a:pt x="104" y="1358"/>
                  </a:cubicBezTo>
                  <a:cubicBezTo>
                    <a:pt x="127" y="1351"/>
                    <a:pt x="145" y="1338"/>
                    <a:pt x="163" y="1325"/>
                  </a:cubicBezTo>
                  <a:cubicBezTo>
                    <a:pt x="180" y="1312"/>
                    <a:pt x="197" y="1300"/>
                    <a:pt x="217" y="1295"/>
                  </a:cubicBezTo>
                  <a:cubicBezTo>
                    <a:pt x="201" y="1315"/>
                    <a:pt x="182" y="1332"/>
                    <a:pt x="163" y="1349"/>
                  </a:cubicBezTo>
                  <a:cubicBezTo>
                    <a:pt x="156" y="1356"/>
                    <a:pt x="149" y="1362"/>
                    <a:pt x="142" y="1369"/>
                  </a:cubicBezTo>
                  <a:cubicBezTo>
                    <a:pt x="147" y="1374"/>
                    <a:pt x="147" y="1374"/>
                    <a:pt x="147" y="1374"/>
                  </a:cubicBezTo>
                  <a:cubicBezTo>
                    <a:pt x="153" y="1368"/>
                    <a:pt x="160" y="1364"/>
                    <a:pt x="167" y="1359"/>
                  </a:cubicBezTo>
                  <a:cubicBezTo>
                    <a:pt x="177" y="1352"/>
                    <a:pt x="187" y="1344"/>
                    <a:pt x="197" y="1334"/>
                  </a:cubicBezTo>
                  <a:cubicBezTo>
                    <a:pt x="203" y="1328"/>
                    <a:pt x="208" y="1321"/>
                    <a:pt x="213" y="1313"/>
                  </a:cubicBezTo>
                  <a:cubicBezTo>
                    <a:pt x="221" y="1303"/>
                    <a:pt x="228" y="1293"/>
                    <a:pt x="237" y="1287"/>
                  </a:cubicBezTo>
                  <a:cubicBezTo>
                    <a:pt x="258" y="1274"/>
                    <a:pt x="282" y="1271"/>
                    <a:pt x="313" y="1268"/>
                  </a:cubicBezTo>
                  <a:cubicBezTo>
                    <a:pt x="314" y="1268"/>
                    <a:pt x="315" y="1268"/>
                    <a:pt x="316" y="1268"/>
                  </a:cubicBezTo>
                  <a:cubicBezTo>
                    <a:pt x="314" y="1269"/>
                    <a:pt x="312" y="1270"/>
                    <a:pt x="309" y="1271"/>
                  </a:cubicBezTo>
                  <a:cubicBezTo>
                    <a:pt x="302" y="1274"/>
                    <a:pt x="295" y="1278"/>
                    <a:pt x="294" y="1284"/>
                  </a:cubicBezTo>
                  <a:cubicBezTo>
                    <a:pt x="294" y="1293"/>
                    <a:pt x="294" y="1293"/>
                    <a:pt x="294" y="1293"/>
                  </a:cubicBezTo>
                  <a:cubicBezTo>
                    <a:pt x="300" y="1287"/>
                    <a:pt x="300" y="1287"/>
                    <a:pt x="300" y="1287"/>
                  </a:cubicBezTo>
                  <a:cubicBezTo>
                    <a:pt x="323" y="1268"/>
                    <a:pt x="361" y="1262"/>
                    <a:pt x="394" y="1272"/>
                  </a:cubicBezTo>
                  <a:cubicBezTo>
                    <a:pt x="378" y="1281"/>
                    <a:pt x="363" y="1291"/>
                    <a:pt x="349" y="1300"/>
                  </a:cubicBezTo>
                  <a:cubicBezTo>
                    <a:pt x="326" y="1315"/>
                    <a:pt x="303" y="1331"/>
                    <a:pt x="278" y="1343"/>
                  </a:cubicBezTo>
                  <a:cubicBezTo>
                    <a:pt x="266" y="1348"/>
                    <a:pt x="253" y="1352"/>
                    <a:pt x="240" y="1356"/>
                  </a:cubicBezTo>
                  <a:cubicBezTo>
                    <a:pt x="222" y="1360"/>
                    <a:pt x="204" y="1365"/>
                    <a:pt x="189" y="1376"/>
                  </a:cubicBezTo>
                  <a:cubicBezTo>
                    <a:pt x="164" y="1392"/>
                    <a:pt x="164" y="1392"/>
                    <a:pt x="164" y="1392"/>
                  </a:cubicBezTo>
                  <a:cubicBezTo>
                    <a:pt x="192" y="1382"/>
                    <a:pt x="192" y="1382"/>
                    <a:pt x="192" y="1382"/>
                  </a:cubicBezTo>
                  <a:cubicBezTo>
                    <a:pt x="205" y="1377"/>
                    <a:pt x="220" y="1373"/>
                    <a:pt x="234" y="1369"/>
                  </a:cubicBezTo>
                  <a:cubicBezTo>
                    <a:pt x="257" y="1362"/>
                    <a:pt x="281" y="1355"/>
                    <a:pt x="300" y="1345"/>
                  </a:cubicBezTo>
                  <a:cubicBezTo>
                    <a:pt x="299" y="1347"/>
                    <a:pt x="298" y="1349"/>
                    <a:pt x="297" y="1351"/>
                  </a:cubicBezTo>
                  <a:cubicBezTo>
                    <a:pt x="284" y="1371"/>
                    <a:pt x="271" y="1390"/>
                    <a:pt x="252" y="1402"/>
                  </a:cubicBezTo>
                  <a:cubicBezTo>
                    <a:pt x="255" y="1408"/>
                    <a:pt x="255" y="1408"/>
                    <a:pt x="255" y="1408"/>
                  </a:cubicBezTo>
                  <a:cubicBezTo>
                    <a:pt x="269" y="1403"/>
                    <a:pt x="280" y="1395"/>
                    <a:pt x="289" y="1386"/>
                  </a:cubicBezTo>
                  <a:cubicBezTo>
                    <a:pt x="298" y="1378"/>
                    <a:pt x="303" y="1367"/>
                    <a:pt x="308" y="1356"/>
                  </a:cubicBezTo>
                  <a:cubicBezTo>
                    <a:pt x="313" y="1345"/>
                    <a:pt x="318" y="1335"/>
                    <a:pt x="325" y="1328"/>
                  </a:cubicBezTo>
                  <a:cubicBezTo>
                    <a:pt x="335" y="1318"/>
                    <a:pt x="353" y="1311"/>
                    <a:pt x="370" y="1304"/>
                  </a:cubicBezTo>
                  <a:cubicBezTo>
                    <a:pt x="376" y="1301"/>
                    <a:pt x="381" y="1299"/>
                    <a:pt x="387" y="1296"/>
                  </a:cubicBezTo>
                  <a:cubicBezTo>
                    <a:pt x="417" y="1283"/>
                    <a:pt x="462" y="1267"/>
                    <a:pt x="510" y="1265"/>
                  </a:cubicBezTo>
                  <a:cubicBezTo>
                    <a:pt x="468" y="1321"/>
                    <a:pt x="424" y="1365"/>
                    <a:pt x="375" y="1399"/>
                  </a:cubicBezTo>
                  <a:cubicBezTo>
                    <a:pt x="348" y="1419"/>
                    <a:pt x="348" y="1419"/>
                    <a:pt x="348" y="1419"/>
                  </a:cubicBezTo>
                  <a:cubicBezTo>
                    <a:pt x="379" y="1406"/>
                    <a:pt x="379" y="1406"/>
                    <a:pt x="379" y="1406"/>
                  </a:cubicBezTo>
                  <a:cubicBezTo>
                    <a:pt x="393" y="1399"/>
                    <a:pt x="406" y="1389"/>
                    <a:pt x="419" y="1379"/>
                  </a:cubicBezTo>
                  <a:cubicBezTo>
                    <a:pt x="428" y="1372"/>
                    <a:pt x="436" y="1366"/>
                    <a:pt x="445" y="1361"/>
                  </a:cubicBezTo>
                  <a:cubicBezTo>
                    <a:pt x="444" y="1362"/>
                    <a:pt x="444" y="1362"/>
                    <a:pt x="444" y="1362"/>
                  </a:cubicBezTo>
                  <a:cubicBezTo>
                    <a:pt x="443" y="1367"/>
                    <a:pt x="443" y="1367"/>
                    <a:pt x="443" y="1367"/>
                  </a:cubicBezTo>
                  <a:cubicBezTo>
                    <a:pt x="440" y="1374"/>
                    <a:pt x="435" y="1380"/>
                    <a:pt x="430" y="1386"/>
                  </a:cubicBezTo>
                  <a:cubicBezTo>
                    <a:pt x="425" y="1393"/>
                    <a:pt x="421" y="1398"/>
                    <a:pt x="419" y="1404"/>
                  </a:cubicBezTo>
                  <a:cubicBezTo>
                    <a:pt x="416" y="1414"/>
                    <a:pt x="416" y="1414"/>
                    <a:pt x="416" y="1414"/>
                  </a:cubicBezTo>
                  <a:cubicBezTo>
                    <a:pt x="424" y="1409"/>
                    <a:pt x="424" y="1409"/>
                    <a:pt x="424" y="1409"/>
                  </a:cubicBezTo>
                  <a:cubicBezTo>
                    <a:pt x="438" y="1399"/>
                    <a:pt x="444" y="1384"/>
                    <a:pt x="449" y="1369"/>
                  </a:cubicBezTo>
                  <a:cubicBezTo>
                    <a:pt x="450" y="1368"/>
                    <a:pt x="451" y="1366"/>
                    <a:pt x="451" y="1364"/>
                  </a:cubicBezTo>
                  <a:cubicBezTo>
                    <a:pt x="453" y="1360"/>
                    <a:pt x="455" y="1355"/>
                    <a:pt x="457" y="1351"/>
                  </a:cubicBezTo>
                  <a:cubicBezTo>
                    <a:pt x="460" y="1346"/>
                    <a:pt x="465" y="1341"/>
                    <a:pt x="470" y="1337"/>
                  </a:cubicBezTo>
                  <a:cubicBezTo>
                    <a:pt x="474" y="1333"/>
                    <a:pt x="478" y="1330"/>
                    <a:pt x="482" y="1326"/>
                  </a:cubicBezTo>
                  <a:cubicBezTo>
                    <a:pt x="489" y="1318"/>
                    <a:pt x="495" y="1309"/>
                    <a:pt x="501" y="1301"/>
                  </a:cubicBezTo>
                  <a:cubicBezTo>
                    <a:pt x="509" y="1289"/>
                    <a:pt x="516" y="1277"/>
                    <a:pt x="526" y="1271"/>
                  </a:cubicBezTo>
                  <a:cubicBezTo>
                    <a:pt x="522" y="1283"/>
                    <a:pt x="514" y="1295"/>
                    <a:pt x="508" y="1305"/>
                  </a:cubicBezTo>
                  <a:cubicBezTo>
                    <a:pt x="503" y="1313"/>
                    <a:pt x="498" y="1321"/>
                    <a:pt x="495" y="1327"/>
                  </a:cubicBezTo>
                  <a:cubicBezTo>
                    <a:pt x="483" y="1354"/>
                    <a:pt x="483" y="1354"/>
                    <a:pt x="483" y="1354"/>
                  </a:cubicBezTo>
                  <a:cubicBezTo>
                    <a:pt x="504" y="1328"/>
                    <a:pt x="504" y="1328"/>
                    <a:pt x="504" y="1328"/>
                  </a:cubicBezTo>
                  <a:cubicBezTo>
                    <a:pt x="506" y="1326"/>
                    <a:pt x="507" y="1324"/>
                    <a:pt x="509" y="1321"/>
                  </a:cubicBezTo>
                  <a:cubicBezTo>
                    <a:pt x="507" y="1327"/>
                    <a:pt x="504" y="1332"/>
                    <a:pt x="501" y="1337"/>
                  </a:cubicBezTo>
                  <a:cubicBezTo>
                    <a:pt x="498" y="1342"/>
                    <a:pt x="496" y="1346"/>
                    <a:pt x="494" y="1351"/>
                  </a:cubicBezTo>
                  <a:cubicBezTo>
                    <a:pt x="484" y="1371"/>
                    <a:pt x="484" y="1371"/>
                    <a:pt x="484" y="1371"/>
                  </a:cubicBezTo>
                  <a:cubicBezTo>
                    <a:pt x="500" y="1355"/>
                    <a:pt x="500" y="1355"/>
                    <a:pt x="500" y="1355"/>
                  </a:cubicBezTo>
                  <a:cubicBezTo>
                    <a:pt x="514" y="1340"/>
                    <a:pt x="522" y="1317"/>
                    <a:pt x="529" y="1295"/>
                  </a:cubicBezTo>
                  <a:cubicBezTo>
                    <a:pt x="534" y="1283"/>
                    <a:pt x="538" y="1269"/>
                    <a:pt x="544" y="1258"/>
                  </a:cubicBezTo>
                  <a:cubicBezTo>
                    <a:pt x="563" y="1249"/>
                    <a:pt x="585" y="1243"/>
                    <a:pt x="611" y="1240"/>
                  </a:cubicBezTo>
                  <a:cubicBezTo>
                    <a:pt x="596" y="1258"/>
                    <a:pt x="583" y="1279"/>
                    <a:pt x="571" y="1300"/>
                  </a:cubicBezTo>
                  <a:cubicBezTo>
                    <a:pt x="551" y="1334"/>
                    <a:pt x="530" y="1369"/>
                    <a:pt x="498" y="1391"/>
                  </a:cubicBezTo>
                  <a:cubicBezTo>
                    <a:pt x="501" y="1397"/>
                    <a:pt x="501" y="1397"/>
                    <a:pt x="501" y="1397"/>
                  </a:cubicBezTo>
                  <a:cubicBezTo>
                    <a:pt x="531" y="1382"/>
                    <a:pt x="550" y="1355"/>
                    <a:pt x="568" y="1328"/>
                  </a:cubicBezTo>
                  <a:cubicBezTo>
                    <a:pt x="570" y="1326"/>
                    <a:pt x="571" y="1325"/>
                    <a:pt x="572" y="1323"/>
                  </a:cubicBezTo>
                  <a:cubicBezTo>
                    <a:pt x="567" y="1348"/>
                    <a:pt x="561" y="1369"/>
                    <a:pt x="547" y="1381"/>
                  </a:cubicBezTo>
                  <a:cubicBezTo>
                    <a:pt x="538" y="1389"/>
                    <a:pt x="538" y="1389"/>
                    <a:pt x="538" y="1389"/>
                  </a:cubicBezTo>
                  <a:cubicBezTo>
                    <a:pt x="550" y="1387"/>
                    <a:pt x="550" y="1387"/>
                    <a:pt x="550" y="1387"/>
                  </a:cubicBezTo>
                  <a:cubicBezTo>
                    <a:pt x="560" y="1386"/>
                    <a:pt x="563" y="1378"/>
                    <a:pt x="567" y="1372"/>
                  </a:cubicBezTo>
                  <a:cubicBezTo>
                    <a:pt x="567" y="1371"/>
                    <a:pt x="568" y="1370"/>
                    <a:pt x="568" y="1370"/>
                  </a:cubicBezTo>
                  <a:cubicBezTo>
                    <a:pt x="568" y="1373"/>
                    <a:pt x="568" y="1377"/>
                    <a:pt x="567" y="1381"/>
                  </a:cubicBezTo>
                  <a:cubicBezTo>
                    <a:pt x="567" y="1385"/>
                    <a:pt x="567" y="1389"/>
                    <a:pt x="567" y="1391"/>
                  </a:cubicBezTo>
                  <a:cubicBezTo>
                    <a:pt x="574" y="1391"/>
                    <a:pt x="574" y="1391"/>
                    <a:pt x="574" y="1391"/>
                  </a:cubicBezTo>
                  <a:cubicBezTo>
                    <a:pt x="575" y="1386"/>
                    <a:pt x="575" y="1380"/>
                    <a:pt x="576" y="1375"/>
                  </a:cubicBezTo>
                  <a:cubicBezTo>
                    <a:pt x="579" y="1349"/>
                    <a:pt x="581" y="1322"/>
                    <a:pt x="589" y="1292"/>
                  </a:cubicBezTo>
                  <a:cubicBezTo>
                    <a:pt x="593" y="1287"/>
                    <a:pt x="596" y="1282"/>
                    <a:pt x="600" y="1277"/>
                  </a:cubicBezTo>
                  <a:cubicBezTo>
                    <a:pt x="614" y="1256"/>
                    <a:pt x="626" y="1239"/>
                    <a:pt x="657" y="1236"/>
                  </a:cubicBezTo>
                  <a:cubicBezTo>
                    <a:pt x="704" y="1232"/>
                    <a:pt x="744" y="1237"/>
                    <a:pt x="771" y="1250"/>
                  </a:cubicBezTo>
                  <a:cubicBezTo>
                    <a:pt x="775" y="1253"/>
                    <a:pt x="775" y="1254"/>
                    <a:pt x="775" y="1256"/>
                  </a:cubicBezTo>
                  <a:cubicBezTo>
                    <a:pt x="775" y="1259"/>
                    <a:pt x="775" y="1262"/>
                    <a:pt x="778" y="1265"/>
                  </a:cubicBezTo>
                  <a:cubicBezTo>
                    <a:pt x="777" y="1280"/>
                    <a:pt x="777" y="1292"/>
                    <a:pt x="776" y="1303"/>
                  </a:cubicBezTo>
                  <a:cubicBezTo>
                    <a:pt x="776" y="1312"/>
                    <a:pt x="776" y="1321"/>
                    <a:pt x="775" y="1333"/>
                  </a:cubicBezTo>
                  <a:cubicBezTo>
                    <a:pt x="755" y="1329"/>
                    <a:pt x="733" y="1331"/>
                    <a:pt x="712" y="1339"/>
                  </a:cubicBezTo>
                  <a:cubicBezTo>
                    <a:pt x="674" y="1354"/>
                    <a:pt x="642" y="1380"/>
                    <a:pt x="611" y="1405"/>
                  </a:cubicBezTo>
                  <a:cubicBezTo>
                    <a:pt x="571" y="1437"/>
                    <a:pt x="529" y="1471"/>
                    <a:pt x="474" y="1481"/>
                  </a:cubicBezTo>
                  <a:cubicBezTo>
                    <a:pt x="470" y="1483"/>
                    <a:pt x="470" y="1483"/>
                    <a:pt x="470" y="1483"/>
                  </a:cubicBezTo>
                  <a:cubicBezTo>
                    <a:pt x="451" y="1491"/>
                    <a:pt x="407" y="1510"/>
                    <a:pt x="389" y="1509"/>
                  </a:cubicBezTo>
                  <a:cubicBezTo>
                    <a:pt x="379" y="1509"/>
                    <a:pt x="367" y="1504"/>
                    <a:pt x="354" y="1499"/>
                  </a:cubicBezTo>
                  <a:cubicBezTo>
                    <a:pt x="342" y="1495"/>
                    <a:pt x="331" y="1491"/>
                    <a:pt x="319" y="1488"/>
                  </a:cubicBezTo>
                  <a:cubicBezTo>
                    <a:pt x="303" y="1485"/>
                    <a:pt x="287" y="1483"/>
                    <a:pt x="269" y="1482"/>
                  </a:cubicBezTo>
                  <a:cubicBezTo>
                    <a:pt x="256" y="1481"/>
                    <a:pt x="244" y="1480"/>
                    <a:pt x="234" y="1480"/>
                  </a:cubicBezTo>
                  <a:cubicBezTo>
                    <a:pt x="215" y="1480"/>
                    <a:pt x="215" y="1480"/>
                    <a:pt x="215" y="1480"/>
                  </a:cubicBezTo>
                  <a:cubicBezTo>
                    <a:pt x="233" y="1487"/>
                    <a:pt x="233" y="1487"/>
                    <a:pt x="233" y="1487"/>
                  </a:cubicBezTo>
                  <a:cubicBezTo>
                    <a:pt x="239" y="1490"/>
                    <a:pt x="247" y="1491"/>
                    <a:pt x="257" y="1492"/>
                  </a:cubicBezTo>
                  <a:cubicBezTo>
                    <a:pt x="252" y="1492"/>
                    <a:pt x="247" y="1493"/>
                    <a:pt x="242" y="1495"/>
                  </a:cubicBezTo>
                  <a:cubicBezTo>
                    <a:pt x="219" y="1502"/>
                    <a:pt x="219" y="1502"/>
                    <a:pt x="219" y="1502"/>
                  </a:cubicBezTo>
                  <a:cubicBezTo>
                    <a:pt x="243" y="1502"/>
                    <a:pt x="243" y="1502"/>
                    <a:pt x="243" y="1502"/>
                  </a:cubicBezTo>
                  <a:cubicBezTo>
                    <a:pt x="250" y="1502"/>
                    <a:pt x="257" y="1501"/>
                    <a:pt x="263" y="1501"/>
                  </a:cubicBezTo>
                  <a:cubicBezTo>
                    <a:pt x="283" y="1501"/>
                    <a:pt x="301" y="1500"/>
                    <a:pt x="318" y="1501"/>
                  </a:cubicBezTo>
                  <a:cubicBezTo>
                    <a:pt x="340" y="1503"/>
                    <a:pt x="357" y="1507"/>
                    <a:pt x="372" y="1515"/>
                  </a:cubicBezTo>
                  <a:cubicBezTo>
                    <a:pt x="319" y="1525"/>
                    <a:pt x="256" y="1527"/>
                    <a:pt x="194" y="1528"/>
                  </a:cubicBezTo>
                  <a:cubicBezTo>
                    <a:pt x="149" y="1529"/>
                    <a:pt x="106" y="1530"/>
                    <a:pt x="67" y="1535"/>
                  </a:cubicBezTo>
                  <a:cubicBezTo>
                    <a:pt x="34" y="1538"/>
                    <a:pt x="34" y="1538"/>
                    <a:pt x="34" y="1538"/>
                  </a:cubicBezTo>
                  <a:cubicBezTo>
                    <a:pt x="67" y="1542"/>
                    <a:pt x="67" y="1542"/>
                    <a:pt x="67" y="1542"/>
                  </a:cubicBezTo>
                  <a:cubicBezTo>
                    <a:pt x="81" y="1543"/>
                    <a:pt x="97" y="1543"/>
                    <a:pt x="113" y="1542"/>
                  </a:cubicBezTo>
                  <a:cubicBezTo>
                    <a:pt x="132" y="1541"/>
                    <a:pt x="150" y="1540"/>
                    <a:pt x="161" y="1543"/>
                  </a:cubicBezTo>
                  <a:cubicBezTo>
                    <a:pt x="150" y="1548"/>
                    <a:pt x="139" y="1553"/>
                    <a:pt x="128" y="1557"/>
                  </a:cubicBezTo>
                  <a:cubicBezTo>
                    <a:pt x="114" y="1563"/>
                    <a:pt x="100" y="1569"/>
                    <a:pt x="86" y="1576"/>
                  </a:cubicBezTo>
                  <a:cubicBezTo>
                    <a:pt x="63" y="1587"/>
                    <a:pt x="63" y="1587"/>
                    <a:pt x="63" y="1587"/>
                  </a:cubicBezTo>
                  <a:cubicBezTo>
                    <a:pt x="89" y="1583"/>
                    <a:pt x="89" y="1583"/>
                    <a:pt x="89" y="1583"/>
                  </a:cubicBezTo>
                  <a:cubicBezTo>
                    <a:pt x="110" y="1579"/>
                    <a:pt x="128" y="1570"/>
                    <a:pt x="146" y="1562"/>
                  </a:cubicBezTo>
                  <a:cubicBezTo>
                    <a:pt x="173" y="1549"/>
                    <a:pt x="199" y="1537"/>
                    <a:pt x="234" y="1539"/>
                  </a:cubicBezTo>
                  <a:cubicBezTo>
                    <a:pt x="236" y="1540"/>
                    <a:pt x="238" y="1540"/>
                    <a:pt x="240" y="1540"/>
                  </a:cubicBezTo>
                  <a:cubicBezTo>
                    <a:pt x="240" y="1541"/>
                    <a:pt x="241" y="1543"/>
                    <a:pt x="244" y="1545"/>
                  </a:cubicBezTo>
                  <a:cubicBezTo>
                    <a:pt x="245" y="1545"/>
                    <a:pt x="245" y="1545"/>
                    <a:pt x="245" y="1545"/>
                  </a:cubicBezTo>
                  <a:cubicBezTo>
                    <a:pt x="246" y="1545"/>
                    <a:pt x="246" y="1545"/>
                    <a:pt x="246" y="1545"/>
                  </a:cubicBezTo>
                  <a:cubicBezTo>
                    <a:pt x="251" y="1544"/>
                    <a:pt x="255" y="1544"/>
                    <a:pt x="260" y="1544"/>
                  </a:cubicBezTo>
                  <a:cubicBezTo>
                    <a:pt x="276" y="1547"/>
                    <a:pt x="276" y="1547"/>
                    <a:pt x="276" y="1547"/>
                  </a:cubicBezTo>
                  <a:cubicBezTo>
                    <a:pt x="269" y="1543"/>
                    <a:pt x="269" y="1543"/>
                    <a:pt x="269" y="1543"/>
                  </a:cubicBezTo>
                  <a:cubicBezTo>
                    <a:pt x="272" y="1543"/>
                    <a:pt x="275" y="1542"/>
                    <a:pt x="278" y="1542"/>
                  </a:cubicBezTo>
                  <a:cubicBezTo>
                    <a:pt x="283" y="1542"/>
                    <a:pt x="288" y="1541"/>
                    <a:pt x="293" y="1541"/>
                  </a:cubicBezTo>
                  <a:cubicBezTo>
                    <a:pt x="289" y="1545"/>
                    <a:pt x="285" y="1549"/>
                    <a:pt x="281" y="1553"/>
                  </a:cubicBezTo>
                  <a:cubicBezTo>
                    <a:pt x="277" y="1557"/>
                    <a:pt x="274" y="1561"/>
                    <a:pt x="270" y="1564"/>
                  </a:cubicBezTo>
                  <a:cubicBezTo>
                    <a:pt x="265" y="1569"/>
                    <a:pt x="265" y="1569"/>
                    <a:pt x="265" y="1569"/>
                  </a:cubicBezTo>
                  <a:cubicBezTo>
                    <a:pt x="260" y="1573"/>
                    <a:pt x="255" y="1576"/>
                    <a:pt x="249" y="1578"/>
                  </a:cubicBezTo>
                  <a:cubicBezTo>
                    <a:pt x="241" y="1581"/>
                    <a:pt x="232" y="1581"/>
                    <a:pt x="222" y="1582"/>
                  </a:cubicBezTo>
                  <a:cubicBezTo>
                    <a:pt x="210" y="1583"/>
                    <a:pt x="198" y="1584"/>
                    <a:pt x="186" y="1589"/>
                  </a:cubicBezTo>
                  <a:cubicBezTo>
                    <a:pt x="172" y="1595"/>
                    <a:pt x="172" y="1595"/>
                    <a:pt x="172" y="1595"/>
                  </a:cubicBezTo>
                  <a:cubicBezTo>
                    <a:pt x="187" y="1596"/>
                    <a:pt x="187" y="1596"/>
                    <a:pt x="187" y="1596"/>
                  </a:cubicBezTo>
                  <a:cubicBezTo>
                    <a:pt x="197" y="1596"/>
                    <a:pt x="208" y="1595"/>
                    <a:pt x="218" y="1594"/>
                  </a:cubicBezTo>
                  <a:cubicBezTo>
                    <a:pt x="220" y="1593"/>
                    <a:pt x="221" y="1593"/>
                    <a:pt x="222" y="1593"/>
                  </a:cubicBezTo>
                  <a:cubicBezTo>
                    <a:pt x="213" y="1596"/>
                    <a:pt x="205" y="1600"/>
                    <a:pt x="204" y="1607"/>
                  </a:cubicBezTo>
                  <a:cubicBezTo>
                    <a:pt x="203" y="1610"/>
                    <a:pt x="203" y="1610"/>
                    <a:pt x="203" y="1610"/>
                  </a:cubicBezTo>
                  <a:cubicBezTo>
                    <a:pt x="194" y="1618"/>
                    <a:pt x="194" y="1618"/>
                    <a:pt x="194" y="1618"/>
                  </a:cubicBezTo>
                  <a:cubicBezTo>
                    <a:pt x="202" y="1616"/>
                    <a:pt x="202" y="1616"/>
                    <a:pt x="202" y="1616"/>
                  </a:cubicBezTo>
                  <a:cubicBezTo>
                    <a:pt x="201" y="1619"/>
                    <a:pt x="201" y="1619"/>
                    <a:pt x="201" y="1619"/>
                  </a:cubicBezTo>
                  <a:cubicBezTo>
                    <a:pt x="205" y="1614"/>
                    <a:pt x="205" y="1614"/>
                    <a:pt x="205" y="1614"/>
                  </a:cubicBezTo>
                  <a:cubicBezTo>
                    <a:pt x="210" y="1613"/>
                    <a:pt x="210" y="1613"/>
                    <a:pt x="210" y="1613"/>
                  </a:cubicBezTo>
                  <a:cubicBezTo>
                    <a:pt x="234" y="1606"/>
                    <a:pt x="251" y="1591"/>
                    <a:pt x="270" y="1574"/>
                  </a:cubicBezTo>
                  <a:cubicBezTo>
                    <a:pt x="271" y="1573"/>
                    <a:pt x="273" y="1571"/>
                    <a:pt x="275" y="1569"/>
                  </a:cubicBezTo>
                  <a:cubicBezTo>
                    <a:pt x="284" y="1562"/>
                    <a:pt x="294" y="1554"/>
                    <a:pt x="304" y="1547"/>
                  </a:cubicBezTo>
                  <a:cubicBezTo>
                    <a:pt x="313" y="1541"/>
                    <a:pt x="322" y="1538"/>
                    <a:pt x="331" y="1536"/>
                  </a:cubicBezTo>
                  <a:cubicBezTo>
                    <a:pt x="388" y="1524"/>
                    <a:pt x="447" y="1512"/>
                    <a:pt x="498" y="1500"/>
                  </a:cubicBezTo>
                  <a:cubicBezTo>
                    <a:pt x="458" y="1542"/>
                    <a:pt x="398" y="1562"/>
                    <a:pt x="340" y="1581"/>
                  </a:cubicBezTo>
                  <a:cubicBezTo>
                    <a:pt x="330" y="1585"/>
                    <a:pt x="319" y="1588"/>
                    <a:pt x="309" y="1592"/>
                  </a:cubicBezTo>
                  <a:cubicBezTo>
                    <a:pt x="287" y="1600"/>
                    <a:pt x="287" y="1600"/>
                    <a:pt x="287" y="1600"/>
                  </a:cubicBezTo>
                  <a:cubicBezTo>
                    <a:pt x="310" y="1599"/>
                    <a:pt x="310" y="1599"/>
                    <a:pt x="310" y="1599"/>
                  </a:cubicBezTo>
                  <a:cubicBezTo>
                    <a:pt x="320" y="1599"/>
                    <a:pt x="332" y="1595"/>
                    <a:pt x="345" y="1592"/>
                  </a:cubicBezTo>
                  <a:cubicBezTo>
                    <a:pt x="350" y="1591"/>
                    <a:pt x="356" y="1589"/>
                    <a:pt x="361" y="1588"/>
                  </a:cubicBezTo>
                  <a:cubicBezTo>
                    <a:pt x="356" y="1593"/>
                    <a:pt x="350" y="1598"/>
                    <a:pt x="344" y="1603"/>
                  </a:cubicBezTo>
                  <a:cubicBezTo>
                    <a:pt x="339" y="1607"/>
                    <a:pt x="334" y="1611"/>
                    <a:pt x="330" y="1616"/>
                  </a:cubicBezTo>
                  <a:cubicBezTo>
                    <a:pt x="323" y="1623"/>
                    <a:pt x="323" y="1623"/>
                    <a:pt x="323" y="1623"/>
                  </a:cubicBezTo>
                  <a:cubicBezTo>
                    <a:pt x="332" y="1622"/>
                    <a:pt x="332" y="1622"/>
                    <a:pt x="332" y="1622"/>
                  </a:cubicBezTo>
                  <a:cubicBezTo>
                    <a:pt x="337" y="1622"/>
                    <a:pt x="341" y="1619"/>
                    <a:pt x="344" y="1616"/>
                  </a:cubicBezTo>
                  <a:cubicBezTo>
                    <a:pt x="342" y="1619"/>
                    <a:pt x="341" y="1621"/>
                    <a:pt x="340" y="1624"/>
                  </a:cubicBezTo>
                  <a:cubicBezTo>
                    <a:pt x="337" y="1635"/>
                    <a:pt x="337" y="1635"/>
                    <a:pt x="337" y="1635"/>
                  </a:cubicBezTo>
                  <a:cubicBezTo>
                    <a:pt x="346" y="1628"/>
                    <a:pt x="346" y="1628"/>
                    <a:pt x="346" y="1628"/>
                  </a:cubicBezTo>
                  <a:cubicBezTo>
                    <a:pt x="353" y="1622"/>
                    <a:pt x="358" y="1614"/>
                    <a:pt x="363" y="1606"/>
                  </a:cubicBezTo>
                  <a:cubicBezTo>
                    <a:pt x="368" y="1596"/>
                    <a:pt x="374" y="1587"/>
                    <a:pt x="381" y="1582"/>
                  </a:cubicBezTo>
                  <a:cubicBezTo>
                    <a:pt x="397" y="1576"/>
                    <a:pt x="414" y="1569"/>
                    <a:pt x="431" y="1561"/>
                  </a:cubicBezTo>
                  <a:cubicBezTo>
                    <a:pt x="438" y="1558"/>
                    <a:pt x="445" y="1555"/>
                    <a:pt x="451" y="1552"/>
                  </a:cubicBezTo>
                  <a:cubicBezTo>
                    <a:pt x="438" y="1565"/>
                    <a:pt x="422" y="1576"/>
                    <a:pt x="406" y="1587"/>
                  </a:cubicBezTo>
                  <a:cubicBezTo>
                    <a:pt x="397" y="1594"/>
                    <a:pt x="387" y="1600"/>
                    <a:pt x="378" y="1608"/>
                  </a:cubicBezTo>
                  <a:cubicBezTo>
                    <a:pt x="363" y="1619"/>
                    <a:pt x="363" y="1619"/>
                    <a:pt x="363" y="1619"/>
                  </a:cubicBezTo>
                  <a:cubicBezTo>
                    <a:pt x="381" y="1614"/>
                    <a:pt x="381" y="1614"/>
                    <a:pt x="381" y="1614"/>
                  </a:cubicBezTo>
                  <a:cubicBezTo>
                    <a:pt x="395" y="1609"/>
                    <a:pt x="408" y="1600"/>
                    <a:pt x="419" y="1591"/>
                  </a:cubicBezTo>
                  <a:cubicBezTo>
                    <a:pt x="425" y="1587"/>
                    <a:pt x="430" y="1583"/>
                    <a:pt x="434" y="1580"/>
                  </a:cubicBezTo>
                  <a:cubicBezTo>
                    <a:pt x="429" y="1600"/>
                    <a:pt x="420" y="1615"/>
                    <a:pt x="408" y="1625"/>
                  </a:cubicBezTo>
                  <a:cubicBezTo>
                    <a:pt x="412" y="1631"/>
                    <a:pt x="412" y="1631"/>
                    <a:pt x="412" y="1631"/>
                  </a:cubicBezTo>
                  <a:cubicBezTo>
                    <a:pt x="431" y="1620"/>
                    <a:pt x="442" y="1600"/>
                    <a:pt x="445" y="1571"/>
                  </a:cubicBezTo>
                  <a:cubicBezTo>
                    <a:pt x="489" y="1521"/>
                    <a:pt x="560" y="1471"/>
                    <a:pt x="618" y="1431"/>
                  </a:cubicBezTo>
                  <a:cubicBezTo>
                    <a:pt x="621" y="1429"/>
                    <a:pt x="621" y="1429"/>
                    <a:pt x="621" y="1429"/>
                  </a:cubicBezTo>
                  <a:cubicBezTo>
                    <a:pt x="633" y="1421"/>
                    <a:pt x="645" y="1414"/>
                    <a:pt x="657" y="1407"/>
                  </a:cubicBezTo>
                  <a:cubicBezTo>
                    <a:pt x="667" y="1401"/>
                    <a:pt x="677" y="1395"/>
                    <a:pt x="687" y="1389"/>
                  </a:cubicBezTo>
                  <a:cubicBezTo>
                    <a:pt x="689" y="1387"/>
                    <a:pt x="691" y="1386"/>
                    <a:pt x="694" y="1384"/>
                  </a:cubicBezTo>
                  <a:cubicBezTo>
                    <a:pt x="711" y="1372"/>
                    <a:pt x="730" y="1358"/>
                    <a:pt x="753" y="1360"/>
                  </a:cubicBezTo>
                  <a:cubicBezTo>
                    <a:pt x="761" y="1360"/>
                    <a:pt x="769" y="1363"/>
                    <a:pt x="777" y="1367"/>
                  </a:cubicBezTo>
                  <a:cubicBezTo>
                    <a:pt x="775" y="1413"/>
                    <a:pt x="778" y="1458"/>
                    <a:pt x="781" y="1502"/>
                  </a:cubicBezTo>
                  <a:cubicBezTo>
                    <a:pt x="783" y="1528"/>
                    <a:pt x="784" y="1554"/>
                    <a:pt x="785" y="1580"/>
                  </a:cubicBezTo>
                  <a:cubicBezTo>
                    <a:pt x="785" y="1586"/>
                    <a:pt x="784" y="1593"/>
                    <a:pt x="783" y="1600"/>
                  </a:cubicBezTo>
                  <a:cubicBezTo>
                    <a:pt x="782" y="1608"/>
                    <a:pt x="780" y="1617"/>
                    <a:pt x="780" y="1625"/>
                  </a:cubicBezTo>
                  <a:cubicBezTo>
                    <a:pt x="780" y="1631"/>
                    <a:pt x="781" y="1639"/>
                    <a:pt x="783" y="1648"/>
                  </a:cubicBezTo>
                  <a:cubicBezTo>
                    <a:pt x="784" y="1662"/>
                    <a:pt x="787" y="1677"/>
                    <a:pt x="785" y="1690"/>
                  </a:cubicBezTo>
                  <a:cubicBezTo>
                    <a:pt x="784" y="1711"/>
                    <a:pt x="784" y="1711"/>
                    <a:pt x="784" y="1711"/>
                  </a:cubicBezTo>
                  <a:cubicBezTo>
                    <a:pt x="777" y="1787"/>
                    <a:pt x="771" y="1866"/>
                    <a:pt x="768" y="1940"/>
                  </a:cubicBezTo>
                  <a:cubicBezTo>
                    <a:pt x="768" y="1949"/>
                    <a:pt x="768" y="1959"/>
                    <a:pt x="769" y="1967"/>
                  </a:cubicBezTo>
                  <a:cubicBezTo>
                    <a:pt x="769" y="1986"/>
                    <a:pt x="769" y="2003"/>
                    <a:pt x="766" y="2020"/>
                  </a:cubicBezTo>
                  <a:cubicBezTo>
                    <a:pt x="765" y="2018"/>
                    <a:pt x="765" y="2018"/>
                    <a:pt x="765" y="2018"/>
                  </a:cubicBezTo>
                  <a:cubicBezTo>
                    <a:pt x="763" y="2018"/>
                    <a:pt x="763" y="2018"/>
                    <a:pt x="763" y="2018"/>
                  </a:cubicBezTo>
                  <a:cubicBezTo>
                    <a:pt x="761" y="2018"/>
                    <a:pt x="760" y="2020"/>
                    <a:pt x="759" y="2021"/>
                  </a:cubicBezTo>
                  <a:cubicBezTo>
                    <a:pt x="758" y="2022"/>
                    <a:pt x="758" y="2022"/>
                    <a:pt x="758" y="2022"/>
                  </a:cubicBezTo>
                  <a:cubicBezTo>
                    <a:pt x="758" y="2023"/>
                    <a:pt x="758" y="2023"/>
                    <a:pt x="758" y="2023"/>
                  </a:cubicBezTo>
                  <a:cubicBezTo>
                    <a:pt x="759" y="2032"/>
                    <a:pt x="756" y="2038"/>
                    <a:pt x="753" y="2044"/>
                  </a:cubicBezTo>
                  <a:cubicBezTo>
                    <a:pt x="750" y="2049"/>
                    <a:pt x="747" y="2054"/>
                    <a:pt x="747" y="2063"/>
                  </a:cubicBezTo>
                  <a:cubicBezTo>
                    <a:pt x="744" y="2062"/>
                    <a:pt x="742" y="2063"/>
                    <a:pt x="739" y="2063"/>
                  </a:cubicBezTo>
                  <a:cubicBezTo>
                    <a:pt x="738" y="2063"/>
                    <a:pt x="738" y="2063"/>
                    <a:pt x="738" y="2063"/>
                  </a:cubicBezTo>
                  <a:cubicBezTo>
                    <a:pt x="738" y="2061"/>
                    <a:pt x="737" y="2059"/>
                    <a:pt x="736" y="2057"/>
                  </a:cubicBezTo>
                  <a:cubicBezTo>
                    <a:pt x="734" y="2055"/>
                    <a:pt x="730" y="2053"/>
                    <a:pt x="725" y="2053"/>
                  </a:cubicBezTo>
                  <a:cubicBezTo>
                    <a:pt x="716" y="2054"/>
                    <a:pt x="716" y="2054"/>
                    <a:pt x="716" y="2054"/>
                  </a:cubicBezTo>
                  <a:cubicBezTo>
                    <a:pt x="721" y="2059"/>
                    <a:pt x="721" y="2059"/>
                    <a:pt x="721" y="2059"/>
                  </a:cubicBezTo>
                  <a:cubicBezTo>
                    <a:pt x="722" y="2062"/>
                    <a:pt x="724" y="2063"/>
                    <a:pt x="725" y="2064"/>
                  </a:cubicBezTo>
                  <a:cubicBezTo>
                    <a:pt x="727" y="2065"/>
                    <a:pt x="727" y="2065"/>
                    <a:pt x="729" y="2070"/>
                  </a:cubicBezTo>
                  <a:cubicBezTo>
                    <a:pt x="722" y="2078"/>
                    <a:pt x="722" y="2087"/>
                    <a:pt x="727" y="2096"/>
                  </a:cubicBezTo>
                  <a:cubicBezTo>
                    <a:pt x="724" y="2098"/>
                    <a:pt x="723" y="2100"/>
                    <a:pt x="721" y="2101"/>
                  </a:cubicBezTo>
                  <a:cubicBezTo>
                    <a:pt x="721" y="2099"/>
                    <a:pt x="721" y="2096"/>
                    <a:pt x="719" y="2094"/>
                  </a:cubicBezTo>
                  <a:cubicBezTo>
                    <a:pt x="717" y="2091"/>
                    <a:pt x="717" y="2091"/>
                    <a:pt x="717" y="2091"/>
                  </a:cubicBezTo>
                  <a:cubicBezTo>
                    <a:pt x="714" y="2094"/>
                    <a:pt x="714" y="2094"/>
                    <a:pt x="714" y="2094"/>
                  </a:cubicBezTo>
                  <a:cubicBezTo>
                    <a:pt x="713" y="2094"/>
                    <a:pt x="712" y="2095"/>
                    <a:pt x="712" y="2095"/>
                  </a:cubicBezTo>
                  <a:cubicBezTo>
                    <a:pt x="712" y="2094"/>
                    <a:pt x="712" y="2092"/>
                    <a:pt x="713" y="2088"/>
                  </a:cubicBezTo>
                  <a:cubicBezTo>
                    <a:pt x="716" y="2082"/>
                    <a:pt x="716" y="2082"/>
                    <a:pt x="716" y="2082"/>
                  </a:cubicBezTo>
                  <a:cubicBezTo>
                    <a:pt x="710" y="2083"/>
                    <a:pt x="710" y="2083"/>
                    <a:pt x="710" y="2083"/>
                  </a:cubicBezTo>
                  <a:cubicBezTo>
                    <a:pt x="702" y="2084"/>
                    <a:pt x="700" y="2091"/>
                    <a:pt x="699" y="2096"/>
                  </a:cubicBezTo>
                  <a:cubicBezTo>
                    <a:pt x="699" y="2096"/>
                    <a:pt x="699" y="2096"/>
                    <a:pt x="699" y="2096"/>
                  </a:cubicBezTo>
                  <a:cubicBezTo>
                    <a:pt x="699" y="2095"/>
                    <a:pt x="698" y="2095"/>
                    <a:pt x="697" y="2094"/>
                  </a:cubicBezTo>
                  <a:cubicBezTo>
                    <a:pt x="694" y="2092"/>
                    <a:pt x="694" y="2091"/>
                    <a:pt x="695" y="2089"/>
                  </a:cubicBezTo>
                  <a:cubicBezTo>
                    <a:pt x="708" y="2072"/>
                    <a:pt x="708" y="2072"/>
                    <a:pt x="708" y="2072"/>
                  </a:cubicBezTo>
                  <a:cubicBezTo>
                    <a:pt x="691" y="2084"/>
                    <a:pt x="691" y="2084"/>
                    <a:pt x="691" y="2084"/>
                  </a:cubicBezTo>
                  <a:cubicBezTo>
                    <a:pt x="689" y="2085"/>
                    <a:pt x="686" y="2085"/>
                    <a:pt x="683" y="2084"/>
                  </a:cubicBezTo>
                  <a:cubicBezTo>
                    <a:pt x="681" y="2084"/>
                    <a:pt x="679" y="2084"/>
                    <a:pt x="678" y="2084"/>
                  </a:cubicBezTo>
                  <a:cubicBezTo>
                    <a:pt x="672" y="2084"/>
                    <a:pt x="669" y="2087"/>
                    <a:pt x="668" y="2092"/>
                  </a:cubicBezTo>
                  <a:cubicBezTo>
                    <a:pt x="666" y="2100"/>
                    <a:pt x="666" y="2100"/>
                    <a:pt x="666" y="2100"/>
                  </a:cubicBezTo>
                  <a:cubicBezTo>
                    <a:pt x="673" y="2096"/>
                    <a:pt x="673" y="2096"/>
                    <a:pt x="673" y="2096"/>
                  </a:cubicBezTo>
                  <a:cubicBezTo>
                    <a:pt x="677" y="2094"/>
                    <a:pt x="682" y="2094"/>
                    <a:pt x="685" y="2096"/>
                  </a:cubicBezTo>
                  <a:cubicBezTo>
                    <a:pt x="681" y="2097"/>
                    <a:pt x="679" y="2102"/>
                    <a:pt x="676" y="2106"/>
                  </a:cubicBezTo>
                  <a:cubicBezTo>
                    <a:pt x="674" y="2110"/>
                    <a:pt x="671" y="2115"/>
                    <a:pt x="669" y="2115"/>
                  </a:cubicBezTo>
                  <a:cubicBezTo>
                    <a:pt x="668" y="2115"/>
                    <a:pt x="667" y="2115"/>
                    <a:pt x="666" y="2114"/>
                  </a:cubicBezTo>
                  <a:cubicBezTo>
                    <a:pt x="660" y="2109"/>
                    <a:pt x="660" y="2109"/>
                    <a:pt x="660" y="2109"/>
                  </a:cubicBezTo>
                  <a:cubicBezTo>
                    <a:pt x="663" y="2106"/>
                    <a:pt x="666" y="2104"/>
                    <a:pt x="665" y="2100"/>
                  </a:cubicBezTo>
                  <a:cubicBezTo>
                    <a:pt x="665" y="2099"/>
                    <a:pt x="664" y="2097"/>
                    <a:pt x="661" y="2096"/>
                  </a:cubicBezTo>
                  <a:cubicBezTo>
                    <a:pt x="659" y="2095"/>
                    <a:pt x="659" y="2095"/>
                    <a:pt x="659" y="2095"/>
                  </a:cubicBezTo>
                  <a:cubicBezTo>
                    <a:pt x="657" y="2097"/>
                    <a:pt x="657" y="2097"/>
                    <a:pt x="657" y="2097"/>
                  </a:cubicBezTo>
                  <a:cubicBezTo>
                    <a:pt x="656" y="2096"/>
                    <a:pt x="655" y="2094"/>
                    <a:pt x="653" y="2094"/>
                  </a:cubicBezTo>
                  <a:cubicBezTo>
                    <a:pt x="649" y="2093"/>
                    <a:pt x="649" y="2093"/>
                    <a:pt x="649" y="2093"/>
                  </a:cubicBezTo>
                  <a:cubicBezTo>
                    <a:pt x="648" y="2096"/>
                    <a:pt x="648" y="2096"/>
                    <a:pt x="648" y="2096"/>
                  </a:cubicBezTo>
                  <a:cubicBezTo>
                    <a:pt x="648" y="2097"/>
                    <a:pt x="648" y="2098"/>
                    <a:pt x="647" y="2099"/>
                  </a:cubicBezTo>
                  <a:cubicBezTo>
                    <a:pt x="647" y="2099"/>
                    <a:pt x="646" y="2099"/>
                    <a:pt x="646" y="2098"/>
                  </a:cubicBezTo>
                  <a:cubicBezTo>
                    <a:pt x="644" y="2097"/>
                    <a:pt x="644" y="2097"/>
                    <a:pt x="644" y="2097"/>
                  </a:cubicBezTo>
                  <a:cubicBezTo>
                    <a:pt x="642" y="2098"/>
                    <a:pt x="642" y="2098"/>
                    <a:pt x="642" y="2098"/>
                  </a:cubicBezTo>
                  <a:cubicBezTo>
                    <a:pt x="639" y="2101"/>
                    <a:pt x="636" y="2103"/>
                    <a:pt x="635" y="2106"/>
                  </a:cubicBezTo>
                  <a:cubicBezTo>
                    <a:pt x="634" y="2107"/>
                    <a:pt x="632" y="2109"/>
                    <a:pt x="632" y="2109"/>
                  </a:cubicBezTo>
                  <a:cubicBezTo>
                    <a:pt x="631" y="2109"/>
                    <a:pt x="631" y="2109"/>
                    <a:pt x="630" y="2108"/>
                  </a:cubicBezTo>
                  <a:cubicBezTo>
                    <a:pt x="629" y="2108"/>
                    <a:pt x="627" y="2107"/>
                    <a:pt x="625" y="2107"/>
                  </a:cubicBezTo>
                  <a:cubicBezTo>
                    <a:pt x="618" y="2107"/>
                    <a:pt x="610" y="2114"/>
                    <a:pt x="605" y="2118"/>
                  </a:cubicBezTo>
                  <a:cubicBezTo>
                    <a:pt x="605" y="2118"/>
                    <a:pt x="605" y="2118"/>
                    <a:pt x="605" y="2118"/>
                  </a:cubicBezTo>
                  <a:cubicBezTo>
                    <a:pt x="601" y="2118"/>
                    <a:pt x="601" y="2118"/>
                    <a:pt x="601" y="2118"/>
                  </a:cubicBezTo>
                  <a:cubicBezTo>
                    <a:pt x="600" y="2118"/>
                    <a:pt x="600" y="2118"/>
                    <a:pt x="600" y="2118"/>
                  </a:cubicBezTo>
                  <a:cubicBezTo>
                    <a:pt x="598" y="2117"/>
                    <a:pt x="596" y="2116"/>
                    <a:pt x="592" y="2116"/>
                  </a:cubicBezTo>
                  <a:cubicBezTo>
                    <a:pt x="585" y="2118"/>
                    <a:pt x="580" y="2123"/>
                    <a:pt x="575" y="2127"/>
                  </a:cubicBezTo>
                  <a:cubicBezTo>
                    <a:pt x="572" y="2130"/>
                    <a:pt x="569" y="2132"/>
                    <a:pt x="566" y="2134"/>
                  </a:cubicBezTo>
                  <a:cubicBezTo>
                    <a:pt x="562" y="2134"/>
                    <a:pt x="558" y="2133"/>
                    <a:pt x="554" y="2132"/>
                  </a:cubicBezTo>
                  <a:cubicBezTo>
                    <a:pt x="547" y="2130"/>
                    <a:pt x="540" y="2129"/>
                    <a:pt x="534" y="2129"/>
                  </a:cubicBezTo>
                  <a:cubicBezTo>
                    <a:pt x="525" y="2129"/>
                    <a:pt x="519" y="2132"/>
                    <a:pt x="514" y="2139"/>
                  </a:cubicBezTo>
                  <a:cubicBezTo>
                    <a:pt x="510" y="2145"/>
                    <a:pt x="510" y="2145"/>
                    <a:pt x="510" y="2145"/>
                  </a:cubicBezTo>
                  <a:cubicBezTo>
                    <a:pt x="518" y="2145"/>
                    <a:pt x="518" y="2145"/>
                    <a:pt x="518" y="2145"/>
                  </a:cubicBezTo>
                  <a:cubicBezTo>
                    <a:pt x="530" y="2144"/>
                    <a:pt x="540" y="2144"/>
                    <a:pt x="550" y="2144"/>
                  </a:cubicBezTo>
                  <a:cubicBezTo>
                    <a:pt x="554" y="2144"/>
                    <a:pt x="558" y="2144"/>
                    <a:pt x="562" y="2144"/>
                  </a:cubicBezTo>
                  <a:cubicBezTo>
                    <a:pt x="563" y="2144"/>
                    <a:pt x="563" y="2144"/>
                    <a:pt x="563" y="2144"/>
                  </a:cubicBezTo>
                  <a:cubicBezTo>
                    <a:pt x="571" y="2143"/>
                    <a:pt x="579" y="2143"/>
                    <a:pt x="587" y="2142"/>
                  </a:cubicBezTo>
                  <a:cubicBezTo>
                    <a:pt x="586" y="2144"/>
                    <a:pt x="586" y="2145"/>
                    <a:pt x="587" y="2147"/>
                  </a:cubicBezTo>
                  <a:cubicBezTo>
                    <a:pt x="587" y="2148"/>
                    <a:pt x="588" y="2150"/>
                    <a:pt x="591" y="2151"/>
                  </a:cubicBezTo>
                  <a:cubicBezTo>
                    <a:pt x="593" y="2151"/>
                    <a:pt x="593" y="2151"/>
                    <a:pt x="593" y="2151"/>
                  </a:cubicBezTo>
                  <a:cubicBezTo>
                    <a:pt x="594" y="2150"/>
                    <a:pt x="594" y="2150"/>
                    <a:pt x="594" y="2150"/>
                  </a:cubicBezTo>
                  <a:cubicBezTo>
                    <a:pt x="595" y="2150"/>
                    <a:pt x="595" y="2150"/>
                    <a:pt x="596" y="2150"/>
                  </a:cubicBezTo>
                  <a:cubicBezTo>
                    <a:pt x="597" y="2149"/>
                    <a:pt x="599" y="2149"/>
                    <a:pt x="600" y="2148"/>
                  </a:cubicBezTo>
                  <a:cubicBezTo>
                    <a:pt x="602" y="2153"/>
                    <a:pt x="602" y="2159"/>
                    <a:pt x="602" y="2163"/>
                  </a:cubicBezTo>
                  <a:cubicBezTo>
                    <a:pt x="603" y="2173"/>
                    <a:pt x="603" y="2173"/>
                    <a:pt x="603" y="2173"/>
                  </a:cubicBezTo>
                  <a:cubicBezTo>
                    <a:pt x="609" y="2165"/>
                    <a:pt x="609" y="2165"/>
                    <a:pt x="609" y="2165"/>
                  </a:cubicBezTo>
                  <a:cubicBezTo>
                    <a:pt x="611" y="2161"/>
                    <a:pt x="612" y="2157"/>
                    <a:pt x="612" y="2152"/>
                  </a:cubicBezTo>
                  <a:cubicBezTo>
                    <a:pt x="612" y="2149"/>
                    <a:pt x="613" y="2145"/>
                    <a:pt x="614" y="2143"/>
                  </a:cubicBezTo>
                  <a:cubicBezTo>
                    <a:pt x="614" y="2144"/>
                    <a:pt x="614" y="2145"/>
                    <a:pt x="614" y="2146"/>
                  </a:cubicBezTo>
                  <a:cubicBezTo>
                    <a:pt x="613" y="2149"/>
                    <a:pt x="612" y="2152"/>
                    <a:pt x="615" y="2155"/>
                  </a:cubicBezTo>
                  <a:cubicBezTo>
                    <a:pt x="619" y="2161"/>
                    <a:pt x="619" y="2161"/>
                    <a:pt x="619" y="2161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2" y="2153"/>
                    <a:pt x="624" y="2154"/>
                    <a:pt x="625" y="2154"/>
                  </a:cubicBezTo>
                  <a:cubicBezTo>
                    <a:pt x="624" y="2159"/>
                    <a:pt x="623" y="2166"/>
                    <a:pt x="625" y="2169"/>
                  </a:cubicBezTo>
                  <a:cubicBezTo>
                    <a:pt x="626" y="2171"/>
                    <a:pt x="626" y="2171"/>
                    <a:pt x="626" y="2171"/>
                  </a:cubicBezTo>
                  <a:cubicBezTo>
                    <a:pt x="628" y="2171"/>
                    <a:pt x="628" y="2171"/>
                    <a:pt x="628" y="2171"/>
                  </a:cubicBezTo>
                  <a:cubicBezTo>
                    <a:pt x="631" y="2171"/>
                    <a:pt x="632" y="2169"/>
                    <a:pt x="632" y="2168"/>
                  </a:cubicBezTo>
                  <a:cubicBezTo>
                    <a:pt x="633" y="2167"/>
                    <a:pt x="633" y="2167"/>
                    <a:pt x="633" y="2167"/>
                  </a:cubicBezTo>
                  <a:cubicBezTo>
                    <a:pt x="633" y="2166"/>
                    <a:pt x="633" y="2166"/>
                    <a:pt x="633" y="2166"/>
                  </a:cubicBezTo>
                  <a:cubicBezTo>
                    <a:pt x="633" y="2165"/>
                    <a:pt x="633" y="2162"/>
                    <a:pt x="633" y="2160"/>
                  </a:cubicBezTo>
                  <a:cubicBezTo>
                    <a:pt x="634" y="2161"/>
                    <a:pt x="634" y="2161"/>
                    <a:pt x="634" y="2162"/>
                  </a:cubicBezTo>
                  <a:cubicBezTo>
                    <a:pt x="637" y="2164"/>
                    <a:pt x="639" y="2166"/>
                    <a:pt x="642" y="2166"/>
                  </a:cubicBezTo>
                  <a:cubicBezTo>
                    <a:pt x="644" y="2166"/>
                    <a:pt x="646" y="2165"/>
                    <a:pt x="648" y="2162"/>
                  </a:cubicBezTo>
                  <a:cubicBezTo>
                    <a:pt x="650" y="2158"/>
                    <a:pt x="650" y="2158"/>
                    <a:pt x="650" y="2158"/>
                  </a:cubicBezTo>
                  <a:cubicBezTo>
                    <a:pt x="646" y="2157"/>
                    <a:pt x="646" y="2157"/>
                    <a:pt x="646" y="2157"/>
                  </a:cubicBezTo>
                  <a:cubicBezTo>
                    <a:pt x="646" y="2156"/>
                    <a:pt x="645" y="2156"/>
                    <a:pt x="644" y="2156"/>
                  </a:cubicBezTo>
                  <a:cubicBezTo>
                    <a:pt x="645" y="2155"/>
                    <a:pt x="646" y="2154"/>
                    <a:pt x="648" y="2152"/>
                  </a:cubicBezTo>
                  <a:cubicBezTo>
                    <a:pt x="649" y="2150"/>
                    <a:pt x="652" y="2147"/>
                    <a:pt x="654" y="2145"/>
                  </a:cubicBezTo>
                  <a:cubicBezTo>
                    <a:pt x="654" y="2147"/>
                    <a:pt x="655" y="2149"/>
                    <a:pt x="656" y="2151"/>
                  </a:cubicBezTo>
                  <a:cubicBezTo>
                    <a:pt x="657" y="2153"/>
                    <a:pt x="658" y="2155"/>
                    <a:pt x="659" y="2158"/>
                  </a:cubicBezTo>
                  <a:cubicBezTo>
                    <a:pt x="659" y="2159"/>
                    <a:pt x="657" y="2159"/>
                    <a:pt x="657" y="2159"/>
                  </a:cubicBezTo>
                  <a:cubicBezTo>
                    <a:pt x="654" y="2160"/>
                    <a:pt x="649" y="2162"/>
                    <a:pt x="649" y="2168"/>
                  </a:cubicBezTo>
                  <a:cubicBezTo>
                    <a:pt x="650" y="2172"/>
                    <a:pt x="650" y="2172"/>
                    <a:pt x="650" y="2172"/>
                  </a:cubicBezTo>
                  <a:cubicBezTo>
                    <a:pt x="654" y="2171"/>
                    <a:pt x="654" y="2171"/>
                    <a:pt x="654" y="2171"/>
                  </a:cubicBezTo>
                  <a:cubicBezTo>
                    <a:pt x="654" y="2171"/>
                    <a:pt x="655" y="2171"/>
                    <a:pt x="656" y="2171"/>
                  </a:cubicBezTo>
                  <a:cubicBezTo>
                    <a:pt x="655" y="2173"/>
                    <a:pt x="655" y="2173"/>
                    <a:pt x="655" y="2173"/>
                  </a:cubicBezTo>
                  <a:cubicBezTo>
                    <a:pt x="661" y="2173"/>
                    <a:pt x="661" y="2173"/>
                    <a:pt x="661" y="2173"/>
                  </a:cubicBezTo>
                  <a:cubicBezTo>
                    <a:pt x="665" y="2173"/>
                    <a:pt x="667" y="2171"/>
                    <a:pt x="668" y="2168"/>
                  </a:cubicBezTo>
                  <a:cubicBezTo>
                    <a:pt x="668" y="2169"/>
                    <a:pt x="669" y="2169"/>
                    <a:pt x="669" y="2169"/>
                  </a:cubicBezTo>
                  <a:cubicBezTo>
                    <a:pt x="673" y="2170"/>
                    <a:pt x="673" y="2170"/>
                    <a:pt x="673" y="2170"/>
                  </a:cubicBezTo>
                  <a:cubicBezTo>
                    <a:pt x="674" y="2167"/>
                    <a:pt x="674" y="2167"/>
                    <a:pt x="674" y="2167"/>
                  </a:cubicBezTo>
                  <a:cubicBezTo>
                    <a:pt x="675" y="2164"/>
                    <a:pt x="676" y="2162"/>
                    <a:pt x="677" y="2160"/>
                  </a:cubicBezTo>
                  <a:cubicBezTo>
                    <a:pt x="679" y="2157"/>
                    <a:pt x="681" y="2155"/>
                    <a:pt x="681" y="2152"/>
                  </a:cubicBezTo>
                  <a:cubicBezTo>
                    <a:pt x="681" y="2163"/>
                    <a:pt x="677" y="2178"/>
                    <a:pt x="668" y="2189"/>
                  </a:cubicBezTo>
                  <a:cubicBezTo>
                    <a:pt x="660" y="2198"/>
                    <a:pt x="660" y="2198"/>
                    <a:pt x="660" y="2198"/>
                  </a:cubicBezTo>
                  <a:cubicBezTo>
                    <a:pt x="672" y="2194"/>
                    <a:pt x="672" y="2194"/>
                    <a:pt x="672" y="2194"/>
                  </a:cubicBezTo>
                  <a:cubicBezTo>
                    <a:pt x="679" y="2192"/>
                    <a:pt x="682" y="2187"/>
                    <a:pt x="685" y="2183"/>
                  </a:cubicBezTo>
                  <a:cubicBezTo>
                    <a:pt x="687" y="2180"/>
                    <a:pt x="689" y="2178"/>
                    <a:pt x="691" y="2176"/>
                  </a:cubicBezTo>
                  <a:cubicBezTo>
                    <a:pt x="692" y="2177"/>
                    <a:pt x="694" y="2178"/>
                    <a:pt x="695" y="2178"/>
                  </a:cubicBezTo>
                  <a:cubicBezTo>
                    <a:pt x="693" y="2181"/>
                    <a:pt x="693" y="2181"/>
                    <a:pt x="693" y="2181"/>
                  </a:cubicBezTo>
                  <a:cubicBezTo>
                    <a:pt x="697" y="2180"/>
                    <a:pt x="697" y="2180"/>
                    <a:pt x="697" y="2180"/>
                  </a:cubicBezTo>
                  <a:cubicBezTo>
                    <a:pt x="697" y="2186"/>
                    <a:pt x="697" y="2186"/>
                    <a:pt x="697" y="2186"/>
                  </a:cubicBezTo>
                  <a:cubicBezTo>
                    <a:pt x="700" y="2179"/>
                    <a:pt x="700" y="2179"/>
                    <a:pt x="700" y="2179"/>
                  </a:cubicBezTo>
                  <a:cubicBezTo>
                    <a:pt x="703" y="2178"/>
                    <a:pt x="703" y="2178"/>
                    <a:pt x="703" y="2178"/>
                  </a:cubicBezTo>
                  <a:cubicBezTo>
                    <a:pt x="710" y="2176"/>
                    <a:pt x="715" y="2172"/>
                    <a:pt x="721" y="2167"/>
                  </a:cubicBezTo>
                  <a:cubicBezTo>
                    <a:pt x="725" y="2163"/>
                    <a:pt x="730" y="2159"/>
                    <a:pt x="735" y="2158"/>
                  </a:cubicBezTo>
                  <a:cubicBezTo>
                    <a:pt x="732" y="2160"/>
                    <a:pt x="730" y="2163"/>
                    <a:pt x="732" y="2169"/>
                  </a:cubicBezTo>
                  <a:cubicBezTo>
                    <a:pt x="732" y="2170"/>
                    <a:pt x="732" y="2170"/>
                    <a:pt x="732" y="2170"/>
                  </a:cubicBezTo>
                  <a:cubicBezTo>
                    <a:pt x="733" y="2171"/>
                    <a:pt x="733" y="2171"/>
                    <a:pt x="733" y="2171"/>
                  </a:cubicBezTo>
                  <a:cubicBezTo>
                    <a:pt x="734" y="2172"/>
                    <a:pt x="735" y="2173"/>
                    <a:pt x="737" y="2173"/>
                  </a:cubicBezTo>
                  <a:cubicBezTo>
                    <a:pt x="741" y="2173"/>
                    <a:pt x="742" y="2168"/>
                    <a:pt x="744" y="2164"/>
                  </a:cubicBezTo>
                  <a:cubicBezTo>
                    <a:pt x="744" y="2163"/>
                    <a:pt x="744" y="2162"/>
                    <a:pt x="744" y="2162"/>
                  </a:cubicBezTo>
                  <a:cubicBezTo>
                    <a:pt x="744" y="2163"/>
                    <a:pt x="745" y="2163"/>
                    <a:pt x="745" y="2164"/>
                  </a:cubicBezTo>
                  <a:cubicBezTo>
                    <a:pt x="746" y="2167"/>
                    <a:pt x="747" y="2172"/>
                    <a:pt x="751" y="2173"/>
                  </a:cubicBezTo>
                  <a:cubicBezTo>
                    <a:pt x="752" y="2174"/>
                    <a:pt x="753" y="2174"/>
                    <a:pt x="755" y="2174"/>
                  </a:cubicBezTo>
                  <a:cubicBezTo>
                    <a:pt x="756" y="2180"/>
                    <a:pt x="756" y="2180"/>
                    <a:pt x="756" y="2180"/>
                  </a:cubicBezTo>
                  <a:cubicBezTo>
                    <a:pt x="757" y="2174"/>
                    <a:pt x="757" y="2174"/>
                    <a:pt x="757" y="2174"/>
                  </a:cubicBezTo>
                  <a:cubicBezTo>
                    <a:pt x="762" y="2173"/>
                    <a:pt x="769" y="2170"/>
                    <a:pt x="770" y="2165"/>
                  </a:cubicBezTo>
                  <a:cubicBezTo>
                    <a:pt x="770" y="2164"/>
                    <a:pt x="770" y="2164"/>
                    <a:pt x="770" y="2164"/>
                  </a:cubicBezTo>
                  <a:cubicBezTo>
                    <a:pt x="776" y="2164"/>
                    <a:pt x="776" y="2164"/>
                    <a:pt x="776" y="2164"/>
                  </a:cubicBezTo>
                  <a:cubicBezTo>
                    <a:pt x="776" y="2162"/>
                    <a:pt x="776" y="2162"/>
                    <a:pt x="776" y="2162"/>
                  </a:cubicBezTo>
                  <a:cubicBezTo>
                    <a:pt x="776" y="2161"/>
                    <a:pt x="777" y="2160"/>
                    <a:pt x="777" y="2159"/>
                  </a:cubicBezTo>
                  <a:cubicBezTo>
                    <a:pt x="778" y="2161"/>
                    <a:pt x="779" y="2162"/>
                    <a:pt x="780" y="2164"/>
                  </a:cubicBezTo>
                  <a:cubicBezTo>
                    <a:pt x="781" y="2166"/>
                    <a:pt x="782" y="2169"/>
                    <a:pt x="783" y="2172"/>
                  </a:cubicBezTo>
                  <a:cubicBezTo>
                    <a:pt x="783" y="2175"/>
                    <a:pt x="783" y="2175"/>
                    <a:pt x="783" y="2175"/>
                  </a:cubicBezTo>
                  <a:cubicBezTo>
                    <a:pt x="786" y="2175"/>
                    <a:pt x="786" y="2175"/>
                    <a:pt x="786" y="2175"/>
                  </a:cubicBezTo>
                  <a:cubicBezTo>
                    <a:pt x="787" y="2175"/>
                    <a:pt x="789" y="2175"/>
                    <a:pt x="790" y="2175"/>
                  </a:cubicBezTo>
                  <a:cubicBezTo>
                    <a:pt x="792" y="2175"/>
                    <a:pt x="796" y="2174"/>
                    <a:pt x="799" y="2173"/>
                  </a:cubicBezTo>
                  <a:cubicBezTo>
                    <a:pt x="798" y="2175"/>
                    <a:pt x="798" y="2175"/>
                    <a:pt x="798" y="2175"/>
                  </a:cubicBezTo>
                  <a:cubicBezTo>
                    <a:pt x="804" y="2175"/>
                    <a:pt x="804" y="2175"/>
                    <a:pt x="804" y="2175"/>
                  </a:cubicBezTo>
                  <a:cubicBezTo>
                    <a:pt x="809" y="2174"/>
                    <a:pt x="814" y="2173"/>
                    <a:pt x="818" y="2172"/>
                  </a:cubicBezTo>
                  <a:cubicBezTo>
                    <a:pt x="821" y="2171"/>
                    <a:pt x="825" y="2170"/>
                    <a:pt x="829" y="2170"/>
                  </a:cubicBezTo>
                  <a:cubicBezTo>
                    <a:pt x="827" y="2172"/>
                    <a:pt x="824" y="2174"/>
                    <a:pt x="824" y="2178"/>
                  </a:cubicBezTo>
                  <a:cubicBezTo>
                    <a:pt x="823" y="2184"/>
                    <a:pt x="823" y="2184"/>
                    <a:pt x="823" y="2184"/>
                  </a:cubicBezTo>
                  <a:cubicBezTo>
                    <a:pt x="829" y="2182"/>
                    <a:pt x="829" y="2182"/>
                    <a:pt x="829" y="2182"/>
                  </a:cubicBezTo>
                  <a:cubicBezTo>
                    <a:pt x="831" y="2181"/>
                    <a:pt x="834" y="2179"/>
                    <a:pt x="837" y="2176"/>
                  </a:cubicBezTo>
                  <a:cubicBezTo>
                    <a:pt x="841" y="2176"/>
                    <a:pt x="841" y="2176"/>
                    <a:pt x="841" y="2176"/>
                  </a:cubicBezTo>
                  <a:cubicBezTo>
                    <a:pt x="847" y="2175"/>
                    <a:pt x="851" y="2171"/>
                    <a:pt x="853" y="2168"/>
                  </a:cubicBezTo>
                  <a:cubicBezTo>
                    <a:pt x="856" y="2166"/>
                    <a:pt x="856" y="2166"/>
                    <a:pt x="856" y="2166"/>
                  </a:cubicBezTo>
                  <a:cubicBezTo>
                    <a:pt x="854" y="2165"/>
                    <a:pt x="854" y="2165"/>
                    <a:pt x="854" y="2165"/>
                  </a:cubicBezTo>
                  <a:cubicBezTo>
                    <a:pt x="854" y="2165"/>
                    <a:pt x="855" y="2164"/>
                    <a:pt x="855" y="2163"/>
                  </a:cubicBezTo>
                  <a:cubicBezTo>
                    <a:pt x="856" y="2162"/>
                    <a:pt x="857" y="2160"/>
                    <a:pt x="858" y="2158"/>
                  </a:cubicBezTo>
                  <a:cubicBezTo>
                    <a:pt x="859" y="2163"/>
                    <a:pt x="860" y="2167"/>
                    <a:pt x="863" y="2167"/>
                  </a:cubicBezTo>
                  <a:cubicBezTo>
                    <a:pt x="865" y="2167"/>
                    <a:pt x="867" y="2166"/>
                    <a:pt x="868" y="2163"/>
                  </a:cubicBezTo>
                  <a:cubicBezTo>
                    <a:pt x="869" y="2158"/>
                    <a:pt x="867" y="2155"/>
                    <a:pt x="866" y="2153"/>
                  </a:cubicBezTo>
                  <a:cubicBezTo>
                    <a:pt x="866" y="2153"/>
                    <a:pt x="866" y="2153"/>
                    <a:pt x="866" y="2152"/>
                  </a:cubicBezTo>
                  <a:cubicBezTo>
                    <a:pt x="867" y="2152"/>
                    <a:pt x="868" y="2151"/>
                    <a:pt x="869" y="2151"/>
                  </a:cubicBezTo>
                  <a:cubicBezTo>
                    <a:pt x="870" y="2150"/>
                    <a:pt x="872" y="2149"/>
                    <a:pt x="874" y="2148"/>
                  </a:cubicBezTo>
                  <a:cubicBezTo>
                    <a:pt x="875" y="2150"/>
                    <a:pt x="876" y="2152"/>
                    <a:pt x="877" y="2154"/>
                  </a:cubicBezTo>
                  <a:cubicBezTo>
                    <a:pt x="879" y="2157"/>
                    <a:pt x="880" y="2160"/>
                    <a:pt x="880" y="2163"/>
                  </a:cubicBezTo>
                  <a:cubicBezTo>
                    <a:pt x="879" y="2178"/>
                    <a:pt x="879" y="2178"/>
                    <a:pt x="879" y="2178"/>
                  </a:cubicBezTo>
                  <a:cubicBezTo>
                    <a:pt x="887" y="2166"/>
                    <a:pt x="887" y="2166"/>
                    <a:pt x="887" y="2166"/>
                  </a:cubicBezTo>
                  <a:cubicBezTo>
                    <a:pt x="888" y="2163"/>
                    <a:pt x="889" y="2160"/>
                    <a:pt x="890" y="2156"/>
                  </a:cubicBezTo>
                  <a:cubicBezTo>
                    <a:pt x="899" y="2186"/>
                    <a:pt x="899" y="2186"/>
                    <a:pt x="899" y="2186"/>
                  </a:cubicBezTo>
                  <a:cubicBezTo>
                    <a:pt x="898" y="2179"/>
                    <a:pt x="898" y="2179"/>
                    <a:pt x="898" y="2179"/>
                  </a:cubicBezTo>
                  <a:cubicBezTo>
                    <a:pt x="898" y="2180"/>
                    <a:pt x="898" y="2180"/>
                    <a:pt x="898" y="2180"/>
                  </a:cubicBezTo>
                  <a:cubicBezTo>
                    <a:pt x="901" y="2181"/>
                    <a:pt x="901" y="2181"/>
                    <a:pt x="901" y="2181"/>
                  </a:cubicBezTo>
                  <a:cubicBezTo>
                    <a:pt x="902" y="2181"/>
                    <a:pt x="902" y="2181"/>
                    <a:pt x="903" y="2181"/>
                  </a:cubicBezTo>
                  <a:cubicBezTo>
                    <a:pt x="909" y="2181"/>
                    <a:pt x="909" y="2174"/>
                    <a:pt x="909" y="2172"/>
                  </a:cubicBezTo>
                  <a:cubicBezTo>
                    <a:pt x="909" y="2172"/>
                    <a:pt x="909" y="2171"/>
                    <a:pt x="909" y="2171"/>
                  </a:cubicBezTo>
                  <a:cubicBezTo>
                    <a:pt x="912" y="2171"/>
                    <a:pt x="913" y="2171"/>
                    <a:pt x="915" y="2172"/>
                  </a:cubicBezTo>
                  <a:cubicBezTo>
                    <a:pt x="916" y="2173"/>
                    <a:pt x="918" y="2173"/>
                    <a:pt x="920" y="2172"/>
                  </a:cubicBezTo>
                  <a:cubicBezTo>
                    <a:pt x="923" y="2176"/>
                    <a:pt x="926" y="2177"/>
                    <a:pt x="929" y="2178"/>
                  </a:cubicBezTo>
                  <a:cubicBezTo>
                    <a:pt x="929" y="2179"/>
                    <a:pt x="929" y="2180"/>
                    <a:pt x="929" y="2181"/>
                  </a:cubicBezTo>
                  <a:cubicBezTo>
                    <a:pt x="930" y="2183"/>
                    <a:pt x="930" y="2183"/>
                    <a:pt x="930" y="2183"/>
                  </a:cubicBezTo>
                  <a:cubicBezTo>
                    <a:pt x="932" y="2184"/>
                    <a:pt x="932" y="2184"/>
                    <a:pt x="932" y="2184"/>
                  </a:cubicBezTo>
                  <a:cubicBezTo>
                    <a:pt x="936" y="2185"/>
                    <a:pt x="939" y="2185"/>
                    <a:pt x="942" y="2185"/>
                  </a:cubicBezTo>
                  <a:cubicBezTo>
                    <a:pt x="948" y="2186"/>
                    <a:pt x="950" y="2187"/>
                    <a:pt x="951" y="2190"/>
                  </a:cubicBezTo>
                  <a:cubicBezTo>
                    <a:pt x="958" y="2186"/>
                    <a:pt x="958" y="2186"/>
                    <a:pt x="958" y="2186"/>
                  </a:cubicBezTo>
                  <a:cubicBezTo>
                    <a:pt x="956" y="2182"/>
                    <a:pt x="953" y="2178"/>
                    <a:pt x="951" y="2174"/>
                  </a:cubicBezTo>
                  <a:cubicBezTo>
                    <a:pt x="946" y="2167"/>
                    <a:pt x="944" y="2163"/>
                    <a:pt x="945" y="2159"/>
                  </a:cubicBezTo>
                  <a:cubicBezTo>
                    <a:pt x="947" y="2159"/>
                    <a:pt x="948" y="2159"/>
                    <a:pt x="950" y="2159"/>
                  </a:cubicBezTo>
                  <a:cubicBezTo>
                    <a:pt x="949" y="2160"/>
                    <a:pt x="949" y="2160"/>
                    <a:pt x="949" y="2160"/>
                  </a:cubicBezTo>
                  <a:cubicBezTo>
                    <a:pt x="952" y="2160"/>
                    <a:pt x="952" y="2160"/>
                    <a:pt x="952" y="2160"/>
                  </a:cubicBezTo>
                  <a:cubicBezTo>
                    <a:pt x="963" y="2160"/>
                    <a:pt x="975" y="2158"/>
                    <a:pt x="986" y="2155"/>
                  </a:cubicBezTo>
                  <a:cubicBezTo>
                    <a:pt x="988" y="2154"/>
                    <a:pt x="991" y="2153"/>
                    <a:pt x="994" y="2153"/>
                  </a:cubicBezTo>
                  <a:cubicBezTo>
                    <a:pt x="992" y="2157"/>
                    <a:pt x="990" y="2161"/>
                    <a:pt x="991" y="2165"/>
                  </a:cubicBezTo>
                  <a:cubicBezTo>
                    <a:pt x="992" y="2166"/>
                    <a:pt x="993" y="2168"/>
                    <a:pt x="996" y="2169"/>
                  </a:cubicBezTo>
                  <a:cubicBezTo>
                    <a:pt x="1001" y="2170"/>
                    <a:pt x="1001" y="2170"/>
                    <a:pt x="1001" y="2170"/>
                  </a:cubicBezTo>
                  <a:cubicBezTo>
                    <a:pt x="1001" y="2166"/>
                    <a:pt x="1001" y="2166"/>
                    <a:pt x="1001" y="2166"/>
                  </a:cubicBezTo>
                  <a:cubicBezTo>
                    <a:pt x="1001" y="2157"/>
                    <a:pt x="1007" y="2152"/>
                    <a:pt x="1012" y="2148"/>
                  </a:cubicBezTo>
                  <a:cubicBezTo>
                    <a:pt x="1013" y="2148"/>
                    <a:pt x="1013" y="2147"/>
                    <a:pt x="1013" y="2147"/>
                  </a:cubicBezTo>
                  <a:cubicBezTo>
                    <a:pt x="1013" y="2150"/>
                    <a:pt x="1011" y="2153"/>
                    <a:pt x="1010" y="2155"/>
                  </a:cubicBezTo>
                  <a:cubicBezTo>
                    <a:pt x="1005" y="2161"/>
                    <a:pt x="1005" y="2161"/>
                    <a:pt x="1005" y="2161"/>
                  </a:cubicBezTo>
                  <a:cubicBezTo>
                    <a:pt x="1013" y="2161"/>
                    <a:pt x="1013" y="2161"/>
                    <a:pt x="1013" y="2161"/>
                  </a:cubicBezTo>
                  <a:cubicBezTo>
                    <a:pt x="1020" y="2160"/>
                    <a:pt x="1021" y="2155"/>
                    <a:pt x="1023" y="2151"/>
                  </a:cubicBezTo>
                  <a:cubicBezTo>
                    <a:pt x="1023" y="2149"/>
                    <a:pt x="1024" y="2148"/>
                    <a:pt x="1025" y="2147"/>
                  </a:cubicBezTo>
                  <a:cubicBezTo>
                    <a:pt x="1031" y="2148"/>
                    <a:pt x="1041" y="2147"/>
                    <a:pt x="1052" y="2146"/>
                  </a:cubicBezTo>
                  <a:cubicBezTo>
                    <a:pt x="1051" y="2148"/>
                    <a:pt x="1049" y="2149"/>
                    <a:pt x="1048" y="2151"/>
                  </a:cubicBezTo>
                  <a:cubicBezTo>
                    <a:pt x="1043" y="2156"/>
                    <a:pt x="1037" y="2163"/>
                    <a:pt x="1041" y="2170"/>
                  </a:cubicBezTo>
                  <a:cubicBezTo>
                    <a:pt x="1042" y="2172"/>
                    <a:pt x="1042" y="2172"/>
                    <a:pt x="1042" y="2172"/>
                  </a:cubicBezTo>
                  <a:cubicBezTo>
                    <a:pt x="1045" y="2172"/>
                    <a:pt x="1045" y="2172"/>
                    <a:pt x="1045" y="2172"/>
                  </a:cubicBezTo>
                  <a:cubicBezTo>
                    <a:pt x="1049" y="2172"/>
                    <a:pt x="1052" y="2170"/>
                    <a:pt x="1055" y="2169"/>
                  </a:cubicBezTo>
                  <a:cubicBezTo>
                    <a:pt x="1058" y="2167"/>
                    <a:pt x="1061" y="2166"/>
                    <a:pt x="1065" y="2166"/>
                  </a:cubicBezTo>
                  <a:cubicBezTo>
                    <a:pt x="1070" y="2166"/>
                    <a:pt x="1070" y="2166"/>
                    <a:pt x="1070" y="2166"/>
                  </a:cubicBezTo>
                  <a:cubicBezTo>
                    <a:pt x="1069" y="2162"/>
                    <a:pt x="1069" y="2162"/>
                    <a:pt x="1069" y="2162"/>
                  </a:cubicBezTo>
                  <a:cubicBezTo>
                    <a:pt x="1069" y="2157"/>
                    <a:pt x="1064" y="2153"/>
                    <a:pt x="1059" y="2152"/>
                  </a:cubicBezTo>
                  <a:cubicBezTo>
                    <a:pt x="1060" y="2150"/>
                    <a:pt x="1060" y="2148"/>
                    <a:pt x="1059" y="2146"/>
                  </a:cubicBezTo>
                  <a:cubicBezTo>
                    <a:pt x="1064" y="2145"/>
                    <a:pt x="1068" y="2145"/>
                    <a:pt x="1073" y="2145"/>
                  </a:cubicBezTo>
                  <a:cubicBezTo>
                    <a:pt x="1085" y="2145"/>
                    <a:pt x="1093" y="2146"/>
                    <a:pt x="1099" y="2149"/>
                  </a:cubicBezTo>
                  <a:cubicBezTo>
                    <a:pt x="1109" y="2154"/>
                    <a:pt x="1109" y="2154"/>
                    <a:pt x="1109" y="2154"/>
                  </a:cubicBezTo>
                  <a:cubicBezTo>
                    <a:pt x="1104" y="2144"/>
                    <a:pt x="1104" y="2144"/>
                    <a:pt x="1104" y="2144"/>
                  </a:cubicBezTo>
                  <a:cubicBezTo>
                    <a:pt x="1101" y="2138"/>
                    <a:pt x="1094" y="2137"/>
                    <a:pt x="1087" y="2136"/>
                  </a:cubicBezTo>
                  <a:cubicBezTo>
                    <a:pt x="1090" y="2135"/>
                    <a:pt x="1092" y="2133"/>
                    <a:pt x="1094" y="2130"/>
                  </a:cubicBezTo>
                  <a:cubicBezTo>
                    <a:pt x="1096" y="2126"/>
                    <a:pt x="1096" y="2126"/>
                    <a:pt x="1096" y="2126"/>
                  </a:cubicBezTo>
                  <a:cubicBezTo>
                    <a:pt x="1092" y="2125"/>
                    <a:pt x="1092" y="2125"/>
                    <a:pt x="1092" y="2125"/>
                  </a:cubicBezTo>
                  <a:cubicBezTo>
                    <a:pt x="1095" y="2118"/>
                    <a:pt x="1095" y="2118"/>
                    <a:pt x="1095" y="2118"/>
                  </a:cubicBezTo>
                  <a:cubicBezTo>
                    <a:pt x="1087" y="2121"/>
                    <a:pt x="1087" y="2121"/>
                    <a:pt x="1087" y="2121"/>
                  </a:cubicBezTo>
                  <a:cubicBezTo>
                    <a:pt x="1081" y="2124"/>
                    <a:pt x="1073" y="2126"/>
                    <a:pt x="1066" y="2126"/>
                  </a:cubicBezTo>
                  <a:cubicBezTo>
                    <a:pt x="1059" y="2127"/>
                    <a:pt x="1047" y="2125"/>
                    <a:pt x="1043" y="2114"/>
                  </a:cubicBezTo>
                  <a:cubicBezTo>
                    <a:pt x="1036" y="2096"/>
                    <a:pt x="1036" y="2096"/>
                    <a:pt x="1036" y="2096"/>
                  </a:cubicBezTo>
                  <a:cubicBezTo>
                    <a:pt x="1036" y="2112"/>
                    <a:pt x="1036" y="2112"/>
                    <a:pt x="1036" y="2112"/>
                  </a:cubicBezTo>
                  <a:cubicBezTo>
                    <a:pt x="1035" y="2111"/>
                    <a:pt x="1034" y="2111"/>
                    <a:pt x="1033" y="2110"/>
                  </a:cubicBezTo>
                  <a:cubicBezTo>
                    <a:pt x="1032" y="2109"/>
                    <a:pt x="1031" y="2108"/>
                    <a:pt x="1030" y="2107"/>
                  </a:cubicBezTo>
                  <a:cubicBezTo>
                    <a:pt x="1023" y="2101"/>
                    <a:pt x="1023" y="2101"/>
                    <a:pt x="1023" y="2101"/>
                  </a:cubicBezTo>
                  <a:cubicBezTo>
                    <a:pt x="1024" y="2110"/>
                    <a:pt x="1024" y="2110"/>
                    <a:pt x="1024" y="2110"/>
                  </a:cubicBezTo>
                  <a:cubicBezTo>
                    <a:pt x="1024" y="2115"/>
                    <a:pt x="1023" y="2117"/>
                    <a:pt x="1020" y="2118"/>
                  </a:cubicBezTo>
                  <a:cubicBezTo>
                    <a:pt x="1020" y="2118"/>
                    <a:pt x="1020" y="2118"/>
                    <a:pt x="1020" y="2117"/>
                  </a:cubicBezTo>
                  <a:cubicBezTo>
                    <a:pt x="1019" y="2116"/>
                    <a:pt x="1018" y="2114"/>
                    <a:pt x="1015" y="2113"/>
                  </a:cubicBezTo>
                  <a:cubicBezTo>
                    <a:pt x="1011" y="2111"/>
                    <a:pt x="1011" y="2111"/>
                    <a:pt x="1011" y="2111"/>
                  </a:cubicBezTo>
                  <a:cubicBezTo>
                    <a:pt x="1011" y="2115"/>
                    <a:pt x="1011" y="2115"/>
                    <a:pt x="1011" y="2115"/>
                  </a:cubicBezTo>
                  <a:cubicBezTo>
                    <a:pt x="1010" y="2116"/>
                    <a:pt x="1010" y="2116"/>
                    <a:pt x="1010" y="2116"/>
                  </a:cubicBezTo>
                  <a:cubicBezTo>
                    <a:pt x="1009" y="2115"/>
                    <a:pt x="1007" y="2113"/>
                    <a:pt x="1006" y="2111"/>
                  </a:cubicBezTo>
                  <a:cubicBezTo>
                    <a:pt x="1006" y="2111"/>
                    <a:pt x="1006" y="2111"/>
                    <a:pt x="1006" y="2111"/>
                  </a:cubicBezTo>
                  <a:cubicBezTo>
                    <a:pt x="1006" y="2108"/>
                    <a:pt x="1006" y="2108"/>
                    <a:pt x="1006" y="2108"/>
                  </a:cubicBezTo>
                  <a:cubicBezTo>
                    <a:pt x="1005" y="2105"/>
                    <a:pt x="1004" y="2103"/>
                    <a:pt x="1003" y="2103"/>
                  </a:cubicBezTo>
                  <a:cubicBezTo>
                    <a:pt x="1005" y="2101"/>
                    <a:pt x="1005" y="2101"/>
                    <a:pt x="1005" y="2101"/>
                  </a:cubicBezTo>
                  <a:cubicBezTo>
                    <a:pt x="994" y="2101"/>
                    <a:pt x="994" y="2101"/>
                    <a:pt x="994" y="2101"/>
                  </a:cubicBezTo>
                  <a:cubicBezTo>
                    <a:pt x="988" y="2102"/>
                    <a:pt x="985" y="2104"/>
                    <a:pt x="983" y="2108"/>
                  </a:cubicBezTo>
                  <a:cubicBezTo>
                    <a:pt x="983" y="2107"/>
                    <a:pt x="982" y="2106"/>
                    <a:pt x="982" y="2105"/>
                  </a:cubicBezTo>
                  <a:cubicBezTo>
                    <a:pt x="981" y="2104"/>
                    <a:pt x="981" y="2104"/>
                    <a:pt x="981" y="2104"/>
                  </a:cubicBezTo>
                  <a:cubicBezTo>
                    <a:pt x="980" y="2104"/>
                    <a:pt x="980" y="2104"/>
                    <a:pt x="980" y="2104"/>
                  </a:cubicBezTo>
                  <a:cubicBezTo>
                    <a:pt x="975" y="2102"/>
                    <a:pt x="970" y="2104"/>
                    <a:pt x="967" y="2106"/>
                  </a:cubicBezTo>
                  <a:cubicBezTo>
                    <a:pt x="966" y="2101"/>
                    <a:pt x="965" y="2099"/>
                    <a:pt x="963" y="2097"/>
                  </a:cubicBezTo>
                  <a:cubicBezTo>
                    <a:pt x="962" y="2096"/>
                    <a:pt x="962" y="2096"/>
                    <a:pt x="962" y="2095"/>
                  </a:cubicBezTo>
                  <a:cubicBezTo>
                    <a:pt x="965" y="2085"/>
                    <a:pt x="965" y="2085"/>
                    <a:pt x="965" y="2085"/>
                  </a:cubicBezTo>
                  <a:cubicBezTo>
                    <a:pt x="956" y="2092"/>
                    <a:pt x="956" y="2092"/>
                    <a:pt x="956" y="2092"/>
                  </a:cubicBezTo>
                  <a:cubicBezTo>
                    <a:pt x="953" y="2094"/>
                    <a:pt x="949" y="2096"/>
                    <a:pt x="946" y="2099"/>
                  </a:cubicBezTo>
                  <a:cubicBezTo>
                    <a:pt x="946" y="2098"/>
                    <a:pt x="947" y="2097"/>
                    <a:pt x="948" y="2095"/>
                  </a:cubicBezTo>
                  <a:cubicBezTo>
                    <a:pt x="949" y="2093"/>
                    <a:pt x="950" y="2091"/>
                    <a:pt x="950" y="2089"/>
                  </a:cubicBezTo>
                  <a:cubicBezTo>
                    <a:pt x="953" y="2083"/>
                    <a:pt x="953" y="2083"/>
                    <a:pt x="953" y="2083"/>
                  </a:cubicBezTo>
                  <a:cubicBezTo>
                    <a:pt x="946" y="2085"/>
                    <a:pt x="946" y="2085"/>
                    <a:pt x="946" y="2085"/>
                  </a:cubicBezTo>
                  <a:cubicBezTo>
                    <a:pt x="943" y="2085"/>
                    <a:pt x="940" y="2088"/>
                    <a:pt x="938" y="2091"/>
                  </a:cubicBezTo>
                  <a:cubicBezTo>
                    <a:pt x="938" y="2089"/>
                    <a:pt x="937" y="2086"/>
                    <a:pt x="934" y="2084"/>
                  </a:cubicBezTo>
                  <a:cubicBezTo>
                    <a:pt x="932" y="2082"/>
                    <a:pt x="930" y="2081"/>
                    <a:pt x="929" y="2081"/>
                  </a:cubicBezTo>
                  <a:cubicBezTo>
                    <a:pt x="926" y="2081"/>
                    <a:pt x="924" y="2083"/>
                    <a:pt x="923" y="2085"/>
                  </a:cubicBezTo>
                  <a:cubicBezTo>
                    <a:pt x="923" y="2085"/>
                    <a:pt x="923" y="2084"/>
                    <a:pt x="923" y="2084"/>
                  </a:cubicBezTo>
                  <a:cubicBezTo>
                    <a:pt x="922" y="2082"/>
                    <a:pt x="920" y="2080"/>
                    <a:pt x="917" y="2079"/>
                  </a:cubicBezTo>
                  <a:cubicBezTo>
                    <a:pt x="919" y="2077"/>
                    <a:pt x="920" y="2074"/>
                    <a:pt x="922" y="2072"/>
                  </a:cubicBezTo>
                  <a:cubicBezTo>
                    <a:pt x="923" y="2071"/>
                    <a:pt x="924" y="2070"/>
                    <a:pt x="924" y="2069"/>
                  </a:cubicBezTo>
                  <a:cubicBezTo>
                    <a:pt x="940" y="2042"/>
                    <a:pt x="940" y="2042"/>
                    <a:pt x="940" y="2042"/>
                  </a:cubicBezTo>
                  <a:cubicBezTo>
                    <a:pt x="919" y="2064"/>
                    <a:pt x="919" y="2064"/>
                    <a:pt x="919" y="2064"/>
                  </a:cubicBezTo>
                  <a:cubicBezTo>
                    <a:pt x="918" y="2061"/>
                    <a:pt x="916" y="2060"/>
                    <a:pt x="913" y="2060"/>
                  </a:cubicBezTo>
                  <a:cubicBezTo>
                    <a:pt x="913" y="2060"/>
                    <a:pt x="913" y="2060"/>
                    <a:pt x="913" y="2060"/>
                  </a:cubicBezTo>
                  <a:cubicBezTo>
                    <a:pt x="912" y="2060"/>
                    <a:pt x="912" y="2060"/>
                    <a:pt x="912" y="2060"/>
                  </a:cubicBezTo>
                  <a:cubicBezTo>
                    <a:pt x="907" y="2062"/>
                    <a:pt x="905" y="2066"/>
                    <a:pt x="904" y="2070"/>
                  </a:cubicBezTo>
                  <a:cubicBezTo>
                    <a:pt x="903" y="2070"/>
                    <a:pt x="903" y="2070"/>
                    <a:pt x="902" y="2070"/>
                  </a:cubicBezTo>
                  <a:cubicBezTo>
                    <a:pt x="899" y="2070"/>
                    <a:pt x="899" y="2070"/>
                    <a:pt x="899" y="2070"/>
                  </a:cubicBezTo>
                  <a:cubicBezTo>
                    <a:pt x="898" y="2069"/>
                    <a:pt x="898" y="2069"/>
                    <a:pt x="898" y="2069"/>
                  </a:cubicBezTo>
                  <a:cubicBezTo>
                    <a:pt x="900" y="2065"/>
                    <a:pt x="901" y="2057"/>
                    <a:pt x="901" y="2050"/>
                  </a:cubicBezTo>
                  <a:cubicBezTo>
                    <a:pt x="900" y="2032"/>
                    <a:pt x="895" y="2028"/>
                    <a:pt x="890" y="2028"/>
                  </a:cubicBezTo>
                  <a:cubicBezTo>
                    <a:pt x="889" y="2028"/>
                    <a:pt x="888" y="2028"/>
                    <a:pt x="888" y="2028"/>
                  </a:cubicBezTo>
                  <a:cubicBezTo>
                    <a:pt x="887" y="2024"/>
                    <a:pt x="886" y="2020"/>
                    <a:pt x="884" y="2016"/>
                  </a:cubicBezTo>
                  <a:cubicBezTo>
                    <a:pt x="881" y="2006"/>
                    <a:pt x="881" y="2006"/>
                    <a:pt x="881" y="2006"/>
                  </a:cubicBezTo>
                  <a:cubicBezTo>
                    <a:pt x="878" y="2016"/>
                    <a:pt x="878" y="2016"/>
                    <a:pt x="878" y="2016"/>
                  </a:cubicBezTo>
                  <a:cubicBezTo>
                    <a:pt x="875" y="2025"/>
                    <a:pt x="870" y="2033"/>
                    <a:pt x="866" y="2041"/>
                  </a:cubicBezTo>
                  <a:cubicBezTo>
                    <a:pt x="865" y="2042"/>
                    <a:pt x="865" y="2043"/>
                    <a:pt x="864" y="2045"/>
                  </a:cubicBezTo>
                  <a:cubicBezTo>
                    <a:pt x="863" y="2005"/>
                    <a:pt x="861" y="1966"/>
                    <a:pt x="858" y="1925"/>
                  </a:cubicBezTo>
                  <a:cubicBezTo>
                    <a:pt x="857" y="1904"/>
                    <a:pt x="856" y="1882"/>
                    <a:pt x="854" y="1861"/>
                  </a:cubicBezTo>
                  <a:cubicBezTo>
                    <a:pt x="853" y="1842"/>
                    <a:pt x="853" y="1820"/>
                    <a:pt x="853" y="1796"/>
                  </a:cubicBezTo>
                  <a:cubicBezTo>
                    <a:pt x="853" y="1793"/>
                    <a:pt x="854" y="1789"/>
                    <a:pt x="853" y="1786"/>
                  </a:cubicBezTo>
                  <a:cubicBezTo>
                    <a:pt x="854" y="1760"/>
                    <a:pt x="855" y="1733"/>
                    <a:pt x="856" y="1707"/>
                  </a:cubicBezTo>
                  <a:cubicBezTo>
                    <a:pt x="856" y="1678"/>
                    <a:pt x="857" y="1649"/>
                    <a:pt x="858" y="1620"/>
                  </a:cubicBezTo>
                  <a:cubicBezTo>
                    <a:pt x="859" y="1565"/>
                    <a:pt x="857" y="1511"/>
                    <a:pt x="855" y="1457"/>
                  </a:cubicBezTo>
                  <a:cubicBezTo>
                    <a:pt x="853" y="1405"/>
                    <a:pt x="851" y="1355"/>
                    <a:pt x="853" y="1312"/>
                  </a:cubicBezTo>
                  <a:cubicBezTo>
                    <a:pt x="864" y="1305"/>
                    <a:pt x="885" y="1302"/>
                    <a:pt x="904" y="1305"/>
                  </a:cubicBezTo>
                  <a:cubicBezTo>
                    <a:pt x="934" y="1310"/>
                    <a:pt x="997" y="1342"/>
                    <a:pt x="1006" y="1356"/>
                  </a:cubicBezTo>
                  <a:cubicBezTo>
                    <a:pt x="1008" y="1361"/>
                    <a:pt x="1009" y="1367"/>
                    <a:pt x="1009" y="1374"/>
                  </a:cubicBezTo>
                  <a:cubicBezTo>
                    <a:pt x="1009" y="1379"/>
                    <a:pt x="1009" y="1384"/>
                    <a:pt x="1011" y="1390"/>
                  </a:cubicBezTo>
                  <a:cubicBezTo>
                    <a:pt x="1019" y="1415"/>
                    <a:pt x="1038" y="1429"/>
                    <a:pt x="1057" y="1442"/>
                  </a:cubicBezTo>
                  <a:cubicBezTo>
                    <a:pt x="1062" y="1436"/>
                    <a:pt x="1062" y="1436"/>
                    <a:pt x="1062" y="1436"/>
                  </a:cubicBezTo>
                  <a:cubicBezTo>
                    <a:pt x="1035" y="1417"/>
                    <a:pt x="1020" y="1391"/>
                    <a:pt x="1015" y="1359"/>
                  </a:cubicBezTo>
                  <a:cubicBezTo>
                    <a:pt x="1028" y="1368"/>
                    <a:pt x="1038" y="1380"/>
                    <a:pt x="1048" y="1392"/>
                  </a:cubicBezTo>
                  <a:cubicBezTo>
                    <a:pt x="1054" y="1400"/>
                    <a:pt x="1061" y="1408"/>
                    <a:pt x="1069" y="1416"/>
                  </a:cubicBezTo>
                  <a:cubicBezTo>
                    <a:pt x="1072" y="1456"/>
                    <a:pt x="1087" y="1492"/>
                    <a:pt x="1107" y="1508"/>
                  </a:cubicBezTo>
                  <a:cubicBezTo>
                    <a:pt x="1121" y="1518"/>
                    <a:pt x="1121" y="1518"/>
                    <a:pt x="1121" y="1518"/>
                  </a:cubicBezTo>
                  <a:cubicBezTo>
                    <a:pt x="1113" y="1504"/>
                    <a:pt x="1113" y="1504"/>
                    <a:pt x="1113" y="1504"/>
                  </a:cubicBezTo>
                  <a:cubicBezTo>
                    <a:pt x="1110" y="1499"/>
                    <a:pt x="1107" y="1495"/>
                    <a:pt x="1105" y="1491"/>
                  </a:cubicBezTo>
                  <a:cubicBezTo>
                    <a:pt x="1100" y="1485"/>
                    <a:pt x="1096" y="1479"/>
                    <a:pt x="1094" y="1471"/>
                  </a:cubicBezTo>
                  <a:cubicBezTo>
                    <a:pt x="1099" y="1473"/>
                    <a:pt x="1104" y="1478"/>
                    <a:pt x="1109" y="1482"/>
                  </a:cubicBezTo>
                  <a:cubicBezTo>
                    <a:pt x="1115" y="1487"/>
                    <a:pt x="1120" y="1492"/>
                    <a:pt x="1127" y="1493"/>
                  </a:cubicBezTo>
                  <a:cubicBezTo>
                    <a:pt x="1141" y="1493"/>
                    <a:pt x="1141" y="1493"/>
                    <a:pt x="1141" y="1493"/>
                  </a:cubicBezTo>
                  <a:cubicBezTo>
                    <a:pt x="1130" y="1486"/>
                    <a:pt x="1130" y="1486"/>
                    <a:pt x="1130" y="1486"/>
                  </a:cubicBezTo>
                  <a:cubicBezTo>
                    <a:pt x="1126" y="1483"/>
                    <a:pt x="1123" y="1480"/>
                    <a:pt x="1119" y="1477"/>
                  </a:cubicBezTo>
                  <a:cubicBezTo>
                    <a:pt x="1112" y="1470"/>
                    <a:pt x="1104" y="1462"/>
                    <a:pt x="1089" y="1461"/>
                  </a:cubicBezTo>
                  <a:cubicBezTo>
                    <a:pt x="1084" y="1450"/>
                    <a:pt x="1081" y="1440"/>
                    <a:pt x="1081" y="1427"/>
                  </a:cubicBezTo>
                  <a:cubicBezTo>
                    <a:pt x="1083" y="1429"/>
                    <a:pt x="1085" y="1430"/>
                    <a:pt x="1087" y="1430"/>
                  </a:cubicBezTo>
                  <a:cubicBezTo>
                    <a:pt x="1088" y="1431"/>
                    <a:pt x="1091" y="1430"/>
                    <a:pt x="1093" y="1428"/>
                  </a:cubicBezTo>
                  <a:cubicBezTo>
                    <a:pt x="1095" y="1424"/>
                    <a:pt x="1095" y="1424"/>
                    <a:pt x="1095" y="1424"/>
                  </a:cubicBezTo>
                  <a:cubicBezTo>
                    <a:pt x="1092" y="1422"/>
                    <a:pt x="1092" y="1422"/>
                    <a:pt x="1092" y="1422"/>
                  </a:cubicBezTo>
                  <a:cubicBezTo>
                    <a:pt x="1077" y="1414"/>
                    <a:pt x="1083" y="1394"/>
                    <a:pt x="1089" y="1372"/>
                  </a:cubicBezTo>
                  <a:cubicBezTo>
                    <a:pt x="1091" y="1366"/>
                    <a:pt x="1093" y="1360"/>
                    <a:pt x="1094" y="1354"/>
                  </a:cubicBezTo>
                  <a:cubicBezTo>
                    <a:pt x="1096" y="1357"/>
                    <a:pt x="1098" y="1359"/>
                    <a:pt x="1101" y="1361"/>
                  </a:cubicBezTo>
                  <a:cubicBezTo>
                    <a:pt x="1127" y="1388"/>
                    <a:pt x="1154" y="1415"/>
                    <a:pt x="1188" y="1435"/>
                  </a:cubicBezTo>
                  <a:cubicBezTo>
                    <a:pt x="1190" y="1440"/>
                    <a:pt x="1192" y="1444"/>
                    <a:pt x="1195" y="1448"/>
                  </a:cubicBezTo>
                  <a:cubicBezTo>
                    <a:pt x="1196" y="1451"/>
                    <a:pt x="1198" y="1454"/>
                    <a:pt x="1199" y="1457"/>
                  </a:cubicBezTo>
                  <a:cubicBezTo>
                    <a:pt x="1196" y="1465"/>
                    <a:pt x="1197" y="1483"/>
                    <a:pt x="1203" y="1492"/>
                  </a:cubicBezTo>
                  <a:cubicBezTo>
                    <a:pt x="1205" y="1497"/>
                    <a:pt x="1209" y="1499"/>
                    <a:pt x="1211" y="1499"/>
                  </a:cubicBezTo>
                  <a:cubicBezTo>
                    <a:pt x="1222" y="1498"/>
                    <a:pt x="1222" y="1498"/>
                    <a:pt x="1222" y="1498"/>
                  </a:cubicBezTo>
                  <a:cubicBezTo>
                    <a:pt x="1214" y="1492"/>
                    <a:pt x="1214" y="1492"/>
                    <a:pt x="1214" y="1492"/>
                  </a:cubicBezTo>
                  <a:cubicBezTo>
                    <a:pt x="1210" y="1488"/>
                    <a:pt x="1209" y="1480"/>
                    <a:pt x="1209" y="1472"/>
                  </a:cubicBezTo>
                  <a:cubicBezTo>
                    <a:pt x="1211" y="1474"/>
                    <a:pt x="1213" y="1478"/>
                    <a:pt x="1215" y="1481"/>
                  </a:cubicBezTo>
                  <a:cubicBezTo>
                    <a:pt x="1219" y="1488"/>
                    <a:pt x="1223" y="1495"/>
                    <a:pt x="1229" y="1496"/>
                  </a:cubicBezTo>
                  <a:cubicBezTo>
                    <a:pt x="1238" y="1498"/>
                    <a:pt x="1238" y="1498"/>
                    <a:pt x="1238" y="1498"/>
                  </a:cubicBezTo>
                  <a:cubicBezTo>
                    <a:pt x="1233" y="1491"/>
                    <a:pt x="1233" y="1491"/>
                    <a:pt x="1233" y="1491"/>
                  </a:cubicBezTo>
                  <a:cubicBezTo>
                    <a:pt x="1230" y="1486"/>
                    <a:pt x="1227" y="1482"/>
                    <a:pt x="1224" y="1477"/>
                  </a:cubicBezTo>
                  <a:cubicBezTo>
                    <a:pt x="1216" y="1466"/>
                    <a:pt x="1207" y="1453"/>
                    <a:pt x="1203" y="1442"/>
                  </a:cubicBezTo>
                  <a:cubicBezTo>
                    <a:pt x="1215" y="1447"/>
                    <a:pt x="1228" y="1453"/>
                    <a:pt x="1240" y="1459"/>
                  </a:cubicBezTo>
                  <a:cubicBezTo>
                    <a:pt x="1268" y="1472"/>
                    <a:pt x="1297" y="1485"/>
                    <a:pt x="1329" y="1495"/>
                  </a:cubicBezTo>
                  <a:cubicBezTo>
                    <a:pt x="1330" y="1496"/>
                    <a:pt x="1332" y="1498"/>
                    <a:pt x="1333" y="1500"/>
                  </a:cubicBezTo>
                  <a:cubicBezTo>
                    <a:pt x="1337" y="1504"/>
                    <a:pt x="1339" y="1506"/>
                    <a:pt x="1341" y="1506"/>
                  </a:cubicBezTo>
                  <a:cubicBezTo>
                    <a:pt x="1343" y="1506"/>
                    <a:pt x="1343" y="1506"/>
                    <a:pt x="1343" y="1506"/>
                  </a:cubicBezTo>
                  <a:cubicBezTo>
                    <a:pt x="1344" y="1504"/>
                    <a:pt x="1344" y="1504"/>
                    <a:pt x="1344" y="1504"/>
                  </a:cubicBezTo>
                  <a:cubicBezTo>
                    <a:pt x="1345" y="1503"/>
                    <a:pt x="1345" y="1502"/>
                    <a:pt x="1345" y="1501"/>
                  </a:cubicBezTo>
                  <a:cubicBezTo>
                    <a:pt x="1347" y="1500"/>
                    <a:pt x="1347" y="1499"/>
                    <a:pt x="1347" y="1498"/>
                  </a:cubicBezTo>
                  <a:cubicBezTo>
                    <a:pt x="1348" y="1494"/>
                    <a:pt x="1343" y="1491"/>
                    <a:pt x="1336" y="1488"/>
                  </a:cubicBezTo>
                  <a:cubicBezTo>
                    <a:pt x="1335" y="1488"/>
                    <a:pt x="1334" y="1487"/>
                    <a:pt x="1334" y="1487"/>
                  </a:cubicBezTo>
                  <a:cubicBezTo>
                    <a:pt x="1306" y="1473"/>
                    <a:pt x="1276" y="1461"/>
                    <a:pt x="1247" y="1449"/>
                  </a:cubicBezTo>
                  <a:cubicBezTo>
                    <a:pt x="1232" y="1444"/>
                    <a:pt x="1218" y="1438"/>
                    <a:pt x="1204" y="1432"/>
                  </a:cubicBezTo>
                  <a:cubicBezTo>
                    <a:pt x="1165" y="1416"/>
                    <a:pt x="1137" y="1383"/>
                    <a:pt x="1110" y="1352"/>
                  </a:cubicBezTo>
                  <a:cubicBezTo>
                    <a:pt x="1091" y="1329"/>
                    <a:pt x="1072" y="1307"/>
                    <a:pt x="1049" y="1290"/>
                  </a:cubicBezTo>
                  <a:cubicBezTo>
                    <a:pt x="1073" y="1293"/>
                    <a:pt x="1103" y="1299"/>
                    <a:pt x="1130" y="1308"/>
                  </a:cubicBezTo>
                  <a:cubicBezTo>
                    <a:pt x="1132" y="1310"/>
                    <a:pt x="1134" y="1314"/>
                    <a:pt x="1135" y="1318"/>
                  </a:cubicBezTo>
                  <a:cubicBezTo>
                    <a:pt x="1137" y="1325"/>
                    <a:pt x="1139" y="1331"/>
                    <a:pt x="1145" y="1331"/>
                  </a:cubicBezTo>
                  <a:cubicBezTo>
                    <a:pt x="1146" y="1331"/>
                    <a:pt x="1146" y="1331"/>
                    <a:pt x="1147" y="1331"/>
                  </a:cubicBezTo>
                  <a:cubicBezTo>
                    <a:pt x="1151" y="1330"/>
                    <a:pt x="1151" y="1330"/>
                    <a:pt x="1151" y="1330"/>
                  </a:cubicBezTo>
                  <a:cubicBezTo>
                    <a:pt x="1149" y="1325"/>
                    <a:pt x="1149" y="1325"/>
                    <a:pt x="1149" y="1325"/>
                  </a:cubicBezTo>
                  <a:cubicBezTo>
                    <a:pt x="1147" y="1321"/>
                    <a:pt x="1146" y="1318"/>
                    <a:pt x="1145" y="1316"/>
                  </a:cubicBezTo>
                  <a:cubicBezTo>
                    <a:pt x="1155" y="1322"/>
                    <a:pt x="1166" y="1327"/>
                    <a:pt x="1177" y="1333"/>
                  </a:cubicBezTo>
                  <a:cubicBezTo>
                    <a:pt x="1190" y="1340"/>
                    <a:pt x="1205" y="1348"/>
                    <a:pt x="1217" y="1355"/>
                  </a:cubicBezTo>
                  <a:cubicBezTo>
                    <a:pt x="1221" y="1358"/>
                    <a:pt x="1227" y="1367"/>
                    <a:pt x="1228" y="1369"/>
                  </a:cubicBezTo>
                  <a:cubicBezTo>
                    <a:pt x="1231" y="1400"/>
                    <a:pt x="1241" y="1423"/>
                    <a:pt x="1259" y="1441"/>
                  </a:cubicBezTo>
                  <a:cubicBezTo>
                    <a:pt x="1271" y="1452"/>
                    <a:pt x="1271" y="1452"/>
                    <a:pt x="1271" y="1452"/>
                  </a:cubicBezTo>
                  <a:cubicBezTo>
                    <a:pt x="1265" y="1437"/>
                    <a:pt x="1265" y="1437"/>
                    <a:pt x="1265" y="1437"/>
                  </a:cubicBezTo>
                  <a:cubicBezTo>
                    <a:pt x="1262" y="1429"/>
                    <a:pt x="1258" y="1423"/>
                    <a:pt x="1255" y="1417"/>
                  </a:cubicBezTo>
                  <a:cubicBezTo>
                    <a:pt x="1247" y="1405"/>
                    <a:pt x="1241" y="1394"/>
                    <a:pt x="1241" y="1377"/>
                  </a:cubicBezTo>
                  <a:cubicBezTo>
                    <a:pt x="1274" y="1403"/>
                    <a:pt x="1307" y="1419"/>
                    <a:pt x="1345" y="1428"/>
                  </a:cubicBezTo>
                  <a:cubicBezTo>
                    <a:pt x="1369" y="1456"/>
                    <a:pt x="1400" y="1476"/>
                    <a:pt x="1437" y="1489"/>
                  </a:cubicBezTo>
                  <a:cubicBezTo>
                    <a:pt x="1443" y="1507"/>
                    <a:pt x="1455" y="1518"/>
                    <a:pt x="1467" y="1529"/>
                  </a:cubicBezTo>
                  <a:cubicBezTo>
                    <a:pt x="1470" y="1532"/>
                    <a:pt x="1473" y="1534"/>
                    <a:pt x="1476" y="1537"/>
                  </a:cubicBezTo>
                  <a:cubicBezTo>
                    <a:pt x="1494" y="1555"/>
                    <a:pt x="1494" y="1555"/>
                    <a:pt x="1494" y="1555"/>
                  </a:cubicBezTo>
                  <a:cubicBezTo>
                    <a:pt x="1481" y="1533"/>
                    <a:pt x="1481" y="1533"/>
                    <a:pt x="1481" y="1533"/>
                  </a:cubicBezTo>
                  <a:cubicBezTo>
                    <a:pt x="1477" y="1525"/>
                    <a:pt x="1471" y="1519"/>
                    <a:pt x="1465" y="1513"/>
                  </a:cubicBezTo>
                  <a:cubicBezTo>
                    <a:pt x="1459" y="1507"/>
                    <a:pt x="1453" y="1501"/>
                    <a:pt x="1450" y="1493"/>
                  </a:cubicBezTo>
                  <a:cubicBezTo>
                    <a:pt x="1456" y="1494"/>
                    <a:pt x="1462" y="1495"/>
                    <a:pt x="1468" y="1497"/>
                  </a:cubicBezTo>
                  <a:cubicBezTo>
                    <a:pt x="1481" y="1500"/>
                    <a:pt x="1492" y="1503"/>
                    <a:pt x="1498" y="1500"/>
                  </a:cubicBezTo>
                  <a:cubicBezTo>
                    <a:pt x="1508" y="1495"/>
                    <a:pt x="1508" y="1495"/>
                    <a:pt x="1508" y="1495"/>
                  </a:cubicBezTo>
                  <a:cubicBezTo>
                    <a:pt x="1497" y="1493"/>
                    <a:pt x="1497" y="1493"/>
                    <a:pt x="1497" y="1493"/>
                  </a:cubicBezTo>
                  <a:cubicBezTo>
                    <a:pt x="1442" y="1485"/>
                    <a:pt x="1393" y="1464"/>
                    <a:pt x="1367" y="1436"/>
                  </a:cubicBezTo>
                  <a:cubicBezTo>
                    <a:pt x="1385" y="1440"/>
                    <a:pt x="1404" y="1443"/>
                    <a:pt x="1423" y="1446"/>
                  </a:cubicBezTo>
                  <a:cubicBezTo>
                    <a:pt x="1439" y="1449"/>
                    <a:pt x="1456" y="1451"/>
                    <a:pt x="1472" y="1455"/>
                  </a:cubicBezTo>
                  <a:cubicBezTo>
                    <a:pt x="1483" y="1478"/>
                    <a:pt x="1512" y="1494"/>
                    <a:pt x="1536" y="1497"/>
                  </a:cubicBezTo>
                  <a:cubicBezTo>
                    <a:pt x="1565" y="1501"/>
                    <a:pt x="1565" y="1501"/>
                    <a:pt x="1565" y="1501"/>
                  </a:cubicBezTo>
                  <a:cubicBezTo>
                    <a:pt x="1534" y="1489"/>
                    <a:pt x="1534" y="1489"/>
                    <a:pt x="1534" y="1489"/>
                  </a:cubicBezTo>
                  <a:cubicBezTo>
                    <a:pt x="1513" y="1481"/>
                    <a:pt x="1494" y="1473"/>
                    <a:pt x="1484" y="1456"/>
                  </a:cubicBezTo>
                  <a:cubicBezTo>
                    <a:pt x="1488" y="1457"/>
                    <a:pt x="1491" y="1458"/>
                    <a:pt x="1495" y="1459"/>
                  </a:cubicBezTo>
                  <a:cubicBezTo>
                    <a:pt x="1507" y="1462"/>
                    <a:pt x="1517" y="1464"/>
                    <a:pt x="1522" y="1460"/>
                  </a:cubicBezTo>
                  <a:cubicBezTo>
                    <a:pt x="1526" y="1455"/>
                    <a:pt x="1526" y="1455"/>
                    <a:pt x="1526" y="1455"/>
                  </a:cubicBezTo>
                  <a:cubicBezTo>
                    <a:pt x="1520" y="1453"/>
                    <a:pt x="1520" y="1453"/>
                    <a:pt x="1520" y="1453"/>
                  </a:cubicBezTo>
                  <a:cubicBezTo>
                    <a:pt x="1491" y="1446"/>
                    <a:pt x="1463" y="1441"/>
                    <a:pt x="1437" y="1437"/>
                  </a:cubicBezTo>
                  <a:cubicBezTo>
                    <a:pt x="1403" y="1431"/>
                    <a:pt x="1371" y="1425"/>
                    <a:pt x="1339" y="1415"/>
                  </a:cubicBezTo>
                  <a:cubicBezTo>
                    <a:pt x="1307" y="1404"/>
                    <a:pt x="1280" y="1383"/>
                    <a:pt x="1255" y="1362"/>
                  </a:cubicBezTo>
                  <a:cubicBezTo>
                    <a:pt x="1241" y="1351"/>
                    <a:pt x="1226" y="1339"/>
                    <a:pt x="1210" y="1329"/>
                  </a:cubicBezTo>
                  <a:cubicBezTo>
                    <a:pt x="1197" y="1320"/>
                    <a:pt x="1183" y="1313"/>
                    <a:pt x="1170" y="1306"/>
                  </a:cubicBezTo>
                  <a:cubicBezTo>
                    <a:pt x="1158" y="1300"/>
                    <a:pt x="1146" y="1294"/>
                    <a:pt x="1135" y="1287"/>
                  </a:cubicBezTo>
                  <a:cubicBezTo>
                    <a:pt x="1134" y="1283"/>
                    <a:pt x="1133" y="1279"/>
                    <a:pt x="1132" y="1275"/>
                  </a:cubicBezTo>
                  <a:cubicBezTo>
                    <a:pt x="1130" y="1270"/>
                    <a:pt x="1129" y="1265"/>
                    <a:pt x="1129" y="1262"/>
                  </a:cubicBezTo>
                  <a:cubicBezTo>
                    <a:pt x="1133" y="1262"/>
                    <a:pt x="1137" y="1263"/>
                    <a:pt x="1141" y="1264"/>
                  </a:cubicBezTo>
                  <a:cubicBezTo>
                    <a:pt x="1150" y="1266"/>
                    <a:pt x="1159" y="1268"/>
                    <a:pt x="1169" y="1270"/>
                  </a:cubicBezTo>
                  <a:cubicBezTo>
                    <a:pt x="1174" y="1285"/>
                    <a:pt x="1186" y="1315"/>
                    <a:pt x="1206" y="1322"/>
                  </a:cubicBezTo>
                  <a:cubicBezTo>
                    <a:pt x="1221" y="1327"/>
                    <a:pt x="1221" y="1327"/>
                    <a:pt x="1221" y="1327"/>
                  </a:cubicBezTo>
                  <a:cubicBezTo>
                    <a:pt x="1208" y="1313"/>
                    <a:pt x="1208" y="1313"/>
                    <a:pt x="1208" y="1313"/>
                  </a:cubicBezTo>
                  <a:cubicBezTo>
                    <a:pt x="1196" y="1302"/>
                    <a:pt x="1186" y="1291"/>
                    <a:pt x="1182" y="1273"/>
                  </a:cubicBezTo>
                  <a:cubicBezTo>
                    <a:pt x="1184" y="1274"/>
                    <a:pt x="1184" y="1274"/>
                    <a:pt x="1184" y="1274"/>
                  </a:cubicBezTo>
                  <a:cubicBezTo>
                    <a:pt x="1196" y="1276"/>
                    <a:pt x="1210" y="1278"/>
                    <a:pt x="1221" y="1282"/>
                  </a:cubicBezTo>
                  <a:cubicBezTo>
                    <a:pt x="1224" y="1275"/>
                    <a:pt x="1224" y="1275"/>
                    <a:pt x="1224" y="1275"/>
                  </a:cubicBezTo>
                  <a:cubicBezTo>
                    <a:pt x="1208" y="1268"/>
                    <a:pt x="1191" y="1264"/>
                    <a:pt x="1172" y="1260"/>
                  </a:cubicBezTo>
                  <a:cubicBezTo>
                    <a:pt x="1158" y="1257"/>
                    <a:pt x="1142" y="1253"/>
                    <a:pt x="1127" y="1248"/>
                  </a:cubicBezTo>
                  <a:cubicBezTo>
                    <a:pt x="1101" y="1239"/>
                    <a:pt x="1077" y="1230"/>
                    <a:pt x="1053" y="1219"/>
                  </a:cubicBezTo>
                  <a:cubicBezTo>
                    <a:pt x="1049" y="1217"/>
                    <a:pt x="1044" y="1215"/>
                    <a:pt x="1039" y="1213"/>
                  </a:cubicBezTo>
                  <a:cubicBezTo>
                    <a:pt x="1012" y="1202"/>
                    <a:pt x="981" y="1189"/>
                    <a:pt x="987" y="1169"/>
                  </a:cubicBezTo>
                  <a:cubicBezTo>
                    <a:pt x="987" y="1169"/>
                    <a:pt x="987" y="1169"/>
                    <a:pt x="987" y="1169"/>
                  </a:cubicBezTo>
                  <a:cubicBezTo>
                    <a:pt x="997" y="1173"/>
                    <a:pt x="1007" y="1179"/>
                    <a:pt x="1017" y="1186"/>
                  </a:cubicBezTo>
                  <a:cubicBezTo>
                    <a:pt x="1034" y="1196"/>
                    <a:pt x="1051" y="1207"/>
                    <a:pt x="1072" y="1212"/>
                  </a:cubicBezTo>
                  <a:cubicBezTo>
                    <a:pt x="1106" y="1220"/>
                    <a:pt x="1143" y="1224"/>
                    <a:pt x="1173" y="1223"/>
                  </a:cubicBezTo>
                  <a:cubicBezTo>
                    <a:pt x="1180" y="1226"/>
                    <a:pt x="1184" y="1231"/>
                    <a:pt x="1189" y="1236"/>
                  </a:cubicBezTo>
                  <a:cubicBezTo>
                    <a:pt x="1192" y="1240"/>
                    <a:pt x="1196" y="1245"/>
                    <a:pt x="1201" y="1248"/>
                  </a:cubicBezTo>
                  <a:cubicBezTo>
                    <a:pt x="1215" y="1258"/>
                    <a:pt x="1232" y="1262"/>
                    <a:pt x="1249" y="1266"/>
                  </a:cubicBezTo>
                  <a:cubicBezTo>
                    <a:pt x="1263" y="1269"/>
                    <a:pt x="1277" y="1272"/>
                    <a:pt x="1289" y="1279"/>
                  </a:cubicBezTo>
                  <a:cubicBezTo>
                    <a:pt x="1296" y="1282"/>
                    <a:pt x="1303" y="1288"/>
                    <a:pt x="1310" y="1294"/>
                  </a:cubicBezTo>
                  <a:cubicBezTo>
                    <a:pt x="1316" y="1300"/>
                    <a:pt x="1323" y="1306"/>
                    <a:pt x="1330" y="1311"/>
                  </a:cubicBezTo>
                  <a:cubicBezTo>
                    <a:pt x="1347" y="1321"/>
                    <a:pt x="1364" y="1331"/>
                    <a:pt x="1383" y="1333"/>
                  </a:cubicBezTo>
                  <a:cubicBezTo>
                    <a:pt x="1410" y="1336"/>
                    <a:pt x="1410" y="1336"/>
                    <a:pt x="1410" y="1336"/>
                  </a:cubicBezTo>
                  <a:cubicBezTo>
                    <a:pt x="1385" y="1326"/>
                    <a:pt x="1385" y="1326"/>
                    <a:pt x="1385" y="1326"/>
                  </a:cubicBezTo>
                  <a:cubicBezTo>
                    <a:pt x="1357" y="1315"/>
                    <a:pt x="1332" y="1300"/>
                    <a:pt x="1308" y="1281"/>
                  </a:cubicBezTo>
                  <a:cubicBezTo>
                    <a:pt x="1353" y="1289"/>
                    <a:pt x="1387" y="1299"/>
                    <a:pt x="1414" y="1313"/>
                  </a:cubicBezTo>
                  <a:cubicBezTo>
                    <a:pt x="1418" y="1307"/>
                    <a:pt x="1418" y="1307"/>
                    <a:pt x="1418" y="1307"/>
                  </a:cubicBezTo>
                  <a:cubicBezTo>
                    <a:pt x="1390" y="1288"/>
                    <a:pt x="1349" y="1279"/>
                    <a:pt x="1310" y="1271"/>
                  </a:cubicBezTo>
                  <a:cubicBezTo>
                    <a:pt x="1263" y="1261"/>
                    <a:pt x="1214" y="1251"/>
                    <a:pt x="1188" y="1223"/>
                  </a:cubicBezTo>
                  <a:cubicBezTo>
                    <a:pt x="1233" y="1217"/>
                    <a:pt x="1290" y="1220"/>
                    <a:pt x="1335" y="1223"/>
                  </a:cubicBezTo>
                  <a:cubicBezTo>
                    <a:pt x="1342" y="1224"/>
                    <a:pt x="1348" y="1224"/>
                    <a:pt x="1355" y="1225"/>
                  </a:cubicBezTo>
                  <a:cubicBezTo>
                    <a:pt x="1378" y="1243"/>
                    <a:pt x="1405" y="1258"/>
                    <a:pt x="1435" y="1269"/>
                  </a:cubicBezTo>
                  <a:cubicBezTo>
                    <a:pt x="1436" y="1288"/>
                    <a:pt x="1447" y="1299"/>
                    <a:pt x="1459" y="1308"/>
                  </a:cubicBezTo>
                  <a:cubicBezTo>
                    <a:pt x="1472" y="1318"/>
                    <a:pt x="1472" y="1318"/>
                    <a:pt x="1472" y="1318"/>
                  </a:cubicBezTo>
                  <a:cubicBezTo>
                    <a:pt x="1465" y="1304"/>
                    <a:pt x="1465" y="1304"/>
                    <a:pt x="1465" y="1304"/>
                  </a:cubicBezTo>
                  <a:cubicBezTo>
                    <a:pt x="1463" y="1300"/>
                    <a:pt x="1459" y="1296"/>
                    <a:pt x="1456" y="1293"/>
                  </a:cubicBezTo>
                  <a:cubicBezTo>
                    <a:pt x="1451" y="1287"/>
                    <a:pt x="1446" y="1282"/>
                    <a:pt x="1446" y="1272"/>
                  </a:cubicBezTo>
                  <a:cubicBezTo>
                    <a:pt x="1457" y="1276"/>
                    <a:pt x="1469" y="1279"/>
                    <a:pt x="1481" y="1281"/>
                  </a:cubicBezTo>
                  <a:cubicBezTo>
                    <a:pt x="1489" y="1283"/>
                    <a:pt x="1498" y="1285"/>
                    <a:pt x="1505" y="1287"/>
                  </a:cubicBezTo>
                  <a:cubicBezTo>
                    <a:pt x="1507" y="1280"/>
                    <a:pt x="1507" y="1280"/>
                    <a:pt x="1507" y="1280"/>
                  </a:cubicBezTo>
                  <a:cubicBezTo>
                    <a:pt x="1498" y="1277"/>
                    <a:pt x="1488" y="1274"/>
                    <a:pt x="1478" y="1271"/>
                  </a:cubicBezTo>
                  <a:cubicBezTo>
                    <a:pt x="1438" y="1259"/>
                    <a:pt x="1397" y="1246"/>
                    <a:pt x="1369" y="1223"/>
                  </a:cubicBezTo>
                  <a:cubicBezTo>
                    <a:pt x="1373" y="1223"/>
                    <a:pt x="1376" y="1223"/>
                    <a:pt x="1380" y="1224"/>
                  </a:cubicBezTo>
                  <a:cubicBezTo>
                    <a:pt x="1401" y="1225"/>
                    <a:pt x="1424" y="1230"/>
                    <a:pt x="1449" y="1235"/>
                  </a:cubicBezTo>
                  <a:cubicBezTo>
                    <a:pt x="1473" y="1240"/>
                    <a:pt x="1499" y="1245"/>
                    <a:pt x="1522" y="1247"/>
                  </a:cubicBezTo>
                  <a:cubicBezTo>
                    <a:pt x="1533" y="1248"/>
                    <a:pt x="1542" y="1248"/>
                    <a:pt x="1551" y="1247"/>
                  </a:cubicBezTo>
                  <a:cubicBezTo>
                    <a:pt x="1551" y="1247"/>
                    <a:pt x="1580" y="1244"/>
                    <a:pt x="1580" y="1234"/>
                  </a:cubicBezTo>
                  <a:cubicBezTo>
                    <a:pt x="1581" y="1229"/>
                    <a:pt x="1581" y="1229"/>
                    <a:pt x="1581" y="1229"/>
                  </a:cubicBezTo>
                  <a:cubicBezTo>
                    <a:pt x="1576" y="1230"/>
                    <a:pt x="1576" y="1230"/>
                    <a:pt x="1576" y="1230"/>
                  </a:cubicBezTo>
                  <a:moveTo>
                    <a:pt x="662" y="2122"/>
                  </a:moveTo>
                  <a:cubicBezTo>
                    <a:pt x="660" y="2121"/>
                    <a:pt x="658" y="2120"/>
                    <a:pt x="656" y="2120"/>
                  </a:cubicBezTo>
                  <a:cubicBezTo>
                    <a:pt x="656" y="2120"/>
                    <a:pt x="655" y="2120"/>
                    <a:pt x="655" y="2120"/>
                  </a:cubicBezTo>
                  <a:cubicBezTo>
                    <a:pt x="653" y="2118"/>
                    <a:pt x="653" y="2116"/>
                    <a:pt x="658" y="2112"/>
                  </a:cubicBezTo>
                  <a:cubicBezTo>
                    <a:pt x="660" y="2118"/>
                    <a:pt x="660" y="2118"/>
                    <a:pt x="660" y="2118"/>
                  </a:cubicBezTo>
                  <a:cubicBezTo>
                    <a:pt x="662" y="2121"/>
                    <a:pt x="662" y="2122"/>
                    <a:pt x="662" y="2122"/>
                  </a:cubicBezTo>
                  <a:cubicBezTo>
                    <a:pt x="662" y="2122"/>
                    <a:pt x="662" y="2122"/>
                    <a:pt x="662" y="2122"/>
                  </a:cubicBezTo>
                  <a:moveTo>
                    <a:pt x="768" y="2160"/>
                  </a:moveTo>
                  <a:cubicBezTo>
                    <a:pt x="766" y="2160"/>
                    <a:pt x="765" y="2160"/>
                    <a:pt x="764" y="2160"/>
                  </a:cubicBezTo>
                  <a:cubicBezTo>
                    <a:pt x="763" y="2160"/>
                    <a:pt x="761" y="2160"/>
                    <a:pt x="760" y="2161"/>
                  </a:cubicBezTo>
                  <a:cubicBezTo>
                    <a:pt x="761" y="2156"/>
                    <a:pt x="764" y="2153"/>
                    <a:pt x="766" y="2153"/>
                  </a:cubicBezTo>
                  <a:cubicBezTo>
                    <a:pt x="766" y="2153"/>
                    <a:pt x="766" y="2153"/>
                    <a:pt x="767" y="2154"/>
                  </a:cubicBezTo>
                  <a:cubicBezTo>
                    <a:pt x="767" y="2154"/>
                    <a:pt x="769" y="2156"/>
                    <a:pt x="769" y="2161"/>
                  </a:cubicBezTo>
                  <a:cubicBezTo>
                    <a:pt x="768" y="2160"/>
                    <a:pt x="768" y="2160"/>
                    <a:pt x="768" y="2160"/>
                  </a:cubicBezTo>
                  <a:moveTo>
                    <a:pt x="932" y="2166"/>
                  </a:moveTo>
                  <a:cubicBezTo>
                    <a:pt x="932" y="2167"/>
                    <a:pt x="934" y="2168"/>
                    <a:pt x="935" y="2169"/>
                  </a:cubicBezTo>
                  <a:cubicBezTo>
                    <a:pt x="932" y="2170"/>
                    <a:pt x="929" y="2167"/>
                    <a:pt x="928" y="2164"/>
                  </a:cubicBezTo>
                  <a:cubicBezTo>
                    <a:pt x="927" y="2163"/>
                    <a:pt x="926" y="2161"/>
                    <a:pt x="926" y="2160"/>
                  </a:cubicBezTo>
                  <a:cubicBezTo>
                    <a:pt x="928" y="2162"/>
                    <a:pt x="930" y="2164"/>
                    <a:pt x="932" y="2166"/>
                  </a:cubicBezTo>
                  <a:moveTo>
                    <a:pt x="1279" y="972"/>
                  </a:moveTo>
                  <a:cubicBezTo>
                    <a:pt x="1274" y="975"/>
                    <a:pt x="1274" y="975"/>
                    <a:pt x="1274" y="975"/>
                  </a:cubicBezTo>
                  <a:cubicBezTo>
                    <a:pt x="1272" y="976"/>
                    <a:pt x="1269" y="977"/>
                    <a:pt x="1267" y="979"/>
                  </a:cubicBezTo>
                  <a:cubicBezTo>
                    <a:pt x="1255" y="984"/>
                    <a:pt x="1243" y="990"/>
                    <a:pt x="1238" y="999"/>
                  </a:cubicBezTo>
                  <a:cubicBezTo>
                    <a:pt x="1234" y="1005"/>
                    <a:pt x="1234" y="1005"/>
                    <a:pt x="1234" y="1005"/>
                  </a:cubicBezTo>
                  <a:cubicBezTo>
                    <a:pt x="1213" y="1006"/>
                    <a:pt x="1192" y="1008"/>
                    <a:pt x="1172" y="1010"/>
                  </a:cubicBezTo>
                  <a:cubicBezTo>
                    <a:pt x="1144" y="1012"/>
                    <a:pt x="1116" y="1015"/>
                    <a:pt x="1086" y="1015"/>
                  </a:cubicBezTo>
                  <a:cubicBezTo>
                    <a:pt x="1100" y="1011"/>
                    <a:pt x="1114" y="1007"/>
                    <a:pt x="1127" y="1003"/>
                  </a:cubicBezTo>
                  <a:cubicBezTo>
                    <a:pt x="1166" y="991"/>
                    <a:pt x="1205" y="979"/>
                    <a:pt x="1236" y="958"/>
                  </a:cubicBezTo>
                  <a:cubicBezTo>
                    <a:pt x="1233" y="952"/>
                    <a:pt x="1233" y="952"/>
                    <a:pt x="1233" y="952"/>
                  </a:cubicBezTo>
                  <a:cubicBezTo>
                    <a:pt x="1197" y="968"/>
                    <a:pt x="1153" y="987"/>
                    <a:pt x="1106" y="999"/>
                  </a:cubicBezTo>
                  <a:cubicBezTo>
                    <a:pt x="1103" y="1000"/>
                    <a:pt x="1099" y="1001"/>
                    <a:pt x="1094" y="1001"/>
                  </a:cubicBezTo>
                  <a:cubicBezTo>
                    <a:pt x="1088" y="1002"/>
                    <a:pt x="1082" y="1003"/>
                    <a:pt x="1076" y="1005"/>
                  </a:cubicBezTo>
                  <a:cubicBezTo>
                    <a:pt x="1072" y="1007"/>
                    <a:pt x="1068" y="1010"/>
                    <a:pt x="1065" y="1012"/>
                  </a:cubicBezTo>
                  <a:cubicBezTo>
                    <a:pt x="1060" y="1015"/>
                    <a:pt x="1057" y="1018"/>
                    <a:pt x="1052" y="1019"/>
                  </a:cubicBezTo>
                  <a:cubicBezTo>
                    <a:pt x="1035" y="1023"/>
                    <a:pt x="1018" y="1024"/>
                    <a:pt x="1001" y="1024"/>
                  </a:cubicBezTo>
                  <a:cubicBezTo>
                    <a:pt x="978" y="1025"/>
                    <a:pt x="955" y="1026"/>
                    <a:pt x="932" y="1036"/>
                  </a:cubicBezTo>
                  <a:cubicBezTo>
                    <a:pt x="928" y="1018"/>
                    <a:pt x="913" y="1009"/>
                    <a:pt x="899" y="1001"/>
                  </a:cubicBezTo>
                  <a:cubicBezTo>
                    <a:pt x="896" y="1000"/>
                    <a:pt x="894" y="998"/>
                    <a:pt x="892" y="997"/>
                  </a:cubicBezTo>
                  <a:cubicBezTo>
                    <a:pt x="901" y="945"/>
                    <a:pt x="933" y="914"/>
                    <a:pt x="963" y="884"/>
                  </a:cubicBezTo>
                  <a:cubicBezTo>
                    <a:pt x="969" y="878"/>
                    <a:pt x="975" y="872"/>
                    <a:pt x="981" y="866"/>
                  </a:cubicBezTo>
                  <a:cubicBezTo>
                    <a:pt x="982" y="865"/>
                    <a:pt x="984" y="863"/>
                    <a:pt x="987" y="860"/>
                  </a:cubicBezTo>
                  <a:cubicBezTo>
                    <a:pt x="992" y="854"/>
                    <a:pt x="1006" y="839"/>
                    <a:pt x="1010" y="839"/>
                  </a:cubicBezTo>
                  <a:cubicBezTo>
                    <a:pt x="1023" y="839"/>
                    <a:pt x="1031" y="875"/>
                    <a:pt x="1031" y="894"/>
                  </a:cubicBezTo>
                  <a:cubicBezTo>
                    <a:pt x="1031" y="902"/>
                    <a:pt x="1031" y="910"/>
                    <a:pt x="1030" y="919"/>
                  </a:cubicBezTo>
                  <a:cubicBezTo>
                    <a:pt x="1028" y="940"/>
                    <a:pt x="1027" y="959"/>
                    <a:pt x="1039" y="968"/>
                  </a:cubicBezTo>
                  <a:cubicBezTo>
                    <a:pt x="1047" y="973"/>
                    <a:pt x="1047" y="973"/>
                    <a:pt x="1047" y="973"/>
                  </a:cubicBezTo>
                  <a:cubicBezTo>
                    <a:pt x="1045" y="964"/>
                    <a:pt x="1045" y="964"/>
                    <a:pt x="1045" y="964"/>
                  </a:cubicBezTo>
                  <a:cubicBezTo>
                    <a:pt x="1042" y="953"/>
                    <a:pt x="1035" y="926"/>
                    <a:pt x="1039" y="910"/>
                  </a:cubicBezTo>
                  <a:cubicBezTo>
                    <a:pt x="1048" y="925"/>
                    <a:pt x="1061" y="937"/>
                    <a:pt x="1074" y="947"/>
                  </a:cubicBezTo>
                  <a:cubicBezTo>
                    <a:pt x="1079" y="941"/>
                    <a:pt x="1079" y="941"/>
                    <a:pt x="1079" y="941"/>
                  </a:cubicBezTo>
                  <a:cubicBezTo>
                    <a:pt x="1054" y="922"/>
                    <a:pt x="1039" y="888"/>
                    <a:pt x="1038" y="854"/>
                  </a:cubicBezTo>
                  <a:cubicBezTo>
                    <a:pt x="1045" y="858"/>
                    <a:pt x="1052" y="860"/>
                    <a:pt x="1059" y="862"/>
                  </a:cubicBezTo>
                  <a:cubicBezTo>
                    <a:pt x="1067" y="865"/>
                    <a:pt x="1075" y="867"/>
                    <a:pt x="1081" y="872"/>
                  </a:cubicBezTo>
                  <a:cubicBezTo>
                    <a:pt x="1093" y="882"/>
                    <a:pt x="1095" y="899"/>
                    <a:pt x="1097" y="916"/>
                  </a:cubicBezTo>
                  <a:cubicBezTo>
                    <a:pt x="1100" y="934"/>
                    <a:pt x="1102" y="954"/>
                    <a:pt x="1119" y="962"/>
                  </a:cubicBezTo>
                  <a:cubicBezTo>
                    <a:pt x="1136" y="971"/>
                    <a:pt x="1136" y="971"/>
                    <a:pt x="1136" y="971"/>
                  </a:cubicBezTo>
                  <a:cubicBezTo>
                    <a:pt x="1123" y="956"/>
                    <a:pt x="1123" y="956"/>
                    <a:pt x="1123" y="956"/>
                  </a:cubicBezTo>
                  <a:cubicBezTo>
                    <a:pt x="1117" y="949"/>
                    <a:pt x="1112" y="940"/>
                    <a:pt x="1110" y="928"/>
                  </a:cubicBezTo>
                  <a:cubicBezTo>
                    <a:pt x="1118" y="938"/>
                    <a:pt x="1126" y="949"/>
                    <a:pt x="1138" y="957"/>
                  </a:cubicBezTo>
                  <a:cubicBezTo>
                    <a:pt x="1157" y="970"/>
                    <a:pt x="1157" y="970"/>
                    <a:pt x="1157" y="970"/>
                  </a:cubicBezTo>
                  <a:cubicBezTo>
                    <a:pt x="1143" y="952"/>
                    <a:pt x="1143" y="952"/>
                    <a:pt x="1143" y="952"/>
                  </a:cubicBezTo>
                  <a:cubicBezTo>
                    <a:pt x="1140" y="948"/>
                    <a:pt x="1137" y="944"/>
                    <a:pt x="1133" y="940"/>
                  </a:cubicBezTo>
                  <a:cubicBezTo>
                    <a:pt x="1120" y="924"/>
                    <a:pt x="1107" y="908"/>
                    <a:pt x="1102" y="886"/>
                  </a:cubicBezTo>
                  <a:cubicBezTo>
                    <a:pt x="1121" y="894"/>
                    <a:pt x="1135" y="903"/>
                    <a:pt x="1151" y="912"/>
                  </a:cubicBezTo>
                  <a:cubicBezTo>
                    <a:pt x="1157" y="916"/>
                    <a:pt x="1164" y="920"/>
                    <a:pt x="1171" y="924"/>
                  </a:cubicBezTo>
                  <a:cubicBezTo>
                    <a:pt x="1177" y="942"/>
                    <a:pt x="1185" y="959"/>
                    <a:pt x="1197" y="960"/>
                  </a:cubicBezTo>
                  <a:cubicBezTo>
                    <a:pt x="1208" y="961"/>
                    <a:pt x="1208" y="961"/>
                    <a:pt x="1208" y="961"/>
                  </a:cubicBezTo>
                  <a:cubicBezTo>
                    <a:pt x="1199" y="954"/>
                    <a:pt x="1199" y="954"/>
                    <a:pt x="1199" y="954"/>
                  </a:cubicBezTo>
                  <a:cubicBezTo>
                    <a:pt x="1192" y="948"/>
                    <a:pt x="1185" y="937"/>
                    <a:pt x="1184" y="929"/>
                  </a:cubicBezTo>
                  <a:cubicBezTo>
                    <a:pt x="1204" y="938"/>
                    <a:pt x="1227" y="942"/>
                    <a:pt x="1249" y="945"/>
                  </a:cubicBezTo>
                  <a:cubicBezTo>
                    <a:pt x="1270" y="949"/>
                    <a:pt x="1290" y="952"/>
                    <a:pt x="1307" y="959"/>
                  </a:cubicBezTo>
                  <a:cubicBezTo>
                    <a:pt x="1298" y="962"/>
                    <a:pt x="1288" y="967"/>
                    <a:pt x="1279" y="972"/>
                  </a:cubicBezTo>
                  <a:moveTo>
                    <a:pt x="795" y="480"/>
                  </a:moveTo>
                  <a:cubicBezTo>
                    <a:pt x="791" y="480"/>
                    <a:pt x="787" y="482"/>
                    <a:pt x="783" y="486"/>
                  </a:cubicBezTo>
                  <a:cubicBezTo>
                    <a:pt x="792" y="470"/>
                    <a:pt x="807" y="454"/>
                    <a:pt x="824" y="444"/>
                  </a:cubicBezTo>
                  <a:cubicBezTo>
                    <a:pt x="825" y="452"/>
                    <a:pt x="825" y="461"/>
                    <a:pt x="826" y="470"/>
                  </a:cubicBezTo>
                  <a:cubicBezTo>
                    <a:pt x="826" y="478"/>
                    <a:pt x="826" y="487"/>
                    <a:pt x="827" y="495"/>
                  </a:cubicBezTo>
                  <a:cubicBezTo>
                    <a:pt x="827" y="496"/>
                    <a:pt x="827" y="496"/>
                    <a:pt x="826" y="497"/>
                  </a:cubicBezTo>
                  <a:cubicBezTo>
                    <a:pt x="825" y="493"/>
                    <a:pt x="825" y="493"/>
                    <a:pt x="825" y="493"/>
                  </a:cubicBezTo>
                  <a:cubicBezTo>
                    <a:pt x="823" y="503"/>
                    <a:pt x="823" y="503"/>
                    <a:pt x="823" y="503"/>
                  </a:cubicBezTo>
                  <a:cubicBezTo>
                    <a:pt x="821" y="505"/>
                    <a:pt x="819" y="508"/>
                    <a:pt x="818" y="511"/>
                  </a:cubicBezTo>
                  <a:cubicBezTo>
                    <a:pt x="812" y="519"/>
                    <a:pt x="806" y="528"/>
                    <a:pt x="803" y="538"/>
                  </a:cubicBezTo>
                  <a:cubicBezTo>
                    <a:pt x="801" y="541"/>
                    <a:pt x="801" y="545"/>
                    <a:pt x="801" y="549"/>
                  </a:cubicBezTo>
                  <a:cubicBezTo>
                    <a:pt x="801" y="553"/>
                    <a:pt x="800" y="557"/>
                    <a:pt x="799" y="559"/>
                  </a:cubicBezTo>
                  <a:cubicBezTo>
                    <a:pt x="797" y="564"/>
                    <a:pt x="792" y="568"/>
                    <a:pt x="788" y="571"/>
                  </a:cubicBezTo>
                  <a:cubicBezTo>
                    <a:pt x="785" y="573"/>
                    <a:pt x="783" y="575"/>
                    <a:pt x="780" y="578"/>
                  </a:cubicBezTo>
                  <a:cubicBezTo>
                    <a:pt x="771" y="545"/>
                    <a:pt x="770" y="499"/>
                    <a:pt x="796" y="487"/>
                  </a:cubicBezTo>
                  <a:cubicBezTo>
                    <a:pt x="809" y="481"/>
                    <a:pt x="809" y="481"/>
                    <a:pt x="809" y="481"/>
                  </a:cubicBezTo>
                  <a:cubicBezTo>
                    <a:pt x="795" y="480"/>
                    <a:pt x="795" y="480"/>
                    <a:pt x="795" y="480"/>
                  </a:cubicBezTo>
                  <a:moveTo>
                    <a:pt x="873" y="671"/>
                  </a:moveTo>
                  <a:cubicBezTo>
                    <a:pt x="868" y="692"/>
                    <a:pt x="855" y="707"/>
                    <a:pt x="842" y="722"/>
                  </a:cubicBezTo>
                  <a:cubicBezTo>
                    <a:pt x="838" y="727"/>
                    <a:pt x="833" y="731"/>
                    <a:pt x="829" y="737"/>
                  </a:cubicBezTo>
                  <a:cubicBezTo>
                    <a:pt x="826" y="659"/>
                    <a:pt x="839" y="610"/>
                    <a:pt x="869" y="586"/>
                  </a:cubicBezTo>
                  <a:cubicBezTo>
                    <a:pt x="873" y="585"/>
                    <a:pt x="876" y="584"/>
                    <a:pt x="880" y="583"/>
                  </a:cubicBezTo>
                  <a:cubicBezTo>
                    <a:pt x="892" y="579"/>
                    <a:pt x="903" y="576"/>
                    <a:pt x="912" y="568"/>
                  </a:cubicBezTo>
                  <a:cubicBezTo>
                    <a:pt x="904" y="578"/>
                    <a:pt x="904" y="578"/>
                    <a:pt x="904" y="578"/>
                  </a:cubicBezTo>
                  <a:cubicBezTo>
                    <a:pt x="888" y="599"/>
                    <a:pt x="882" y="625"/>
                    <a:pt x="878" y="650"/>
                  </a:cubicBezTo>
                  <a:cubicBezTo>
                    <a:pt x="876" y="657"/>
                    <a:pt x="875" y="664"/>
                    <a:pt x="873" y="671"/>
                  </a:cubicBezTo>
                  <a:moveTo>
                    <a:pt x="910" y="693"/>
                  </a:moveTo>
                  <a:cubicBezTo>
                    <a:pt x="901" y="764"/>
                    <a:pt x="868" y="822"/>
                    <a:pt x="835" y="870"/>
                  </a:cubicBezTo>
                  <a:cubicBezTo>
                    <a:pt x="834" y="859"/>
                    <a:pt x="833" y="848"/>
                    <a:pt x="832" y="838"/>
                  </a:cubicBezTo>
                  <a:cubicBezTo>
                    <a:pt x="829" y="820"/>
                    <a:pt x="827" y="804"/>
                    <a:pt x="829" y="788"/>
                  </a:cubicBezTo>
                  <a:cubicBezTo>
                    <a:pt x="833" y="737"/>
                    <a:pt x="876" y="711"/>
                    <a:pt x="910" y="693"/>
                  </a:cubicBezTo>
                  <a:moveTo>
                    <a:pt x="879" y="551"/>
                  </a:moveTo>
                  <a:cubicBezTo>
                    <a:pt x="875" y="554"/>
                    <a:pt x="872" y="556"/>
                    <a:pt x="869" y="559"/>
                  </a:cubicBezTo>
                  <a:cubicBezTo>
                    <a:pt x="865" y="562"/>
                    <a:pt x="863" y="565"/>
                    <a:pt x="860" y="568"/>
                  </a:cubicBezTo>
                  <a:cubicBezTo>
                    <a:pt x="856" y="572"/>
                    <a:pt x="853" y="576"/>
                    <a:pt x="849" y="578"/>
                  </a:cubicBezTo>
                  <a:cubicBezTo>
                    <a:pt x="851" y="566"/>
                    <a:pt x="852" y="551"/>
                    <a:pt x="853" y="540"/>
                  </a:cubicBezTo>
                  <a:cubicBezTo>
                    <a:pt x="853" y="536"/>
                    <a:pt x="853" y="532"/>
                    <a:pt x="854" y="529"/>
                  </a:cubicBezTo>
                  <a:cubicBezTo>
                    <a:pt x="857" y="528"/>
                    <a:pt x="860" y="526"/>
                    <a:pt x="864" y="525"/>
                  </a:cubicBezTo>
                  <a:cubicBezTo>
                    <a:pt x="871" y="522"/>
                    <a:pt x="879" y="519"/>
                    <a:pt x="885" y="514"/>
                  </a:cubicBezTo>
                  <a:cubicBezTo>
                    <a:pt x="891" y="510"/>
                    <a:pt x="891" y="510"/>
                    <a:pt x="891" y="510"/>
                  </a:cubicBezTo>
                  <a:cubicBezTo>
                    <a:pt x="883" y="508"/>
                    <a:pt x="883" y="508"/>
                    <a:pt x="883" y="508"/>
                  </a:cubicBezTo>
                  <a:cubicBezTo>
                    <a:pt x="882" y="508"/>
                    <a:pt x="882" y="508"/>
                    <a:pt x="882" y="508"/>
                  </a:cubicBezTo>
                  <a:cubicBezTo>
                    <a:pt x="878" y="508"/>
                    <a:pt x="874" y="510"/>
                    <a:pt x="869" y="512"/>
                  </a:cubicBezTo>
                  <a:cubicBezTo>
                    <a:pt x="866" y="513"/>
                    <a:pt x="863" y="515"/>
                    <a:pt x="860" y="516"/>
                  </a:cubicBezTo>
                  <a:cubicBezTo>
                    <a:pt x="860" y="515"/>
                    <a:pt x="861" y="514"/>
                    <a:pt x="862" y="513"/>
                  </a:cubicBezTo>
                  <a:cubicBezTo>
                    <a:pt x="864" y="511"/>
                    <a:pt x="866" y="509"/>
                    <a:pt x="868" y="507"/>
                  </a:cubicBezTo>
                  <a:cubicBezTo>
                    <a:pt x="870" y="505"/>
                    <a:pt x="870" y="505"/>
                    <a:pt x="870" y="505"/>
                  </a:cubicBezTo>
                  <a:cubicBezTo>
                    <a:pt x="868" y="502"/>
                    <a:pt x="868" y="502"/>
                    <a:pt x="868" y="502"/>
                  </a:cubicBezTo>
                  <a:cubicBezTo>
                    <a:pt x="866" y="499"/>
                    <a:pt x="861" y="500"/>
                    <a:pt x="857" y="503"/>
                  </a:cubicBezTo>
                  <a:cubicBezTo>
                    <a:pt x="858" y="484"/>
                    <a:pt x="863" y="461"/>
                    <a:pt x="874" y="433"/>
                  </a:cubicBezTo>
                  <a:cubicBezTo>
                    <a:pt x="881" y="431"/>
                    <a:pt x="889" y="430"/>
                    <a:pt x="897" y="428"/>
                  </a:cubicBezTo>
                  <a:cubicBezTo>
                    <a:pt x="903" y="427"/>
                    <a:pt x="910" y="425"/>
                    <a:pt x="917" y="423"/>
                  </a:cubicBezTo>
                  <a:cubicBezTo>
                    <a:pt x="916" y="431"/>
                    <a:pt x="915" y="439"/>
                    <a:pt x="915" y="447"/>
                  </a:cubicBezTo>
                  <a:cubicBezTo>
                    <a:pt x="913" y="478"/>
                    <a:pt x="910" y="516"/>
                    <a:pt x="895" y="538"/>
                  </a:cubicBezTo>
                  <a:cubicBezTo>
                    <a:pt x="892" y="543"/>
                    <a:pt x="885" y="547"/>
                    <a:pt x="879" y="551"/>
                  </a:cubicBezTo>
                  <a:moveTo>
                    <a:pt x="869" y="393"/>
                  </a:moveTo>
                  <a:cubicBezTo>
                    <a:pt x="866" y="397"/>
                    <a:pt x="864" y="402"/>
                    <a:pt x="862" y="406"/>
                  </a:cubicBezTo>
                  <a:cubicBezTo>
                    <a:pt x="858" y="414"/>
                    <a:pt x="855" y="422"/>
                    <a:pt x="849" y="425"/>
                  </a:cubicBezTo>
                  <a:cubicBezTo>
                    <a:pt x="847" y="418"/>
                    <a:pt x="845" y="413"/>
                    <a:pt x="842" y="408"/>
                  </a:cubicBezTo>
                  <a:cubicBezTo>
                    <a:pt x="841" y="406"/>
                    <a:pt x="841" y="406"/>
                    <a:pt x="841" y="406"/>
                  </a:cubicBezTo>
                  <a:cubicBezTo>
                    <a:pt x="855" y="378"/>
                    <a:pt x="868" y="356"/>
                    <a:pt x="899" y="354"/>
                  </a:cubicBezTo>
                  <a:cubicBezTo>
                    <a:pt x="897" y="359"/>
                    <a:pt x="892" y="364"/>
                    <a:pt x="887" y="370"/>
                  </a:cubicBezTo>
                  <a:cubicBezTo>
                    <a:pt x="881" y="377"/>
                    <a:pt x="874" y="384"/>
                    <a:pt x="869" y="393"/>
                  </a:cubicBezTo>
                  <a:moveTo>
                    <a:pt x="897" y="344"/>
                  </a:moveTo>
                  <a:cubicBezTo>
                    <a:pt x="897" y="344"/>
                    <a:pt x="896" y="344"/>
                    <a:pt x="896" y="345"/>
                  </a:cubicBezTo>
                  <a:cubicBezTo>
                    <a:pt x="899" y="343"/>
                    <a:pt x="901" y="341"/>
                    <a:pt x="904" y="339"/>
                  </a:cubicBezTo>
                  <a:cubicBezTo>
                    <a:pt x="906" y="338"/>
                    <a:pt x="908" y="337"/>
                    <a:pt x="910" y="335"/>
                  </a:cubicBezTo>
                  <a:cubicBezTo>
                    <a:pt x="910" y="338"/>
                    <a:pt x="910" y="341"/>
                    <a:pt x="910" y="343"/>
                  </a:cubicBezTo>
                  <a:cubicBezTo>
                    <a:pt x="905" y="343"/>
                    <a:pt x="901" y="344"/>
                    <a:pt x="897" y="344"/>
                  </a:cubicBezTo>
                  <a:moveTo>
                    <a:pt x="897" y="325"/>
                  </a:moveTo>
                  <a:cubicBezTo>
                    <a:pt x="876" y="342"/>
                    <a:pt x="854" y="359"/>
                    <a:pt x="836" y="380"/>
                  </a:cubicBezTo>
                  <a:cubicBezTo>
                    <a:pt x="835" y="379"/>
                    <a:pt x="835" y="378"/>
                    <a:pt x="834" y="376"/>
                  </a:cubicBezTo>
                  <a:cubicBezTo>
                    <a:pt x="833" y="375"/>
                    <a:pt x="832" y="373"/>
                    <a:pt x="832" y="372"/>
                  </a:cubicBezTo>
                  <a:cubicBezTo>
                    <a:pt x="844" y="358"/>
                    <a:pt x="855" y="342"/>
                    <a:pt x="864" y="328"/>
                  </a:cubicBezTo>
                  <a:cubicBezTo>
                    <a:pt x="879" y="305"/>
                    <a:pt x="879" y="305"/>
                    <a:pt x="879" y="305"/>
                  </a:cubicBezTo>
                  <a:cubicBezTo>
                    <a:pt x="859" y="323"/>
                    <a:pt x="859" y="323"/>
                    <a:pt x="859" y="323"/>
                  </a:cubicBezTo>
                  <a:cubicBezTo>
                    <a:pt x="850" y="331"/>
                    <a:pt x="842" y="341"/>
                    <a:pt x="835" y="351"/>
                  </a:cubicBezTo>
                  <a:cubicBezTo>
                    <a:pt x="834" y="353"/>
                    <a:pt x="832" y="356"/>
                    <a:pt x="830" y="358"/>
                  </a:cubicBezTo>
                  <a:cubicBezTo>
                    <a:pt x="828" y="353"/>
                    <a:pt x="825" y="348"/>
                    <a:pt x="822" y="344"/>
                  </a:cubicBezTo>
                  <a:cubicBezTo>
                    <a:pt x="817" y="337"/>
                    <a:pt x="813" y="331"/>
                    <a:pt x="814" y="324"/>
                  </a:cubicBezTo>
                  <a:cubicBezTo>
                    <a:pt x="814" y="324"/>
                    <a:pt x="814" y="324"/>
                    <a:pt x="814" y="324"/>
                  </a:cubicBezTo>
                  <a:cubicBezTo>
                    <a:pt x="850" y="321"/>
                    <a:pt x="881" y="296"/>
                    <a:pt x="904" y="275"/>
                  </a:cubicBezTo>
                  <a:cubicBezTo>
                    <a:pt x="904" y="290"/>
                    <a:pt x="905" y="304"/>
                    <a:pt x="908" y="316"/>
                  </a:cubicBezTo>
                  <a:cubicBezTo>
                    <a:pt x="905" y="319"/>
                    <a:pt x="901" y="322"/>
                    <a:pt x="897" y="325"/>
                  </a:cubicBezTo>
                  <a:moveTo>
                    <a:pt x="815" y="403"/>
                  </a:moveTo>
                  <a:cubicBezTo>
                    <a:pt x="815" y="403"/>
                    <a:pt x="815" y="402"/>
                    <a:pt x="815" y="402"/>
                  </a:cubicBezTo>
                  <a:cubicBezTo>
                    <a:pt x="817" y="406"/>
                    <a:pt x="818" y="410"/>
                    <a:pt x="819" y="414"/>
                  </a:cubicBezTo>
                  <a:cubicBezTo>
                    <a:pt x="817" y="417"/>
                    <a:pt x="817" y="417"/>
                    <a:pt x="817" y="417"/>
                  </a:cubicBezTo>
                  <a:cubicBezTo>
                    <a:pt x="814" y="421"/>
                    <a:pt x="811" y="425"/>
                    <a:pt x="808" y="429"/>
                  </a:cubicBezTo>
                  <a:cubicBezTo>
                    <a:pt x="808" y="420"/>
                    <a:pt x="812" y="411"/>
                    <a:pt x="815" y="403"/>
                  </a:cubicBezTo>
                  <a:moveTo>
                    <a:pt x="811" y="551"/>
                  </a:moveTo>
                  <a:cubicBezTo>
                    <a:pt x="812" y="543"/>
                    <a:pt x="816" y="536"/>
                    <a:pt x="820" y="528"/>
                  </a:cubicBezTo>
                  <a:cubicBezTo>
                    <a:pt x="822" y="525"/>
                    <a:pt x="824" y="522"/>
                    <a:pt x="825" y="519"/>
                  </a:cubicBezTo>
                  <a:cubicBezTo>
                    <a:pt x="825" y="531"/>
                    <a:pt x="819" y="543"/>
                    <a:pt x="811" y="551"/>
                  </a:cubicBezTo>
                  <a:moveTo>
                    <a:pt x="819" y="561"/>
                  </a:moveTo>
                  <a:cubicBezTo>
                    <a:pt x="818" y="566"/>
                    <a:pt x="817" y="572"/>
                    <a:pt x="815" y="577"/>
                  </a:cubicBezTo>
                  <a:cubicBezTo>
                    <a:pt x="814" y="579"/>
                    <a:pt x="814" y="582"/>
                    <a:pt x="813" y="584"/>
                  </a:cubicBezTo>
                  <a:cubicBezTo>
                    <a:pt x="811" y="584"/>
                    <a:pt x="808" y="584"/>
                    <a:pt x="805" y="584"/>
                  </a:cubicBezTo>
                  <a:cubicBezTo>
                    <a:pt x="802" y="584"/>
                    <a:pt x="799" y="584"/>
                    <a:pt x="797" y="584"/>
                  </a:cubicBezTo>
                  <a:cubicBezTo>
                    <a:pt x="799" y="582"/>
                    <a:pt x="801" y="579"/>
                    <a:pt x="804" y="577"/>
                  </a:cubicBezTo>
                  <a:cubicBezTo>
                    <a:pt x="809" y="572"/>
                    <a:pt x="814" y="567"/>
                    <a:pt x="819" y="561"/>
                  </a:cubicBezTo>
                  <a:moveTo>
                    <a:pt x="789" y="593"/>
                  </a:moveTo>
                  <a:cubicBezTo>
                    <a:pt x="792" y="595"/>
                    <a:pt x="797" y="595"/>
                    <a:pt x="803" y="594"/>
                  </a:cubicBezTo>
                  <a:cubicBezTo>
                    <a:pt x="806" y="594"/>
                    <a:pt x="809" y="593"/>
                    <a:pt x="812" y="594"/>
                  </a:cubicBezTo>
                  <a:cubicBezTo>
                    <a:pt x="808" y="609"/>
                    <a:pt x="805" y="624"/>
                    <a:pt x="802" y="640"/>
                  </a:cubicBezTo>
                  <a:cubicBezTo>
                    <a:pt x="800" y="650"/>
                    <a:pt x="798" y="660"/>
                    <a:pt x="796" y="671"/>
                  </a:cubicBezTo>
                  <a:cubicBezTo>
                    <a:pt x="792" y="660"/>
                    <a:pt x="790" y="646"/>
                    <a:pt x="788" y="634"/>
                  </a:cubicBezTo>
                  <a:cubicBezTo>
                    <a:pt x="786" y="623"/>
                    <a:pt x="785" y="612"/>
                    <a:pt x="782" y="603"/>
                  </a:cubicBezTo>
                  <a:cubicBezTo>
                    <a:pt x="784" y="599"/>
                    <a:pt x="786" y="596"/>
                    <a:pt x="789" y="593"/>
                  </a:cubicBezTo>
                  <a:moveTo>
                    <a:pt x="835" y="1112"/>
                  </a:moveTo>
                  <a:cubicBezTo>
                    <a:pt x="835" y="1107"/>
                    <a:pt x="835" y="1103"/>
                    <a:pt x="835" y="1099"/>
                  </a:cubicBezTo>
                  <a:cubicBezTo>
                    <a:pt x="835" y="1090"/>
                    <a:pt x="834" y="1081"/>
                    <a:pt x="835" y="1071"/>
                  </a:cubicBezTo>
                  <a:cubicBezTo>
                    <a:pt x="839" y="1080"/>
                    <a:pt x="841" y="1093"/>
                    <a:pt x="839" y="1102"/>
                  </a:cubicBezTo>
                  <a:cubicBezTo>
                    <a:pt x="838" y="1106"/>
                    <a:pt x="837" y="1109"/>
                    <a:pt x="835" y="1112"/>
                  </a:cubicBezTo>
                  <a:moveTo>
                    <a:pt x="836" y="1005"/>
                  </a:moveTo>
                  <a:cubicBezTo>
                    <a:pt x="840" y="1006"/>
                    <a:pt x="845" y="1007"/>
                    <a:pt x="850" y="1009"/>
                  </a:cubicBezTo>
                  <a:cubicBezTo>
                    <a:pt x="853" y="1010"/>
                    <a:pt x="856" y="1011"/>
                    <a:pt x="859" y="1011"/>
                  </a:cubicBezTo>
                  <a:cubicBezTo>
                    <a:pt x="858" y="1018"/>
                    <a:pt x="857" y="1026"/>
                    <a:pt x="856" y="1034"/>
                  </a:cubicBezTo>
                  <a:cubicBezTo>
                    <a:pt x="856" y="1038"/>
                    <a:pt x="855" y="1042"/>
                    <a:pt x="855" y="1046"/>
                  </a:cubicBezTo>
                  <a:cubicBezTo>
                    <a:pt x="853" y="1042"/>
                    <a:pt x="851" y="1039"/>
                    <a:pt x="848" y="1035"/>
                  </a:cubicBezTo>
                  <a:cubicBezTo>
                    <a:pt x="843" y="1026"/>
                    <a:pt x="838" y="1018"/>
                    <a:pt x="836" y="1005"/>
                  </a:cubicBezTo>
                  <a:moveTo>
                    <a:pt x="834" y="975"/>
                  </a:moveTo>
                  <a:cubicBezTo>
                    <a:pt x="839" y="930"/>
                    <a:pt x="858" y="903"/>
                    <a:pt x="877" y="874"/>
                  </a:cubicBezTo>
                  <a:cubicBezTo>
                    <a:pt x="888" y="858"/>
                    <a:pt x="900" y="841"/>
                    <a:pt x="908" y="822"/>
                  </a:cubicBezTo>
                  <a:cubicBezTo>
                    <a:pt x="912" y="819"/>
                    <a:pt x="917" y="820"/>
                    <a:pt x="924" y="821"/>
                  </a:cubicBezTo>
                  <a:cubicBezTo>
                    <a:pt x="927" y="822"/>
                    <a:pt x="930" y="823"/>
                    <a:pt x="934" y="823"/>
                  </a:cubicBezTo>
                  <a:cubicBezTo>
                    <a:pt x="926" y="847"/>
                    <a:pt x="914" y="867"/>
                    <a:pt x="903" y="886"/>
                  </a:cubicBezTo>
                  <a:cubicBezTo>
                    <a:pt x="886" y="915"/>
                    <a:pt x="869" y="944"/>
                    <a:pt x="864" y="987"/>
                  </a:cubicBezTo>
                  <a:cubicBezTo>
                    <a:pt x="852" y="984"/>
                    <a:pt x="842" y="980"/>
                    <a:pt x="834" y="975"/>
                  </a:cubicBezTo>
                  <a:moveTo>
                    <a:pt x="1076" y="660"/>
                  </a:moveTo>
                  <a:cubicBezTo>
                    <a:pt x="1049" y="665"/>
                    <a:pt x="1024" y="675"/>
                    <a:pt x="998" y="693"/>
                  </a:cubicBezTo>
                  <a:cubicBezTo>
                    <a:pt x="999" y="691"/>
                    <a:pt x="999" y="688"/>
                    <a:pt x="1000" y="686"/>
                  </a:cubicBezTo>
                  <a:cubicBezTo>
                    <a:pt x="1001" y="686"/>
                    <a:pt x="1001" y="686"/>
                    <a:pt x="1001" y="686"/>
                  </a:cubicBezTo>
                  <a:cubicBezTo>
                    <a:pt x="1000" y="685"/>
                    <a:pt x="1000" y="685"/>
                    <a:pt x="1000" y="685"/>
                  </a:cubicBezTo>
                  <a:cubicBezTo>
                    <a:pt x="1001" y="681"/>
                    <a:pt x="1002" y="676"/>
                    <a:pt x="1003" y="672"/>
                  </a:cubicBezTo>
                  <a:cubicBezTo>
                    <a:pt x="1006" y="663"/>
                    <a:pt x="1008" y="654"/>
                    <a:pt x="1010" y="645"/>
                  </a:cubicBezTo>
                  <a:cubicBezTo>
                    <a:pt x="1034" y="639"/>
                    <a:pt x="1056" y="621"/>
                    <a:pt x="1077" y="604"/>
                  </a:cubicBezTo>
                  <a:cubicBezTo>
                    <a:pt x="1081" y="601"/>
                    <a:pt x="1084" y="598"/>
                    <a:pt x="1088" y="595"/>
                  </a:cubicBezTo>
                  <a:cubicBezTo>
                    <a:pt x="1081" y="614"/>
                    <a:pt x="1076" y="635"/>
                    <a:pt x="1076" y="660"/>
                  </a:cubicBezTo>
                  <a:moveTo>
                    <a:pt x="1089" y="682"/>
                  </a:moveTo>
                  <a:cubicBezTo>
                    <a:pt x="1090" y="674"/>
                    <a:pt x="1090" y="674"/>
                    <a:pt x="1090" y="674"/>
                  </a:cubicBezTo>
                  <a:cubicBezTo>
                    <a:pt x="1100" y="671"/>
                    <a:pt x="1110" y="668"/>
                    <a:pt x="1120" y="665"/>
                  </a:cubicBezTo>
                  <a:cubicBezTo>
                    <a:pt x="1123" y="664"/>
                    <a:pt x="1127" y="663"/>
                    <a:pt x="1130" y="662"/>
                  </a:cubicBezTo>
                  <a:cubicBezTo>
                    <a:pt x="1131" y="673"/>
                    <a:pt x="1130" y="684"/>
                    <a:pt x="1129" y="695"/>
                  </a:cubicBezTo>
                  <a:cubicBezTo>
                    <a:pt x="1128" y="698"/>
                    <a:pt x="1128" y="702"/>
                    <a:pt x="1127" y="706"/>
                  </a:cubicBezTo>
                  <a:cubicBezTo>
                    <a:pt x="1118" y="709"/>
                    <a:pt x="1108" y="715"/>
                    <a:pt x="1100" y="721"/>
                  </a:cubicBezTo>
                  <a:cubicBezTo>
                    <a:pt x="1095" y="724"/>
                    <a:pt x="1089" y="728"/>
                    <a:pt x="1085" y="730"/>
                  </a:cubicBezTo>
                  <a:cubicBezTo>
                    <a:pt x="1087" y="715"/>
                    <a:pt x="1088" y="698"/>
                    <a:pt x="1089" y="682"/>
                  </a:cubicBezTo>
                  <a:moveTo>
                    <a:pt x="1012" y="797"/>
                  </a:moveTo>
                  <a:cubicBezTo>
                    <a:pt x="995" y="801"/>
                    <a:pt x="981" y="803"/>
                    <a:pt x="966" y="802"/>
                  </a:cubicBezTo>
                  <a:cubicBezTo>
                    <a:pt x="968" y="794"/>
                    <a:pt x="971" y="785"/>
                    <a:pt x="974" y="777"/>
                  </a:cubicBezTo>
                  <a:cubicBezTo>
                    <a:pt x="980" y="760"/>
                    <a:pt x="987" y="742"/>
                    <a:pt x="990" y="721"/>
                  </a:cubicBezTo>
                  <a:cubicBezTo>
                    <a:pt x="1009" y="696"/>
                    <a:pt x="1041" y="686"/>
                    <a:pt x="1075" y="677"/>
                  </a:cubicBezTo>
                  <a:cubicBezTo>
                    <a:pt x="1074" y="710"/>
                    <a:pt x="1068" y="729"/>
                    <a:pt x="1060" y="752"/>
                  </a:cubicBezTo>
                  <a:cubicBezTo>
                    <a:pt x="1043" y="765"/>
                    <a:pt x="1028" y="780"/>
                    <a:pt x="1012" y="797"/>
                  </a:cubicBezTo>
                  <a:moveTo>
                    <a:pt x="1091" y="830"/>
                  </a:moveTo>
                  <a:cubicBezTo>
                    <a:pt x="1100" y="833"/>
                    <a:pt x="1109" y="836"/>
                    <a:pt x="1119" y="838"/>
                  </a:cubicBezTo>
                  <a:cubicBezTo>
                    <a:pt x="1121" y="841"/>
                    <a:pt x="1123" y="843"/>
                    <a:pt x="1124" y="846"/>
                  </a:cubicBezTo>
                  <a:cubicBezTo>
                    <a:pt x="1135" y="861"/>
                    <a:pt x="1145" y="877"/>
                    <a:pt x="1161" y="887"/>
                  </a:cubicBezTo>
                  <a:cubicBezTo>
                    <a:pt x="1161" y="892"/>
                    <a:pt x="1163" y="896"/>
                    <a:pt x="1164" y="901"/>
                  </a:cubicBezTo>
                  <a:cubicBezTo>
                    <a:pt x="1165" y="903"/>
                    <a:pt x="1165" y="905"/>
                    <a:pt x="1166" y="907"/>
                  </a:cubicBezTo>
                  <a:cubicBezTo>
                    <a:pt x="1148" y="897"/>
                    <a:pt x="1132" y="885"/>
                    <a:pt x="1116" y="874"/>
                  </a:cubicBezTo>
                  <a:cubicBezTo>
                    <a:pt x="1088" y="854"/>
                    <a:pt x="1060" y="834"/>
                    <a:pt x="1023" y="822"/>
                  </a:cubicBezTo>
                  <a:cubicBezTo>
                    <a:pt x="1025" y="820"/>
                    <a:pt x="1026" y="819"/>
                    <a:pt x="1028" y="817"/>
                  </a:cubicBezTo>
                  <a:cubicBezTo>
                    <a:pt x="1029" y="816"/>
                    <a:pt x="1030" y="815"/>
                    <a:pt x="1030" y="815"/>
                  </a:cubicBezTo>
                  <a:cubicBezTo>
                    <a:pt x="1052" y="818"/>
                    <a:pt x="1072" y="824"/>
                    <a:pt x="1091" y="830"/>
                  </a:cubicBezTo>
                  <a:moveTo>
                    <a:pt x="981" y="830"/>
                  </a:moveTo>
                  <a:cubicBezTo>
                    <a:pt x="976" y="839"/>
                    <a:pt x="968" y="845"/>
                    <a:pt x="960" y="852"/>
                  </a:cubicBezTo>
                  <a:cubicBezTo>
                    <a:pt x="955" y="856"/>
                    <a:pt x="950" y="860"/>
                    <a:pt x="946" y="865"/>
                  </a:cubicBezTo>
                  <a:cubicBezTo>
                    <a:pt x="947" y="859"/>
                    <a:pt x="949" y="854"/>
                    <a:pt x="952" y="848"/>
                  </a:cubicBezTo>
                  <a:cubicBezTo>
                    <a:pt x="955" y="841"/>
                    <a:pt x="958" y="834"/>
                    <a:pt x="959" y="826"/>
                  </a:cubicBezTo>
                  <a:cubicBezTo>
                    <a:pt x="960" y="826"/>
                    <a:pt x="960" y="826"/>
                    <a:pt x="960" y="826"/>
                  </a:cubicBezTo>
                  <a:cubicBezTo>
                    <a:pt x="967" y="827"/>
                    <a:pt x="974" y="829"/>
                    <a:pt x="981" y="830"/>
                  </a:cubicBezTo>
                  <a:moveTo>
                    <a:pt x="983" y="676"/>
                  </a:moveTo>
                  <a:cubicBezTo>
                    <a:pt x="978" y="673"/>
                    <a:pt x="973" y="671"/>
                    <a:pt x="968" y="669"/>
                  </a:cubicBezTo>
                  <a:cubicBezTo>
                    <a:pt x="971" y="667"/>
                    <a:pt x="974" y="666"/>
                    <a:pt x="977" y="664"/>
                  </a:cubicBezTo>
                  <a:cubicBezTo>
                    <a:pt x="981" y="662"/>
                    <a:pt x="985" y="660"/>
                    <a:pt x="989" y="657"/>
                  </a:cubicBezTo>
                  <a:cubicBezTo>
                    <a:pt x="987" y="663"/>
                    <a:pt x="985" y="670"/>
                    <a:pt x="983" y="676"/>
                  </a:cubicBezTo>
                  <a:moveTo>
                    <a:pt x="998" y="624"/>
                  </a:moveTo>
                  <a:cubicBezTo>
                    <a:pt x="997" y="630"/>
                    <a:pt x="996" y="635"/>
                    <a:pt x="995" y="640"/>
                  </a:cubicBezTo>
                  <a:cubicBezTo>
                    <a:pt x="983" y="647"/>
                    <a:pt x="969" y="653"/>
                    <a:pt x="955" y="659"/>
                  </a:cubicBezTo>
                  <a:cubicBezTo>
                    <a:pt x="953" y="660"/>
                    <a:pt x="953" y="660"/>
                    <a:pt x="953" y="660"/>
                  </a:cubicBezTo>
                  <a:cubicBezTo>
                    <a:pt x="958" y="641"/>
                    <a:pt x="973" y="626"/>
                    <a:pt x="988" y="612"/>
                  </a:cubicBezTo>
                  <a:cubicBezTo>
                    <a:pt x="993" y="608"/>
                    <a:pt x="998" y="603"/>
                    <a:pt x="1002" y="598"/>
                  </a:cubicBezTo>
                  <a:cubicBezTo>
                    <a:pt x="1001" y="606"/>
                    <a:pt x="1000" y="616"/>
                    <a:pt x="998" y="624"/>
                  </a:cubicBezTo>
                  <a:moveTo>
                    <a:pt x="954" y="675"/>
                  </a:moveTo>
                  <a:cubicBezTo>
                    <a:pt x="958" y="676"/>
                    <a:pt x="961" y="677"/>
                    <a:pt x="965" y="678"/>
                  </a:cubicBezTo>
                  <a:cubicBezTo>
                    <a:pt x="969" y="680"/>
                    <a:pt x="974" y="682"/>
                    <a:pt x="981" y="683"/>
                  </a:cubicBezTo>
                  <a:cubicBezTo>
                    <a:pt x="978" y="691"/>
                    <a:pt x="976" y="699"/>
                    <a:pt x="973" y="707"/>
                  </a:cubicBezTo>
                  <a:cubicBezTo>
                    <a:pt x="964" y="738"/>
                    <a:pt x="954" y="770"/>
                    <a:pt x="943" y="801"/>
                  </a:cubicBezTo>
                  <a:cubicBezTo>
                    <a:pt x="939" y="800"/>
                    <a:pt x="935" y="799"/>
                    <a:pt x="931" y="798"/>
                  </a:cubicBezTo>
                  <a:cubicBezTo>
                    <a:pt x="925" y="797"/>
                    <a:pt x="920" y="796"/>
                    <a:pt x="915" y="796"/>
                  </a:cubicBezTo>
                  <a:cubicBezTo>
                    <a:pt x="914" y="796"/>
                    <a:pt x="913" y="796"/>
                    <a:pt x="912" y="796"/>
                  </a:cubicBezTo>
                  <a:cubicBezTo>
                    <a:pt x="914" y="788"/>
                    <a:pt x="916" y="781"/>
                    <a:pt x="919" y="774"/>
                  </a:cubicBezTo>
                  <a:cubicBezTo>
                    <a:pt x="928" y="744"/>
                    <a:pt x="938" y="714"/>
                    <a:pt x="944" y="679"/>
                  </a:cubicBezTo>
                  <a:cubicBezTo>
                    <a:pt x="949" y="675"/>
                    <a:pt x="952" y="675"/>
                    <a:pt x="954" y="675"/>
                  </a:cubicBezTo>
                  <a:moveTo>
                    <a:pt x="888" y="1023"/>
                  </a:moveTo>
                  <a:cubicBezTo>
                    <a:pt x="893" y="1026"/>
                    <a:pt x="898" y="1030"/>
                    <a:pt x="902" y="1035"/>
                  </a:cubicBezTo>
                  <a:cubicBezTo>
                    <a:pt x="905" y="1037"/>
                    <a:pt x="907" y="1040"/>
                    <a:pt x="911" y="1043"/>
                  </a:cubicBezTo>
                  <a:cubicBezTo>
                    <a:pt x="910" y="1043"/>
                    <a:pt x="910" y="1043"/>
                    <a:pt x="910" y="1043"/>
                  </a:cubicBezTo>
                  <a:cubicBezTo>
                    <a:pt x="903" y="1046"/>
                    <a:pt x="896" y="1049"/>
                    <a:pt x="889" y="1051"/>
                  </a:cubicBezTo>
                  <a:cubicBezTo>
                    <a:pt x="887" y="1043"/>
                    <a:pt x="886" y="1031"/>
                    <a:pt x="888" y="1023"/>
                  </a:cubicBezTo>
                  <a:moveTo>
                    <a:pt x="1356" y="938"/>
                  </a:moveTo>
                  <a:cubicBezTo>
                    <a:pt x="1352" y="940"/>
                    <a:pt x="1348" y="942"/>
                    <a:pt x="1344" y="943"/>
                  </a:cubicBezTo>
                  <a:cubicBezTo>
                    <a:pt x="1337" y="946"/>
                    <a:pt x="1329" y="949"/>
                    <a:pt x="1322" y="954"/>
                  </a:cubicBezTo>
                  <a:cubicBezTo>
                    <a:pt x="1303" y="943"/>
                    <a:pt x="1278" y="939"/>
                    <a:pt x="1251" y="934"/>
                  </a:cubicBezTo>
                  <a:cubicBezTo>
                    <a:pt x="1225" y="929"/>
                    <a:pt x="1198" y="925"/>
                    <a:pt x="1178" y="913"/>
                  </a:cubicBezTo>
                  <a:cubicBezTo>
                    <a:pt x="1177" y="909"/>
                    <a:pt x="1176" y="906"/>
                    <a:pt x="1175" y="903"/>
                  </a:cubicBezTo>
                  <a:cubicBezTo>
                    <a:pt x="1174" y="901"/>
                    <a:pt x="1174" y="899"/>
                    <a:pt x="1173" y="897"/>
                  </a:cubicBezTo>
                  <a:cubicBezTo>
                    <a:pt x="1192" y="909"/>
                    <a:pt x="1215" y="917"/>
                    <a:pt x="1237" y="925"/>
                  </a:cubicBezTo>
                  <a:cubicBezTo>
                    <a:pt x="1247" y="928"/>
                    <a:pt x="1257" y="932"/>
                    <a:pt x="1266" y="936"/>
                  </a:cubicBezTo>
                  <a:cubicBezTo>
                    <a:pt x="1269" y="929"/>
                    <a:pt x="1269" y="929"/>
                    <a:pt x="1269" y="929"/>
                  </a:cubicBezTo>
                  <a:cubicBezTo>
                    <a:pt x="1260" y="925"/>
                    <a:pt x="1250" y="921"/>
                    <a:pt x="1240" y="917"/>
                  </a:cubicBezTo>
                  <a:cubicBezTo>
                    <a:pt x="1198" y="899"/>
                    <a:pt x="1155" y="881"/>
                    <a:pt x="1134" y="845"/>
                  </a:cubicBezTo>
                  <a:cubicBezTo>
                    <a:pt x="1153" y="849"/>
                    <a:pt x="1172" y="855"/>
                    <a:pt x="1191" y="862"/>
                  </a:cubicBezTo>
                  <a:cubicBezTo>
                    <a:pt x="1218" y="872"/>
                    <a:pt x="1246" y="882"/>
                    <a:pt x="1277" y="886"/>
                  </a:cubicBezTo>
                  <a:cubicBezTo>
                    <a:pt x="1301" y="911"/>
                    <a:pt x="1327" y="928"/>
                    <a:pt x="1356" y="938"/>
                  </a:cubicBezTo>
                  <a:moveTo>
                    <a:pt x="1439" y="876"/>
                  </a:moveTo>
                  <a:cubicBezTo>
                    <a:pt x="1443" y="880"/>
                    <a:pt x="1450" y="886"/>
                    <a:pt x="1458" y="891"/>
                  </a:cubicBezTo>
                  <a:cubicBezTo>
                    <a:pt x="1451" y="891"/>
                    <a:pt x="1451" y="891"/>
                    <a:pt x="1451" y="891"/>
                  </a:cubicBezTo>
                  <a:cubicBezTo>
                    <a:pt x="1427" y="892"/>
                    <a:pt x="1404" y="892"/>
                    <a:pt x="1381" y="890"/>
                  </a:cubicBezTo>
                  <a:cubicBezTo>
                    <a:pt x="1285" y="883"/>
                    <a:pt x="1205" y="853"/>
                    <a:pt x="1127" y="824"/>
                  </a:cubicBezTo>
                  <a:cubicBezTo>
                    <a:pt x="1111" y="818"/>
                    <a:pt x="1095" y="812"/>
                    <a:pt x="1079" y="806"/>
                  </a:cubicBezTo>
                  <a:cubicBezTo>
                    <a:pt x="1111" y="804"/>
                    <a:pt x="1142" y="804"/>
                    <a:pt x="1169" y="805"/>
                  </a:cubicBezTo>
                  <a:cubicBezTo>
                    <a:pt x="1178" y="805"/>
                    <a:pt x="1188" y="805"/>
                    <a:pt x="1197" y="806"/>
                  </a:cubicBezTo>
                  <a:cubicBezTo>
                    <a:pt x="1212" y="806"/>
                    <a:pt x="1227" y="806"/>
                    <a:pt x="1241" y="807"/>
                  </a:cubicBezTo>
                  <a:cubicBezTo>
                    <a:pt x="1262" y="808"/>
                    <a:pt x="1277" y="812"/>
                    <a:pt x="1288" y="818"/>
                  </a:cubicBezTo>
                  <a:cubicBezTo>
                    <a:pt x="1293" y="820"/>
                    <a:pt x="1298" y="824"/>
                    <a:pt x="1303" y="828"/>
                  </a:cubicBezTo>
                  <a:cubicBezTo>
                    <a:pt x="1306" y="831"/>
                    <a:pt x="1310" y="834"/>
                    <a:pt x="1314" y="837"/>
                  </a:cubicBezTo>
                  <a:cubicBezTo>
                    <a:pt x="1319" y="840"/>
                    <a:pt x="1319" y="840"/>
                    <a:pt x="1319" y="840"/>
                  </a:cubicBezTo>
                  <a:cubicBezTo>
                    <a:pt x="1347" y="859"/>
                    <a:pt x="1372" y="875"/>
                    <a:pt x="1405" y="889"/>
                  </a:cubicBezTo>
                  <a:cubicBezTo>
                    <a:pt x="1408" y="883"/>
                    <a:pt x="1408" y="883"/>
                    <a:pt x="1408" y="883"/>
                  </a:cubicBezTo>
                  <a:cubicBezTo>
                    <a:pt x="1397" y="876"/>
                    <a:pt x="1386" y="870"/>
                    <a:pt x="1375" y="863"/>
                  </a:cubicBezTo>
                  <a:cubicBezTo>
                    <a:pt x="1358" y="854"/>
                    <a:pt x="1341" y="844"/>
                    <a:pt x="1325" y="833"/>
                  </a:cubicBezTo>
                  <a:cubicBezTo>
                    <a:pt x="1326" y="833"/>
                    <a:pt x="1327" y="833"/>
                    <a:pt x="1327" y="834"/>
                  </a:cubicBezTo>
                  <a:cubicBezTo>
                    <a:pt x="1362" y="849"/>
                    <a:pt x="1398" y="865"/>
                    <a:pt x="1439" y="876"/>
                  </a:cubicBezTo>
                  <a:moveTo>
                    <a:pt x="1412" y="858"/>
                  </a:moveTo>
                  <a:cubicBezTo>
                    <a:pt x="1400" y="854"/>
                    <a:pt x="1389" y="849"/>
                    <a:pt x="1378" y="844"/>
                  </a:cubicBezTo>
                  <a:cubicBezTo>
                    <a:pt x="1378" y="838"/>
                    <a:pt x="1378" y="838"/>
                    <a:pt x="1378" y="838"/>
                  </a:cubicBezTo>
                  <a:cubicBezTo>
                    <a:pt x="1378" y="832"/>
                    <a:pt x="1376" y="826"/>
                    <a:pt x="1374" y="821"/>
                  </a:cubicBezTo>
                  <a:cubicBezTo>
                    <a:pt x="1372" y="816"/>
                    <a:pt x="1371" y="812"/>
                    <a:pt x="1371" y="808"/>
                  </a:cubicBezTo>
                  <a:cubicBezTo>
                    <a:pt x="1379" y="823"/>
                    <a:pt x="1394" y="845"/>
                    <a:pt x="1412" y="858"/>
                  </a:cubicBezTo>
                  <a:moveTo>
                    <a:pt x="1247" y="777"/>
                  </a:moveTo>
                  <a:cubicBezTo>
                    <a:pt x="1244" y="775"/>
                    <a:pt x="1245" y="770"/>
                    <a:pt x="1245" y="764"/>
                  </a:cubicBezTo>
                  <a:cubicBezTo>
                    <a:pt x="1246" y="762"/>
                    <a:pt x="1246" y="761"/>
                    <a:pt x="1246" y="759"/>
                  </a:cubicBezTo>
                  <a:cubicBezTo>
                    <a:pt x="1259" y="776"/>
                    <a:pt x="1277" y="788"/>
                    <a:pt x="1287" y="796"/>
                  </a:cubicBezTo>
                  <a:cubicBezTo>
                    <a:pt x="1292" y="790"/>
                    <a:pt x="1292" y="790"/>
                    <a:pt x="1292" y="790"/>
                  </a:cubicBezTo>
                  <a:cubicBezTo>
                    <a:pt x="1288" y="786"/>
                    <a:pt x="1283" y="782"/>
                    <a:pt x="1279" y="778"/>
                  </a:cubicBezTo>
                  <a:cubicBezTo>
                    <a:pt x="1262" y="763"/>
                    <a:pt x="1246" y="748"/>
                    <a:pt x="1239" y="726"/>
                  </a:cubicBezTo>
                  <a:cubicBezTo>
                    <a:pt x="1268" y="738"/>
                    <a:pt x="1300" y="745"/>
                    <a:pt x="1329" y="750"/>
                  </a:cubicBezTo>
                  <a:cubicBezTo>
                    <a:pt x="1333" y="763"/>
                    <a:pt x="1341" y="772"/>
                    <a:pt x="1349" y="781"/>
                  </a:cubicBezTo>
                  <a:cubicBezTo>
                    <a:pt x="1354" y="786"/>
                    <a:pt x="1358" y="791"/>
                    <a:pt x="1362" y="797"/>
                  </a:cubicBezTo>
                  <a:cubicBezTo>
                    <a:pt x="1358" y="810"/>
                    <a:pt x="1365" y="825"/>
                    <a:pt x="1369" y="836"/>
                  </a:cubicBezTo>
                  <a:cubicBezTo>
                    <a:pt x="1372" y="841"/>
                    <a:pt x="1372" y="841"/>
                    <a:pt x="1372" y="841"/>
                  </a:cubicBezTo>
                  <a:cubicBezTo>
                    <a:pt x="1366" y="839"/>
                    <a:pt x="1360" y="836"/>
                    <a:pt x="1354" y="833"/>
                  </a:cubicBezTo>
                  <a:cubicBezTo>
                    <a:pt x="1331" y="822"/>
                    <a:pt x="1306" y="811"/>
                    <a:pt x="1280" y="802"/>
                  </a:cubicBezTo>
                  <a:cubicBezTo>
                    <a:pt x="1266" y="797"/>
                    <a:pt x="1250" y="796"/>
                    <a:pt x="1235" y="795"/>
                  </a:cubicBezTo>
                  <a:cubicBezTo>
                    <a:pt x="1232" y="794"/>
                    <a:pt x="1228" y="794"/>
                    <a:pt x="1224" y="794"/>
                  </a:cubicBezTo>
                  <a:cubicBezTo>
                    <a:pt x="1212" y="793"/>
                    <a:pt x="1199" y="792"/>
                    <a:pt x="1185" y="790"/>
                  </a:cubicBezTo>
                  <a:cubicBezTo>
                    <a:pt x="1190" y="789"/>
                    <a:pt x="1195" y="788"/>
                    <a:pt x="1200" y="788"/>
                  </a:cubicBezTo>
                  <a:cubicBezTo>
                    <a:pt x="1214" y="785"/>
                    <a:pt x="1226" y="783"/>
                    <a:pt x="1236" y="782"/>
                  </a:cubicBezTo>
                  <a:cubicBezTo>
                    <a:pt x="1236" y="776"/>
                    <a:pt x="1236" y="776"/>
                    <a:pt x="1236" y="776"/>
                  </a:cubicBezTo>
                  <a:cubicBezTo>
                    <a:pt x="1237" y="778"/>
                    <a:pt x="1237" y="780"/>
                    <a:pt x="1238" y="781"/>
                  </a:cubicBezTo>
                  <a:cubicBezTo>
                    <a:pt x="1239" y="783"/>
                    <a:pt x="1241" y="783"/>
                    <a:pt x="1243" y="784"/>
                  </a:cubicBezTo>
                  <a:cubicBezTo>
                    <a:pt x="1244" y="784"/>
                    <a:pt x="1245" y="784"/>
                    <a:pt x="1247" y="783"/>
                  </a:cubicBezTo>
                  <a:cubicBezTo>
                    <a:pt x="1253" y="780"/>
                    <a:pt x="1253" y="780"/>
                    <a:pt x="1253" y="780"/>
                  </a:cubicBezTo>
                  <a:cubicBezTo>
                    <a:pt x="1247" y="777"/>
                    <a:pt x="1247" y="777"/>
                    <a:pt x="1247" y="777"/>
                  </a:cubicBezTo>
                  <a:moveTo>
                    <a:pt x="1189" y="701"/>
                  </a:moveTo>
                  <a:cubicBezTo>
                    <a:pt x="1196" y="704"/>
                    <a:pt x="1203" y="707"/>
                    <a:pt x="1210" y="711"/>
                  </a:cubicBezTo>
                  <a:cubicBezTo>
                    <a:pt x="1216" y="714"/>
                    <a:pt x="1222" y="717"/>
                    <a:pt x="1229" y="720"/>
                  </a:cubicBezTo>
                  <a:cubicBezTo>
                    <a:pt x="1230" y="730"/>
                    <a:pt x="1233" y="739"/>
                    <a:pt x="1238" y="747"/>
                  </a:cubicBezTo>
                  <a:cubicBezTo>
                    <a:pt x="1237" y="746"/>
                    <a:pt x="1237" y="746"/>
                    <a:pt x="1237" y="746"/>
                  </a:cubicBezTo>
                  <a:cubicBezTo>
                    <a:pt x="1236" y="751"/>
                    <a:pt x="1236" y="751"/>
                    <a:pt x="1236" y="751"/>
                  </a:cubicBezTo>
                  <a:cubicBezTo>
                    <a:pt x="1235" y="759"/>
                    <a:pt x="1234" y="769"/>
                    <a:pt x="1236" y="775"/>
                  </a:cubicBezTo>
                  <a:cubicBezTo>
                    <a:pt x="1214" y="772"/>
                    <a:pt x="1194" y="777"/>
                    <a:pt x="1175" y="781"/>
                  </a:cubicBezTo>
                  <a:cubicBezTo>
                    <a:pt x="1161" y="784"/>
                    <a:pt x="1147" y="787"/>
                    <a:pt x="1133" y="787"/>
                  </a:cubicBezTo>
                  <a:cubicBezTo>
                    <a:pt x="1125" y="787"/>
                    <a:pt x="1118" y="787"/>
                    <a:pt x="1110" y="787"/>
                  </a:cubicBezTo>
                  <a:cubicBezTo>
                    <a:pt x="1092" y="786"/>
                    <a:pt x="1074" y="785"/>
                    <a:pt x="1056" y="789"/>
                  </a:cubicBezTo>
                  <a:cubicBezTo>
                    <a:pt x="1097" y="747"/>
                    <a:pt x="1141" y="718"/>
                    <a:pt x="1189" y="701"/>
                  </a:cubicBezTo>
                  <a:moveTo>
                    <a:pt x="1232" y="443"/>
                  </a:moveTo>
                  <a:cubicBezTo>
                    <a:pt x="1231" y="444"/>
                    <a:pt x="1231" y="445"/>
                    <a:pt x="1230" y="446"/>
                  </a:cubicBezTo>
                  <a:cubicBezTo>
                    <a:pt x="1229" y="448"/>
                    <a:pt x="1228" y="451"/>
                    <a:pt x="1227" y="453"/>
                  </a:cubicBezTo>
                  <a:cubicBezTo>
                    <a:pt x="1226" y="453"/>
                    <a:pt x="1225" y="453"/>
                    <a:pt x="1224" y="453"/>
                  </a:cubicBezTo>
                  <a:cubicBezTo>
                    <a:pt x="1220" y="453"/>
                    <a:pt x="1216" y="453"/>
                    <a:pt x="1213" y="453"/>
                  </a:cubicBezTo>
                  <a:cubicBezTo>
                    <a:pt x="1219" y="449"/>
                    <a:pt x="1225" y="446"/>
                    <a:pt x="1232" y="443"/>
                  </a:cubicBezTo>
                  <a:moveTo>
                    <a:pt x="1144" y="498"/>
                  </a:moveTo>
                  <a:cubicBezTo>
                    <a:pt x="1161" y="485"/>
                    <a:pt x="1178" y="473"/>
                    <a:pt x="1194" y="463"/>
                  </a:cubicBezTo>
                  <a:cubicBezTo>
                    <a:pt x="1195" y="463"/>
                    <a:pt x="1195" y="463"/>
                    <a:pt x="1195" y="463"/>
                  </a:cubicBezTo>
                  <a:cubicBezTo>
                    <a:pt x="1198" y="465"/>
                    <a:pt x="1202" y="465"/>
                    <a:pt x="1208" y="464"/>
                  </a:cubicBezTo>
                  <a:cubicBezTo>
                    <a:pt x="1213" y="463"/>
                    <a:pt x="1218" y="463"/>
                    <a:pt x="1223" y="463"/>
                  </a:cubicBezTo>
                  <a:cubicBezTo>
                    <a:pt x="1212" y="488"/>
                    <a:pt x="1198" y="509"/>
                    <a:pt x="1185" y="530"/>
                  </a:cubicBezTo>
                  <a:cubicBezTo>
                    <a:pt x="1162" y="563"/>
                    <a:pt x="1139" y="598"/>
                    <a:pt x="1132" y="651"/>
                  </a:cubicBezTo>
                  <a:cubicBezTo>
                    <a:pt x="1128" y="651"/>
                    <a:pt x="1124" y="652"/>
                    <a:pt x="1120" y="653"/>
                  </a:cubicBezTo>
                  <a:cubicBezTo>
                    <a:pt x="1111" y="655"/>
                    <a:pt x="1101" y="657"/>
                    <a:pt x="1091" y="658"/>
                  </a:cubicBezTo>
                  <a:cubicBezTo>
                    <a:pt x="1093" y="628"/>
                    <a:pt x="1099" y="603"/>
                    <a:pt x="1107" y="580"/>
                  </a:cubicBezTo>
                  <a:cubicBezTo>
                    <a:pt x="1112" y="576"/>
                    <a:pt x="1112" y="576"/>
                    <a:pt x="1112" y="576"/>
                  </a:cubicBezTo>
                  <a:cubicBezTo>
                    <a:pt x="1108" y="577"/>
                    <a:pt x="1108" y="577"/>
                    <a:pt x="1108" y="577"/>
                  </a:cubicBezTo>
                  <a:cubicBezTo>
                    <a:pt x="1116" y="556"/>
                    <a:pt x="1125" y="537"/>
                    <a:pt x="1134" y="518"/>
                  </a:cubicBezTo>
                  <a:cubicBezTo>
                    <a:pt x="1137" y="511"/>
                    <a:pt x="1140" y="505"/>
                    <a:pt x="1144" y="498"/>
                  </a:cubicBezTo>
                  <a:moveTo>
                    <a:pt x="1124" y="509"/>
                  </a:moveTo>
                  <a:cubicBezTo>
                    <a:pt x="1120" y="524"/>
                    <a:pt x="1113" y="537"/>
                    <a:pt x="1106" y="552"/>
                  </a:cubicBezTo>
                  <a:cubicBezTo>
                    <a:pt x="1102" y="562"/>
                    <a:pt x="1097" y="573"/>
                    <a:pt x="1092" y="583"/>
                  </a:cubicBezTo>
                  <a:cubicBezTo>
                    <a:pt x="1090" y="584"/>
                    <a:pt x="1090" y="584"/>
                    <a:pt x="1090" y="584"/>
                  </a:cubicBezTo>
                  <a:cubicBezTo>
                    <a:pt x="1079" y="588"/>
                    <a:pt x="1070" y="596"/>
                    <a:pt x="1060" y="604"/>
                  </a:cubicBezTo>
                  <a:cubicBezTo>
                    <a:pt x="1047" y="616"/>
                    <a:pt x="1033" y="628"/>
                    <a:pt x="1013" y="631"/>
                  </a:cubicBezTo>
                  <a:cubicBezTo>
                    <a:pt x="1016" y="617"/>
                    <a:pt x="1018" y="604"/>
                    <a:pt x="1020" y="591"/>
                  </a:cubicBezTo>
                  <a:cubicBezTo>
                    <a:pt x="1022" y="579"/>
                    <a:pt x="1022" y="579"/>
                    <a:pt x="1022" y="579"/>
                  </a:cubicBezTo>
                  <a:cubicBezTo>
                    <a:pt x="1053" y="558"/>
                    <a:pt x="1089" y="533"/>
                    <a:pt x="1124" y="509"/>
                  </a:cubicBezTo>
                  <a:moveTo>
                    <a:pt x="1060" y="435"/>
                  </a:moveTo>
                  <a:cubicBezTo>
                    <a:pt x="1074" y="430"/>
                    <a:pt x="1086" y="424"/>
                    <a:pt x="1098" y="418"/>
                  </a:cubicBezTo>
                  <a:cubicBezTo>
                    <a:pt x="1112" y="411"/>
                    <a:pt x="1125" y="405"/>
                    <a:pt x="1140" y="400"/>
                  </a:cubicBezTo>
                  <a:cubicBezTo>
                    <a:pt x="1130" y="412"/>
                    <a:pt x="1121" y="426"/>
                    <a:pt x="1112" y="443"/>
                  </a:cubicBezTo>
                  <a:cubicBezTo>
                    <a:pt x="1105" y="455"/>
                    <a:pt x="1101" y="468"/>
                    <a:pt x="1097" y="482"/>
                  </a:cubicBezTo>
                  <a:cubicBezTo>
                    <a:pt x="1091" y="501"/>
                    <a:pt x="1085" y="520"/>
                    <a:pt x="1073" y="531"/>
                  </a:cubicBezTo>
                  <a:cubicBezTo>
                    <a:pt x="1064" y="539"/>
                    <a:pt x="1054" y="544"/>
                    <a:pt x="1044" y="548"/>
                  </a:cubicBezTo>
                  <a:cubicBezTo>
                    <a:pt x="1038" y="551"/>
                    <a:pt x="1031" y="554"/>
                    <a:pt x="1026" y="558"/>
                  </a:cubicBezTo>
                  <a:cubicBezTo>
                    <a:pt x="1030" y="516"/>
                    <a:pt x="1050" y="496"/>
                    <a:pt x="1072" y="474"/>
                  </a:cubicBezTo>
                  <a:cubicBezTo>
                    <a:pt x="1084" y="462"/>
                    <a:pt x="1096" y="449"/>
                    <a:pt x="1105" y="434"/>
                  </a:cubicBezTo>
                  <a:cubicBezTo>
                    <a:pt x="1118" y="412"/>
                    <a:pt x="1118" y="412"/>
                    <a:pt x="1118" y="412"/>
                  </a:cubicBezTo>
                  <a:cubicBezTo>
                    <a:pt x="1100" y="429"/>
                    <a:pt x="1100" y="429"/>
                    <a:pt x="1100" y="429"/>
                  </a:cubicBezTo>
                  <a:cubicBezTo>
                    <a:pt x="1082" y="446"/>
                    <a:pt x="1060" y="472"/>
                    <a:pt x="1041" y="495"/>
                  </a:cubicBezTo>
                  <a:cubicBezTo>
                    <a:pt x="1043" y="489"/>
                    <a:pt x="1045" y="483"/>
                    <a:pt x="1048" y="477"/>
                  </a:cubicBezTo>
                  <a:cubicBezTo>
                    <a:pt x="1053" y="464"/>
                    <a:pt x="1059" y="450"/>
                    <a:pt x="1060" y="435"/>
                  </a:cubicBezTo>
                  <a:moveTo>
                    <a:pt x="977" y="498"/>
                  </a:moveTo>
                  <a:cubicBezTo>
                    <a:pt x="978" y="494"/>
                    <a:pt x="978" y="490"/>
                    <a:pt x="978" y="487"/>
                  </a:cubicBezTo>
                  <a:cubicBezTo>
                    <a:pt x="982" y="484"/>
                    <a:pt x="986" y="481"/>
                    <a:pt x="991" y="479"/>
                  </a:cubicBezTo>
                  <a:cubicBezTo>
                    <a:pt x="994" y="477"/>
                    <a:pt x="997" y="475"/>
                    <a:pt x="1000" y="473"/>
                  </a:cubicBezTo>
                  <a:cubicBezTo>
                    <a:pt x="997" y="482"/>
                    <a:pt x="990" y="491"/>
                    <a:pt x="983" y="500"/>
                  </a:cubicBezTo>
                  <a:cubicBezTo>
                    <a:pt x="981" y="502"/>
                    <a:pt x="978" y="505"/>
                    <a:pt x="976" y="507"/>
                  </a:cubicBezTo>
                  <a:cubicBezTo>
                    <a:pt x="977" y="504"/>
                    <a:pt x="977" y="501"/>
                    <a:pt x="977" y="498"/>
                  </a:cubicBezTo>
                  <a:moveTo>
                    <a:pt x="985" y="513"/>
                  </a:moveTo>
                  <a:cubicBezTo>
                    <a:pt x="990" y="509"/>
                    <a:pt x="995" y="504"/>
                    <a:pt x="998" y="498"/>
                  </a:cubicBezTo>
                  <a:cubicBezTo>
                    <a:pt x="1003" y="492"/>
                    <a:pt x="1007" y="484"/>
                    <a:pt x="1011" y="478"/>
                  </a:cubicBezTo>
                  <a:cubicBezTo>
                    <a:pt x="1021" y="461"/>
                    <a:pt x="1029" y="446"/>
                    <a:pt x="1047" y="440"/>
                  </a:cubicBezTo>
                  <a:cubicBezTo>
                    <a:pt x="1050" y="450"/>
                    <a:pt x="1042" y="465"/>
                    <a:pt x="1034" y="481"/>
                  </a:cubicBezTo>
                  <a:cubicBezTo>
                    <a:pt x="1028" y="493"/>
                    <a:pt x="1022" y="505"/>
                    <a:pt x="1018" y="517"/>
                  </a:cubicBezTo>
                  <a:cubicBezTo>
                    <a:pt x="1015" y="525"/>
                    <a:pt x="1014" y="534"/>
                    <a:pt x="1013" y="543"/>
                  </a:cubicBezTo>
                  <a:cubicBezTo>
                    <a:pt x="1011" y="553"/>
                    <a:pt x="1010" y="563"/>
                    <a:pt x="1006" y="570"/>
                  </a:cubicBezTo>
                  <a:cubicBezTo>
                    <a:pt x="1001" y="581"/>
                    <a:pt x="991" y="588"/>
                    <a:pt x="981" y="595"/>
                  </a:cubicBezTo>
                  <a:cubicBezTo>
                    <a:pt x="974" y="599"/>
                    <a:pt x="968" y="603"/>
                    <a:pt x="963" y="609"/>
                  </a:cubicBezTo>
                  <a:cubicBezTo>
                    <a:pt x="964" y="599"/>
                    <a:pt x="965" y="590"/>
                    <a:pt x="965" y="582"/>
                  </a:cubicBezTo>
                  <a:cubicBezTo>
                    <a:pt x="967" y="563"/>
                    <a:pt x="968" y="546"/>
                    <a:pt x="973" y="529"/>
                  </a:cubicBezTo>
                  <a:cubicBezTo>
                    <a:pt x="975" y="524"/>
                    <a:pt x="980" y="519"/>
                    <a:pt x="985" y="513"/>
                  </a:cubicBezTo>
                  <a:moveTo>
                    <a:pt x="929" y="420"/>
                  </a:moveTo>
                  <a:cubicBezTo>
                    <a:pt x="934" y="417"/>
                    <a:pt x="941" y="415"/>
                    <a:pt x="948" y="413"/>
                  </a:cubicBezTo>
                  <a:cubicBezTo>
                    <a:pt x="955" y="410"/>
                    <a:pt x="961" y="408"/>
                    <a:pt x="967" y="405"/>
                  </a:cubicBezTo>
                  <a:cubicBezTo>
                    <a:pt x="973" y="402"/>
                    <a:pt x="973" y="402"/>
                    <a:pt x="973" y="402"/>
                  </a:cubicBezTo>
                  <a:cubicBezTo>
                    <a:pt x="972" y="416"/>
                    <a:pt x="970" y="430"/>
                    <a:pt x="968" y="444"/>
                  </a:cubicBezTo>
                  <a:cubicBezTo>
                    <a:pt x="967" y="455"/>
                    <a:pt x="965" y="465"/>
                    <a:pt x="964" y="476"/>
                  </a:cubicBezTo>
                  <a:cubicBezTo>
                    <a:pt x="954" y="482"/>
                    <a:pt x="946" y="490"/>
                    <a:pt x="937" y="498"/>
                  </a:cubicBezTo>
                  <a:cubicBezTo>
                    <a:pt x="932" y="502"/>
                    <a:pt x="928" y="507"/>
                    <a:pt x="923" y="510"/>
                  </a:cubicBezTo>
                  <a:cubicBezTo>
                    <a:pt x="929" y="483"/>
                    <a:pt x="934" y="448"/>
                    <a:pt x="929" y="420"/>
                  </a:cubicBezTo>
                  <a:moveTo>
                    <a:pt x="973" y="400"/>
                  </a:moveTo>
                  <a:cubicBezTo>
                    <a:pt x="965" y="398"/>
                    <a:pt x="965" y="398"/>
                    <a:pt x="965" y="398"/>
                  </a:cubicBezTo>
                  <a:cubicBezTo>
                    <a:pt x="958" y="398"/>
                    <a:pt x="952" y="401"/>
                    <a:pt x="944" y="403"/>
                  </a:cubicBezTo>
                  <a:cubicBezTo>
                    <a:pt x="939" y="406"/>
                    <a:pt x="934" y="408"/>
                    <a:pt x="929" y="409"/>
                  </a:cubicBezTo>
                  <a:cubicBezTo>
                    <a:pt x="929" y="395"/>
                    <a:pt x="927" y="382"/>
                    <a:pt x="925" y="370"/>
                  </a:cubicBezTo>
                  <a:cubicBezTo>
                    <a:pt x="925" y="369"/>
                    <a:pt x="925" y="369"/>
                    <a:pt x="925" y="369"/>
                  </a:cubicBezTo>
                  <a:cubicBezTo>
                    <a:pt x="938" y="375"/>
                    <a:pt x="954" y="378"/>
                    <a:pt x="973" y="379"/>
                  </a:cubicBezTo>
                  <a:cubicBezTo>
                    <a:pt x="974" y="386"/>
                    <a:pt x="973" y="393"/>
                    <a:pt x="973" y="400"/>
                  </a:cubicBezTo>
                  <a:moveTo>
                    <a:pt x="973" y="361"/>
                  </a:moveTo>
                  <a:cubicBezTo>
                    <a:pt x="973" y="364"/>
                    <a:pt x="973" y="367"/>
                    <a:pt x="973" y="370"/>
                  </a:cubicBezTo>
                  <a:cubicBezTo>
                    <a:pt x="957" y="369"/>
                    <a:pt x="946" y="365"/>
                    <a:pt x="933" y="361"/>
                  </a:cubicBezTo>
                  <a:cubicBezTo>
                    <a:pt x="931" y="361"/>
                    <a:pt x="928" y="360"/>
                    <a:pt x="925" y="359"/>
                  </a:cubicBezTo>
                  <a:cubicBezTo>
                    <a:pt x="928" y="352"/>
                    <a:pt x="937" y="351"/>
                    <a:pt x="950" y="350"/>
                  </a:cubicBezTo>
                  <a:cubicBezTo>
                    <a:pt x="958" y="349"/>
                    <a:pt x="966" y="349"/>
                    <a:pt x="972" y="346"/>
                  </a:cubicBezTo>
                  <a:cubicBezTo>
                    <a:pt x="973" y="350"/>
                    <a:pt x="973" y="356"/>
                    <a:pt x="973" y="361"/>
                  </a:cubicBezTo>
                  <a:moveTo>
                    <a:pt x="972" y="334"/>
                  </a:moveTo>
                  <a:cubicBezTo>
                    <a:pt x="966" y="339"/>
                    <a:pt x="955" y="340"/>
                    <a:pt x="944" y="340"/>
                  </a:cubicBezTo>
                  <a:cubicBezTo>
                    <a:pt x="943" y="341"/>
                    <a:pt x="942" y="341"/>
                    <a:pt x="941" y="341"/>
                  </a:cubicBezTo>
                  <a:cubicBezTo>
                    <a:pt x="945" y="335"/>
                    <a:pt x="950" y="331"/>
                    <a:pt x="955" y="326"/>
                  </a:cubicBezTo>
                  <a:cubicBezTo>
                    <a:pt x="960" y="322"/>
                    <a:pt x="964" y="317"/>
                    <a:pt x="968" y="312"/>
                  </a:cubicBezTo>
                  <a:cubicBezTo>
                    <a:pt x="969" y="314"/>
                    <a:pt x="969" y="318"/>
                    <a:pt x="969" y="321"/>
                  </a:cubicBezTo>
                  <a:cubicBezTo>
                    <a:pt x="970" y="325"/>
                    <a:pt x="970" y="330"/>
                    <a:pt x="972" y="334"/>
                  </a:cubicBezTo>
                  <a:moveTo>
                    <a:pt x="966" y="286"/>
                  </a:moveTo>
                  <a:cubicBezTo>
                    <a:pt x="966" y="289"/>
                    <a:pt x="966" y="292"/>
                    <a:pt x="969" y="294"/>
                  </a:cubicBezTo>
                  <a:cubicBezTo>
                    <a:pt x="952" y="307"/>
                    <a:pt x="936" y="320"/>
                    <a:pt x="920" y="333"/>
                  </a:cubicBezTo>
                  <a:cubicBezTo>
                    <a:pt x="920" y="333"/>
                    <a:pt x="920" y="332"/>
                    <a:pt x="920" y="331"/>
                  </a:cubicBezTo>
                  <a:cubicBezTo>
                    <a:pt x="920" y="331"/>
                    <a:pt x="920" y="330"/>
                    <a:pt x="919" y="329"/>
                  </a:cubicBezTo>
                  <a:cubicBezTo>
                    <a:pt x="935" y="315"/>
                    <a:pt x="950" y="300"/>
                    <a:pt x="966" y="286"/>
                  </a:cubicBezTo>
                  <a:moveTo>
                    <a:pt x="918" y="542"/>
                  </a:moveTo>
                  <a:cubicBezTo>
                    <a:pt x="932" y="527"/>
                    <a:pt x="945" y="512"/>
                    <a:pt x="959" y="502"/>
                  </a:cubicBezTo>
                  <a:cubicBezTo>
                    <a:pt x="952" y="538"/>
                    <a:pt x="943" y="571"/>
                    <a:pt x="934" y="605"/>
                  </a:cubicBezTo>
                  <a:cubicBezTo>
                    <a:pt x="928" y="627"/>
                    <a:pt x="922" y="649"/>
                    <a:pt x="916" y="673"/>
                  </a:cubicBezTo>
                  <a:cubicBezTo>
                    <a:pt x="905" y="679"/>
                    <a:pt x="894" y="684"/>
                    <a:pt x="883" y="688"/>
                  </a:cubicBezTo>
                  <a:cubicBezTo>
                    <a:pt x="886" y="673"/>
                    <a:pt x="895" y="658"/>
                    <a:pt x="904" y="641"/>
                  </a:cubicBezTo>
                  <a:cubicBezTo>
                    <a:pt x="913" y="626"/>
                    <a:pt x="922" y="611"/>
                    <a:pt x="927" y="594"/>
                  </a:cubicBezTo>
                  <a:cubicBezTo>
                    <a:pt x="934" y="572"/>
                    <a:pt x="934" y="572"/>
                    <a:pt x="934" y="572"/>
                  </a:cubicBezTo>
                  <a:cubicBezTo>
                    <a:pt x="921" y="591"/>
                    <a:pt x="921" y="591"/>
                    <a:pt x="921" y="591"/>
                  </a:cubicBezTo>
                  <a:cubicBezTo>
                    <a:pt x="914" y="601"/>
                    <a:pt x="909" y="611"/>
                    <a:pt x="904" y="622"/>
                  </a:cubicBezTo>
                  <a:cubicBezTo>
                    <a:pt x="899" y="632"/>
                    <a:pt x="894" y="643"/>
                    <a:pt x="887" y="652"/>
                  </a:cubicBezTo>
                  <a:cubicBezTo>
                    <a:pt x="886" y="639"/>
                    <a:pt x="893" y="623"/>
                    <a:pt x="900" y="608"/>
                  </a:cubicBezTo>
                  <a:cubicBezTo>
                    <a:pt x="904" y="599"/>
                    <a:pt x="908" y="590"/>
                    <a:pt x="910" y="581"/>
                  </a:cubicBezTo>
                  <a:cubicBezTo>
                    <a:pt x="915" y="565"/>
                    <a:pt x="915" y="565"/>
                    <a:pt x="915" y="565"/>
                  </a:cubicBezTo>
                  <a:cubicBezTo>
                    <a:pt x="928" y="552"/>
                    <a:pt x="928" y="552"/>
                    <a:pt x="928" y="552"/>
                  </a:cubicBezTo>
                  <a:cubicBezTo>
                    <a:pt x="908" y="561"/>
                    <a:pt x="908" y="561"/>
                    <a:pt x="908" y="561"/>
                  </a:cubicBezTo>
                  <a:cubicBezTo>
                    <a:pt x="905" y="563"/>
                    <a:pt x="900" y="565"/>
                    <a:pt x="896" y="566"/>
                  </a:cubicBezTo>
                  <a:cubicBezTo>
                    <a:pt x="904" y="559"/>
                    <a:pt x="911" y="551"/>
                    <a:pt x="918" y="542"/>
                  </a:cubicBezTo>
                  <a:moveTo>
                    <a:pt x="914" y="373"/>
                  </a:moveTo>
                  <a:cubicBezTo>
                    <a:pt x="916" y="381"/>
                    <a:pt x="916" y="391"/>
                    <a:pt x="917" y="401"/>
                  </a:cubicBezTo>
                  <a:cubicBezTo>
                    <a:pt x="917" y="404"/>
                    <a:pt x="917" y="408"/>
                    <a:pt x="917" y="412"/>
                  </a:cubicBezTo>
                  <a:cubicBezTo>
                    <a:pt x="904" y="416"/>
                    <a:pt x="893" y="419"/>
                    <a:pt x="880" y="420"/>
                  </a:cubicBezTo>
                  <a:cubicBezTo>
                    <a:pt x="890" y="405"/>
                    <a:pt x="901" y="390"/>
                    <a:pt x="914" y="373"/>
                  </a:cubicBezTo>
                  <a:moveTo>
                    <a:pt x="840" y="206"/>
                  </a:moveTo>
                  <a:cubicBezTo>
                    <a:pt x="856" y="198"/>
                    <a:pt x="871" y="187"/>
                    <a:pt x="885" y="177"/>
                  </a:cubicBezTo>
                  <a:cubicBezTo>
                    <a:pt x="896" y="169"/>
                    <a:pt x="907" y="161"/>
                    <a:pt x="918" y="154"/>
                  </a:cubicBezTo>
                  <a:cubicBezTo>
                    <a:pt x="919" y="168"/>
                    <a:pt x="917" y="182"/>
                    <a:pt x="914" y="195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4" y="199"/>
                    <a:pt x="898" y="204"/>
                    <a:pt x="892" y="210"/>
                  </a:cubicBezTo>
                  <a:cubicBezTo>
                    <a:pt x="889" y="214"/>
                    <a:pt x="885" y="217"/>
                    <a:pt x="881" y="221"/>
                  </a:cubicBezTo>
                  <a:cubicBezTo>
                    <a:pt x="886" y="216"/>
                    <a:pt x="890" y="210"/>
                    <a:pt x="895" y="204"/>
                  </a:cubicBezTo>
                  <a:cubicBezTo>
                    <a:pt x="906" y="189"/>
                    <a:pt x="906" y="189"/>
                    <a:pt x="906" y="189"/>
                  </a:cubicBezTo>
                  <a:cubicBezTo>
                    <a:pt x="890" y="199"/>
                    <a:pt x="890" y="199"/>
                    <a:pt x="890" y="199"/>
                  </a:cubicBezTo>
                  <a:cubicBezTo>
                    <a:pt x="871" y="211"/>
                    <a:pt x="852" y="240"/>
                    <a:pt x="841" y="260"/>
                  </a:cubicBezTo>
                  <a:cubicBezTo>
                    <a:pt x="837" y="245"/>
                    <a:pt x="839" y="225"/>
                    <a:pt x="840" y="206"/>
                  </a:cubicBezTo>
                  <a:moveTo>
                    <a:pt x="839" y="279"/>
                  </a:moveTo>
                  <a:cubicBezTo>
                    <a:pt x="850" y="267"/>
                    <a:pt x="861" y="254"/>
                    <a:pt x="865" y="240"/>
                  </a:cubicBezTo>
                  <a:cubicBezTo>
                    <a:pt x="886" y="232"/>
                    <a:pt x="900" y="218"/>
                    <a:pt x="912" y="204"/>
                  </a:cubicBezTo>
                  <a:cubicBezTo>
                    <a:pt x="912" y="207"/>
                    <a:pt x="911" y="209"/>
                    <a:pt x="911" y="211"/>
                  </a:cubicBezTo>
                  <a:cubicBezTo>
                    <a:pt x="908" y="221"/>
                    <a:pt x="906" y="230"/>
                    <a:pt x="905" y="238"/>
                  </a:cubicBezTo>
                  <a:cubicBezTo>
                    <a:pt x="905" y="241"/>
                    <a:pt x="905" y="243"/>
                    <a:pt x="905" y="246"/>
                  </a:cubicBezTo>
                  <a:cubicBezTo>
                    <a:pt x="905" y="250"/>
                    <a:pt x="905" y="254"/>
                    <a:pt x="904" y="257"/>
                  </a:cubicBezTo>
                  <a:cubicBezTo>
                    <a:pt x="893" y="287"/>
                    <a:pt x="849" y="303"/>
                    <a:pt x="817" y="314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7" y="311"/>
                    <a:pt x="819" y="307"/>
                    <a:pt x="822" y="302"/>
                  </a:cubicBezTo>
                  <a:cubicBezTo>
                    <a:pt x="824" y="299"/>
                    <a:pt x="824" y="299"/>
                    <a:pt x="824" y="299"/>
                  </a:cubicBezTo>
                  <a:cubicBezTo>
                    <a:pt x="828" y="295"/>
                    <a:pt x="831" y="291"/>
                    <a:pt x="834" y="286"/>
                  </a:cubicBezTo>
                  <a:cubicBezTo>
                    <a:pt x="836" y="284"/>
                    <a:pt x="837" y="282"/>
                    <a:pt x="839" y="279"/>
                  </a:cubicBezTo>
                  <a:moveTo>
                    <a:pt x="828" y="217"/>
                  </a:moveTo>
                  <a:cubicBezTo>
                    <a:pt x="827" y="227"/>
                    <a:pt x="829" y="236"/>
                    <a:pt x="830" y="245"/>
                  </a:cubicBezTo>
                  <a:cubicBezTo>
                    <a:pt x="832" y="254"/>
                    <a:pt x="833" y="263"/>
                    <a:pt x="832" y="270"/>
                  </a:cubicBezTo>
                  <a:cubicBezTo>
                    <a:pt x="831" y="274"/>
                    <a:pt x="830" y="278"/>
                    <a:pt x="828" y="282"/>
                  </a:cubicBezTo>
                  <a:cubicBezTo>
                    <a:pt x="824" y="286"/>
                    <a:pt x="820" y="292"/>
                    <a:pt x="816" y="298"/>
                  </a:cubicBezTo>
                  <a:cubicBezTo>
                    <a:pt x="813" y="302"/>
                    <a:pt x="810" y="306"/>
                    <a:pt x="808" y="310"/>
                  </a:cubicBezTo>
                  <a:cubicBezTo>
                    <a:pt x="804" y="304"/>
                    <a:pt x="802" y="296"/>
                    <a:pt x="800" y="287"/>
                  </a:cubicBezTo>
                  <a:cubicBezTo>
                    <a:pt x="798" y="281"/>
                    <a:pt x="797" y="275"/>
                    <a:pt x="794" y="269"/>
                  </a:cubicBezTo>
                  <a:cubicBezTo>
                    <a:pt x="802" y="249"/>
                    <a:pt x="813" y="231"/>
                    <a:pt x="828" y="217"/>
                  </a:cubicBezTo>
                  <a:moveTo>
                    <a:pt x="787" y="375"/>
                  </a:moveTo>
                  <a:cubicBezTo>
                    <a:pt x="791" y="366"/>
                    <a:pt x="796" y="357"/>
                    <a:pt x="800" y="348"/>
                  </a:cubicBezTo>
                  <a:cubicBezTo>
                    <a:pt x="802" y="353"/>
                    <a:pt x="804" y="359"/>
                    <a:pt x="806" y="365"/>
                  </a:cubicBezTo>
                  <a:cubicBezTo>
                    <a:pt x="807" y="371"/>
                    <a:pt x="809" y="378"/>
                    <a:pt x="812" y="383"/>
                  </a:cubicBezTo>
                  <a:cubicBezTo>
                    <a:pt x="810" y="386"/>
                    <a:pt x="809" y="389"/>
                    <a:pt x="808" y="392"/>
                  </a:cubicBezTo>
                  <a:cubicBezTo>
                    <a:pt x="802" y="407"/>
                    <a:pt x="796" y="423"/>
                    <a:pt x="795" y="445"/>
                  </a:cubicBezTo>
                  <a:cubicBezTo>
                    <a:pt x="793" y="447"/>
                    <a:pt x="791" y="450"/>
                    <a:pt x="789" y="452"/>
                  </a:cubicBezTo>
                  <a:cubicBezTo>
                    <a:pt x="782" y="459"/>
                    <a:pt x="775" y="466"/>
                    <a:pt x="767" y="472"/>
                  </a:cubicBezTo>
                  <a:cubicBezTo>
                    <a:pt x="755" y="435"/>
                    <a:pt x="770" y="406"/>
                    <a:pt x="787" y="375"/>
                  </a:cubicBezTo>
                  <a:moveTo>
                    <a:pt x="772" y="757"/>
                  </a:moveTo>
                  <a:cubicBezTo>
                    <a:pt x="749" y="740"/>
                    <a:pt x="723" y="723"/>
                    <a:pt x="691" y="711"/>
                  </a:cubicBezTo>
                  <a:cubicBezTo>
                    <a:pt x="698" y="679"/>
                    <a:pt x="716" y="662"/>
                    <a:pt x="735" y="643"/>
                  </a:cubicBezTo>
                  <a:cubicBezTo>
                    <a:pt x="739" y="640"/>
                    <a:pt x="743" y="636"/>
                    <a:pt x="747" y="632"/>
                  </a:cubicBezTo>
                  <a:cubicBezTo>
                    <a:pt x="762" y="674"/>
                    <a:pt x="770" y="714"/>
                    <a:pt x="772" y="757"/>
                  </a:cubicBezTo>
                  <a:moveTo>
                    <a:pt x="723" y="635"/>
                  </a:moveTo>
                  <a:cubicBezTo>
                    <a:pt x="720" y="637"/>
                    <a:pt x="716" y="640"/>
                    <a:pt x="714" y="643"/>
                  </a:cubicBezTo>
                  <a:cubicBezTo>
                    <a:pt x="710" y="623"/>
                    <a:pt x="716" y="594"/>
                    <a:pt x="723" y="576"/>
                  </a:cubicBezTo>
                  <a:cubicBezTo>
                    <a:pt x="727" y="581"/>
                    <a:pt x="730" y="587"/>
                    <a:pt x="733" y="593"/>
                  </a:cubicBezTo>
                  <a:cubicBezTo>
                    <a:pt x="736" y="600"/>
                    <a:pt x="739" y="607"/>
                    <a:pt x="745" y="612"/>
                  </a:cubicBezTo>
                  <a:cubicBezTo>
                    <a:pt x="738" y="620"/>
                    <a:pt x="730" y="628"/>
                    <a:pt x="723" y="635"/>
                  </a:cubicBezTo>
                  <a:moveTo>
                    <a:pt x="735" y="550"/>
                  </a:moveTo>
                  <a:cubicBezTo>
                    <a:pt x="737" y="548"/>
                    <a:pt x="739" y="545"/>
                    <a:pt x="742" y="542"/>
                  </a:cubicBezTo>
                  <a:cubicBezTo>
                    <a:pt x="742" y="548"/>
                    <a:pt x="743" y="553"/>
                    <a:pt x="742" y="558"/>
                  </a:cubicBezTo>
                  <a:cubicBezTo>
                    <a:pt x="741" y="557"/>
                    <a:pt x="740" y="556"/>
                    <a:pt x="740" y="556"/>
                  </a:cubicBezTo>
                  <a:cubicBezTo>
                    <a:pt x="739" y="554"/>
                    <a:pt x="737" y="552"/>
                    <a:pt x="735" y="550"/>
                  </a:cubicBezTo>
                  <a:moveTo>
                    <a:pt x="609" y="241"/>
                  </a:moveTo>
                  <a:cubicBezTo>
                    <a:pt x="609" y="203"/>
                    <a:pt x="606" y="168"/>
                    <a:pt x="600" y="138"/>
                  </a:cubicBezTo>
                  <a:cubicBezTo>
                    <a:pt x="607" y="163"/>
                    <a:pt x="617" y="186"/>
                    <a:pt x="627" y="208"/>
                  </a:cubicBezTo>
                  <a:cubicBezTo>
                    <a:pt x="628" y="210"/>
                    <a:pt x="628" y="210"/>
                    <a:pt x="628" y="210"/>
                  </a:cubicBezTo>
                  <a:cubicBezTo>
                    <a:pt x="623" y="216"/>
                    <a:pt x="619" y="223"/>
                    <a:pt x="615" y="230"/>
                  </a:cubicBezTo>
                  <a:cubicBezTo>
                    <a:pt x="613" y="233"/>
                    <a:pt x="611" y="237"/>
                    <a:pt x="609" y="241"/>
                  </a:cubicBezTo>
                  <a:moveTo>
                    <a:pt x="614" y="297"/>
                  </a:moveTo>
                  <a:cubicBezTo>
                    <a:pt x="610" y="271"/>
                    <a:pt x="619" y="252"/>
                    <a:pt x="629" y="230"/>
                  </a:cubicBezTo>
                  <a:cubicBezTo>
                    <a:pt x="630" y="228"/>
                    <a:pt x="632" y="225"/>
                    <a:pt x="633" y="222"/>
                  </a:cubicBezTo>
                  <a:cubicBezTo>
                    <a:pt x="707" y="287"/>
                    <a:pt x="744" y="389"/>
                    <a:pt x="742" y="528"/>
                  </a:cubicBezTo>
                  <a:cubicBezTo>
                    <a:pt x="741" y="530"/>
                    <a:pt x="739" y="531"/>
                    <a:pt x="737" y="533"/>
                  </a:cubicBezTo>
                  <a:cubicBezTo>
                    <a:pt x="735" y="535"/>
                    <a:pt x="732" y="538"/>
                    <a:pt x="730" y="541"/>
                  </a:cubicBezTo>
                  <a:cubicBezTo>
                    <a:pt x="672" y="482"/>
                    <a:pt x="627" y="387"/>
                    <a:pt x="614" y="297"/>
                  </a:cubicBezTo>
                  <a:moveTo>
                    <a:pt x="632" y="462"/>
                  </a:moveTo>
                  <a:cubicBezTo>
                    <a:pt x="635" y="456"/>
                    <a:pt x="637" y="451"/>
                    <a:pt x="640" y="445"/>
                  </a:cubicBezTo>
                  <a:cubicBezTo>
                    <a:pt x="644" y="450"/>
                    <a:pt x="647" y="456"/>
                    <a:pt x="650" y="463"/>
                  </a:cubicBezTo>
                  <a:cubicBezTo>
                    <a:pt x="652" y="466"/>
                    <a:pt x="653" y="469"/>
                    <a:pt x="656" y="473"/>
                  </a:cubicBezTo>
                  <a:cubicBezTo>
                    <a:pt x="652" y="472"/>
                    <a:pt x="648" y="470"/>
                    <a:pt x="643" y="468"/>
                  </a:cubicBezTo>
                  <a:cubicBezTo>
                    <a:pt x="640" y="466"/>
                    <a:pt x="636" y="464"/>
                    <a:pt x="632" y="463"/>
                  </a:cubicBezTo>
                  <a:cubicBezTo>
                    <a:pt x="632" y="462"/>
                    <a:pt x="632" y="462"/>
                    <a:pt x="632" y="462"/>
                  </a:cubicBezTo>
                  <a:moveTo>
                    <a:pt x="626" y="473"/>
                  </a:moveTo>
                  <a:cubicBezTo>
                    <a:pt x="637" y="481"/>
                    <a:pt x="650" y="489"/>
                    <a:pt x="668" y="493"/>
                  </a:cubicBezTo>
                  <a:cubicBezTo>
                    <a:pt x="682" y="514"/>
                    <a:pt x="696" y="536"/>
                    <a:pt x="716" y="565"/>
                  </a:cubicBezTo>
                  <a:cubicBezTo>
                    <a:pt x="707" y="588"/>
                    <a:pt x="699" y="624"/>
                    <a:pt x="703" y="652"/>
                  </a:cubicBezTo>
                  <a:cubicBezTo>
                    <a:pt x="690" y="667"/>
                    <a:pt x="681" y="687"/>
                    <a:pt x="674" y="704"/>
                  </a:cubicBezTo>
                  <a:cubicBezTo>
                    <a:pt x="639" y="698"/>
                    <a:pt x="626" y="674"/>
                    <a:pt x="612" y="648"/>
                  </a:cubicBezTo>
                  <a:cubicBezTo>
                    <a:pt x="609" y="644"/>
                    <a:pt x="607" y="640"/>
                    <a:pt x="605" y="635"/>
                  </a:cubicBezTo>
                  <a:cubicBezTo>
                    <a:pt x="609" y="618"/>
                    <a:pt x="620" y="609"/>
                    <a:pt x="631" y="599"/>
                  </a:cubicBezTo>
                  <a:cubicBezTo>
                    <a:pt x="642" y="589"/>
                    <a:pt x="654" y="579"/>
                    <a:pt x="659" y="561"/>
                  </a:cubicBezTo>
                  <a:cubicBezTo>
                    <a:pt x="652" y="558"/>
                    <a:pt x="652" y="558"/>
                    <a:pt x="652" y="558"/>
                  </a:cubicBezTo>
                  <a:cubicBezTo>
                    <a:pt x="646" y="571"/>
                    <a:pt x="637" y="580"/>
                    <a:pt x="627" y="589"/>
                  </a:cubicBezTo>
                  <a:cubicBezTo>
                    <a:pt x="617" y="597"/>
                    <a:pt x="608" y="606"/>
                    <a:pt x="601" y="619"/>
                  </a:cubicBezTo>
                  <a:cubicBezTo>
                    <a:pt x="594" y="599"/>
                    <a:pt x="594" y="569"/>
                    <a:pt x="600" y="536"/>
                  </a:cubicBezTo>
                  <a:cubicBezTo>
                    <a:pt x="601" y="532"/>
                    <a:pt x="601" y="532"/>
                    <a:pt x="601" y="532"/>
                  </a:cubicBezTo>
                  <a:cubicBezTo>
                    <a:pt x="605" y="507"/>
                    <a:pt x="611" y="480"/>
                    <a:pt x="626" y="473"/>
                  </a:cubicBezTo>
                  <a:moveTo>
                    <a:pt x="493" y="469"/>
                  </a:moveTo>
                  <a:cubicBezTo>
                    <a:pt x="498" y="445"/>
                    <a:pt x="509" y="430"/>
                    <a:pt x="522" y="414"/>
                  </a:cubicBezTo>
                  <a:cubicBezTo>
                    <a:pt x="525" y="410"/>
                    <a:pt x="528" y="405"/>
                    <a:pt x="531" y="401"/>
                  </a:cubicBezTo>
                  <a:cubicBezTo>
                    <a:pt x="534" y="396"/>
                    <a:pt x="534" y="396"/>
                    <a:pt x="534" y="396"/>
                  </a:cubicBezTo>
                  <a:cubicBezTo>
                    <a:pt x="528" y="395"/>
                    <a:pt x="528" y="395"/>
                    <a:pt x="528" y="395"/>
                  </a:cubicBezTo>
                  <a:cubicBezTo>
                    <a:pt x="520" y="395"/>
                    <a:pt x="516" y="404"/>
                    <a:pt x="511" y="412"/>
                  </a:cubicBezTo>
                  <a:cubicBezTo>
                    <a:pt x="510" y="413"/>
                    <a:pt x="510" y="413"/>
                    <a:pt x="510" y="413"/>
                  </a:cubicBezTo>
                  <a:cubicBezTo>
                    <a:pt x="511" y="408"/>
                    <a:pt x="511" y="403"/>
                    <a:pt x="512" y="398"/>
                  </a:cubicBezTo>
                  <a:cubicBezTo>
                    <a:pt x="513" y="388"/>
                    <a:pt x="514" y="378"/>
                    <a:pt x="514" y="369"/>
                  </a:cubicBezTo>
                  <a:cubicBezTo>
                    <a:pt x="507" y="368"/>
                    <a:pt x="507" y="368"/>
                    <a:pt x="507" y="368"/>
                  </a:cubicBezTo>
                  <a:cubicBezTo>
                    <a:pt x="505" y="380"/>
                    <a:pt x="505" y="380"/>
                    <a:pt x="505" y="380"/>
                  </a:cubicBezTo>
                  <a:cubicBezTo>
                    <a:pt x="501" y="406"/>
                    <a:pt x="497" y="428"/>
                    <a:pt x="488" y="453"/>
                  </a:cubicBezTo>
                  <a:cubicBezTo>
                    <a:pt x="484" y="444"/>
                    <a:pt x="477" y="435"/>
                    <a:pt x="471" y="428"/>
                  </a:cubicBezTo>
                  <a:cubicBezTo>
                    <a:pt x="462" y="415"/>
                    <a:pt x="453" y="404"/>
                    <a:pt x="452" y="389"/>
                  </a:cubicBezTo>
                  <a:cubicBezTo>
                    <a:pt x="451" y="376"/>
                    <a:pt x="457" y="364"/>
                    <a:pt x="464" y="351"/>
                  </a:cubicBezTo>
                  <a:cubicBezTo>
                    <a:pt x="470" y="337"/>
                    <a:pt x="478" y="323"/>
                    <a:pt x="479" y="305"/>
                  </a:cubicBezTo>
                  <a:cubicBezTo>
                    <a:pt x="493" y="323"/>
                    <a:pt x="507" y="341"/>
                    <a:pt x="520" y="359"/>
                  </a:cubicBezTo>
                  <a:cubicBezTo>
                    <a:pt x="544" y="393"/>
                    <a:pt x="569" y="428"/>
                    <a:pt x="603" y="456"/>
                  </a:cubicBezTo>
                  <a:cubicBezTo>
                    <a:pt x="602" y="484"/>
                    <a:pt x="598" y="506"/>
                    <a:pt x="591" y="525"/>
                  </a:cubicBezTo>
                  <a:cubicBezTo>
                    <a:pt x="586" y="519"/>
                    <a:pt x="583" y="511"/>
                    <a:pt x="580" y="503"/>
                  </a:cubicBezTo>
                  <a:cubicBezTo>
                    <a:pt x="577" y="494"/>
                    <a:pt x="574" y="485"/>
                    <a:pt x="568" y="478"/>
                  </a:cubicBezTo>
                  <a:cubicBezTo>
                    <a:pt x="564" y="474"/>
                    <a:pt x="564" y="474"/>
                    <a:pt x="564" y="474"/>
                  </a:cubicBezTo>
                  <a:cubicBezTo>
                    <a:pt x="565" y="474"/>
                    <a:pt x="565" y="474"/>
                    <a:pt x="565" y="474"/>
                  </a:cubicBezTo>
                  <a:cubicBezTo>
                    <a:pt x="571" y="471"/>
                    <a:pt x="571" y="471"/>
                    <a:pt x="571" y="471"/>
                  </a:cubicBezTo>
                  <a:cubicBezTo>
                    <a:pt x="566" y="468"/>
                    <a:pt x="566" y="468"/>
                    <a:pt x="566" y="468"/>
                  </a:cubicBezTo>
                  <a:cubicBezTo>
                    <a:pt x="564" y="466"/>
                    <a:pt x="564" y="463"/>
                    <a:pt x="563" y="459"/>
                  </a:cubicBezTo>
                  <a:cubicBezTo>
                    <a:pt x="563" y="454"/>
                    <a:pt x="562" y="449"/>
                    <a:pt x="558" y="445"/>
                  </a:cubicBezTo>
                  <a:cubicBezTo>
                    <a:pt x="552" y="441"/>
                    <a:pt x="552" y="441"/>
                    <a:pt x="552" y="441"/>
                  </a:cubicBezTo>
                  <a:cubicBezTo>
                    <a:pt x="552" y="448"/>
                    <a:pt x="552" y="448"/>
                    <a:pt x="552" y="448"/>
                  </a:cubicBezTo>
                  <a:cubicBezTo>
                    <a:pt x="553" y="465"/>
                    <a:pt x="556" y="471"/>
                    <a:pt x="559" y="473"/>
                  </a:cubicBezTo>
                  <a:cubicBezTo>
                    <a:pt x="563" y="484"/>
                    <a:pt x="563" y="484"/>
                    <a:pt x="563" y="484"/>
                  </a:cubicBezTo>
                  <a:cubicBezTo>
                    <a:pt x="569" y="502"/>
                    <a:pt x="576" y="521"/>
                    <a:pt x="587" y="536"/>
                  </a:cubicBezTo>
                  <a:cubicBezTo>
                    <a:pt x="575" y="604"/>
                    <a:pt x="591" y="648"/>
                    <a:pt x="610" y="682"/>
                  </a:cubicBezTo>
                  <a:cubicBezTo>
                    <a:pt x="565" y="666"/>
                    <a:pt x="531" y="639"/>
                    <a:pt x="511" y="601"/>
                  </a:cubicBezTo>
                  <a:cubicBezTo>
                    <a:pt x="518" y="545"/>
                    <a:pt x="503" y="494"/>
                    <a:pt x="493" y="469"/>
                  </a:cubicBezTo>
                  <a:moveTo>
                    <a:pt x="407" y="693"/>
                  </a:moveTo>
                  <a:cubicBezTo>
                    <a:pt x="412" y="687"/>
                    <a:pt x="421" y="684"/>
                    <a:pt x="432" y="685"/>
                  </a:cubicBezTo>
                  <a:cubicBezTo>
                    <a:pt x="434" y="685"/>
                    <a:pt x="435" y="685"/>
                    <a:pt x="437" y="685"/>
                  </a:cubicBezTo>
                  <a:cubicBezTo>
                    <a:pt x="432" y="687"/>
                    <a:pt x="425" y="689"/>
                    <a:pt x="422" y="690"/>
                  </a:cubicBezTo>
                  <a:cubicBezTo>
                    <a:pt x="418" y="691"/>
                    <a:pt x="414" y="692"/>
                    <a:pt x="411" y="693"/>
                  </a:cubicBezTo>
                  <a:cubicBezTo>
                    <a:pt x="405" y="695"/>
                    <a:pt x="405" y="695"/>
                    <a:pt x="405" y="695"/>
                  </a:cubicBezTo>
                  <a:cubicBezTo>
                    <a:pt x="406" y="695"/>
                    <a:pt x="406" y="694"/>
                    <a:pt x="407" y="693"/>
                  </a:cubicBezTo>
                  <a:moveTo>
                    <a:pt x="465" y="714"/>
                  </a:moveTo>
                  <a:cubicBezTo>
                    <a:pt x="443" y="714"/>
                    <a:pt x="421" y="713"/>
                    <a:pt x="401" y="715"/>
                  </a:cubicBezTo>
                  <a:cubicBezTo>
                    <a:pt x="400" y="709"/>
                    <a:pt x="401" y="703"/>
                    <a:pt x="404" y="698"/>
                  </a:cubicBezTo>
                  <a:cubicBezTo>
                    <a:pt x="411" y="700"/>
                    <a:pt x="411" y="700"/>
                    <a:pt x="411" y="700"/>
                  </a:cubicBezTo>
                  <a:cubicBezTo>
                    <a:pt x="420" y="703"/>
                    <a:pt x="432" y="698"/>
                    <a:pt x="442" y="693"/>
                  </a:cubicBezTo>
                  <a:cubicBezTo>
                    <a:pt x="445" y="692"/>
                    <a:pt x="447" y="691"/>
                    <a:pt x="450" y="690"/>
                  </a:cubicBezTo>
                  <a:cubicBezTo>
                    <a:pt x="454" y="691"/>
                    <a:pt x="458" y="692"/>
                    <a:pt x="463" y="693"/>
                  </a:cubicBezTo>
                  <a:cubicBezTo>
                    <a:pt x="479" y="698"/>
                    <a:pt x="494" y="703"/>
                    <a:pt x="501" y="714"/>
                  </a:cubicBezTo>
                  <a:cubicBezTo>
                    <a:pt x="489" y="714"/>
                    <a:pt x="477" y="714"/>
                    <a:pt x="465" y="714"/>
                  </a:cubicBezTo>
                  <a:moveTo>
                    <a:pt x="561" y="725"/>
                  </a:moveTo>
                  <a:cubicBezTo>
                    <a:pt x="549" y="723"/>
                    <a:pt x="536" y="721"/>
                    <a:pt x="524" y="715"/>
                  </a:cubicBezTo>
                  <a:cubicBezTo>
                    <a:pt x="516" y="712"/>
                    <a:pt x="510" y="707"/>
                    <a:pt x="502" y="701"/>
                  </a:cubicBezTo>
                  <a:cubicBezTo>
                    <a:pt x="491" y="692"/>
                    <a:pt x="479" y="683"/>
                    <a:pt x="463" y="679"/>
                  </a:cubicBezTo>
                  <a:cubicBezTo>
                    <a:pt x="458" y="678"/>
                    <a:pt x="453" y="677"/>
                    <a:pt x="448" y="677"/>
                  </a:cubicBezTo>
                  <a:cubicBezTo>
                    <a:pt x="443" y="677"/>
                    <a:pt x="439" y="677"/>
                    <a:pt x="434" y="677"/>
                  </a:cubicBezTo>
                  <a:cubicBezTo>
                    <a:pt x="429" y="676"/>
                    <a:pt x="424" y="676"/>
                    <a:pt x="419" y="676"/>
                  </a:cubicBezTo>
                  <a:cubicBezTo>
                    <a:pt x="435" y="652"/>
                    <a:pt x="470" y="649"/>
                    <a:pt x="506" y="645"/>
                  </a:cubicBezTo>
                  <a:cubicBezTo>
                    <a:pt x="510" y="645"/>
                    <a:pt x="514" y="644"/>
                    <a:pt x="519" y="644"/>
                  </a:cubicBezTo>
                  <a:cubicBezTo>
                    <a:pt x="522" y="647"/>
                    <a:pt x="526" y="651"/>
                    <a:pt x="530" y="654"/>
                  </a:cubicBezTo>
                  <a:cubicBezTo>
                    <a:pt x="547" y="671"/>
                    <a:pt x="566" y="690"/>
                    <a:pt x="593" y="702"/>
                  </a:cubicBezTo>
                  <a:cubicBezTo>
                    <a:pt x="604" y="706"/>
                    <a:pt x="616" y="709"/>
                    <a:pt x="628" y="711"/>
                  </a:cubicBezTo>
                  <a:cubicBezTo>
                    <a:pt x="635" y="712"/>
                    <a:pt x="642" y="714"/>
                    <a:pt x="649" y="716"/>
                  </a:cubicBezTo>
                  <a:cubicBezTo>
                    <a:pt x="697" y="730"/>
                    <a:pt x="769" y="771"/>
                    <a:pt x="781" y="811"/>
                  </a:cubicBezTo>
                  <a:cubicBezTo>
                    <a:pt x="784" y="824"/>
                    <a:pt x="784" y="838"/>
                    <a:pt x="783" y="854"/>
                  </a:cubicBezTo>
                  <a:cubicBezTo>
                    <a:pt x="783" y="865"/>
                    <a:pt x="783" y="875"/>
                    <a:pt x="784" y="886"/>
                  </a:cubicBezTo>
                  <a:cubicBezTo>
                    <a:pt x="751" y="838"/>
                    <a:pt x="712" y="791"/>
                    <a:pt x="656" y="762"/>
                  </a:cubicBezTo>
                  <a:cubicBezTo>
                    <a:pt x="634" y="751"/>
                    <a:pt x="614" y="742"/>
                    <a:pt x="595" y="734"/>
                  </a:cubicBezTo>
                  <a:cubicBezTo>
                    <a:pt x="584" y="730"/>
                    <a:pt x="573" y="728"/>
                    <a:pt x="561" y="725"/>
                  </a:cubicBezTo>
                  <a:moveTo>
                    <a:pt x="575" y="896"/>
                  </a:moveTo>
                  <a:cubicBezTo>
                    <a:pt x="551" y="880"/>
                    <a:pt x="529" y="865"/>
                    <a:pt x="500" y="860"/>
                  </a:cubicBezTo>
                  <a:cubicBezTo>
                    <a:pt x="475" y="856"/>
                    <a:pt x="454" y="860"/>
                    <a:pt x="436" y="867"/>
                  </a:cubicBezTo>
                  <a:cubicBezTo>
                    <a:pt x="441" y="863"/>
                    <a:pt x="445" y="858"/>
                    <a:pt x="449" y="854"/>
                  </a:cubicBezTo>
                  <a:cubicBezTo>
                    <a:pt x="459" y="844"/>
                    <a:pt x="468" y="834"/>
                    <a:pt x="479" y="826"/>
                  </a:cubicBezTo>
                  <a:cubicBezTo>
                    <a:pt x="490" y="818"/>
                    <a:pt x="506" y="811"/>
                    <a:pt x="523" y="804"/>
                  </a:cubicBezTo>
                  <a:cubicBezTo>
                    <a:pt x="529" y="802"/>
                    <a:pt x="534" y="800"/>
                    <a:pt x="539" y="797"/>
                  </a:cubicBezTo>
                  <a:cubicBezTo>
                    <a:pt x="546" y="795"/>
                    <a:pt x="552" y="792"/>
                    <a:pt x="559" y="789"/>
                  </a:cubicBezTo>
                  <a:cubicBezTo>
                    <a:pt x="575" y="781"/>
                    <a:pt x="591" y="774"/>
                    <a:pt x="604" y="771"/>
                  </a:cubicBezTo>
                  <a:cubicBezTo>
                    <a:pt x="608" y="770"/>
                    <a:pt x="613" y="770"/>
                    <a:pt x="618" y="770"/>
                  </a:cubicBezTo>
                  <a:cubicBezTo>
                    <a:pt x="648" y="772"/>
                    <a:pt x="682" y="797"/>
                    <a:pt x="697" y="814"/>
                  </a:cubicBezTo>
                  <a:cubicBezTo>
                    <a:pt x="712" y="832"/>
                    <a:pt x="727" y="855"/>
                    <a:pt x="742" y="878"/>
                  </a:cubicBezTo>
                  <a:cubicBezTo>
                    <a:pt x="746" y="884"/>
                    <a:pt x="746" y="884"/>
                    <a:pt x="746" y="884"/>
                  </a:cubicBezTo>
                  <a:cubicBezTo>
                    <a:pt x="749" y="889"/>
                    <a:pt x="753" y="894"/>
                    <a:pt x="756" y="898"/>
                  </a:cubicBezTo>
                  <a:cubicBezTo>
                    <a:pt x="768" y="916"/>
                    <a:pt x="781" y="934"/>
                    <a:pt x="783" y="953"/>
                  </a:cubicBezTo>
                  <a:cubicBezTo>
                    <a:pt x="768" y="945"/>
                    <a:pt x="750" y="943"/>
                    <a:pt x="735" y="942"/>
                  </a:cubicBezTo>
                  <a:cubicBezTo>
                    <a:pt x="727" y="941"/>
                    <a:pt x="719" y="941"/>
                    <a:pt x="711" y="940"/>
                  </a:cubicBezTo>
                  <a:cubicBezTo>
                    <a:pt x="698" y="940"/>
                    <a:pt x="684" y="939"/>
                    <a:pt x="671" y="938"/>
                  </a:cubicBezTo>
                  <a:cubicBezTo>
                    <a:pt x="630" y="932"/>
                    <a:pt x="602" y="913"/>
                    <a:pt x="575" y="896"/>
                  </a:cubicBezTo>
                  <a:moveTo>
                    <a:pt x="542" y="948"/>
                  </a:moveTo>
                  <a:cubicBezTo>
                    <a:pt x="544" y="946"/>
                    <a:pt x="545" y="944"/>
                    <a:pt x="546" y="943"/>
                  </a:cubicBezTo>
                  <a:cubicBezTo>
                    <a:pt x="565" y="940"/>
                    <a:pt x="582" y="933"/>
                    <a:pt x="597" y="926"/>
                  </a:cubicBezTo>
                  <a:cubicBezTo>
                    <a:pt x="619" y="944"/>
                    <a:pt x="653" y="954"/>
                    <a:pt x="704" y="958"/>
                  </a:cubicBezTo>
                  <a:cubicBezTo>
                    <a:pt x="708" y="958"/>
                    <a:pt x="712" y="958"/>
                    <a:pt x="716" y="958"/>
                  </a:cubicBezTo>
                  <a:cubicBezTo>
                    <a:pt x="714" y="960"/>
                    <a:pt x="713" y="961"/>
                    <a:pt x="711" y="963"/>
                  </a:cubicBezTo>
                  <a:cubicBezTo>
                    <a:pt x="702" y="970"/>
                    <a:pt x="694" y="977"/>
                    <a:pt x="683" y="981"/>
                  </a:cubicBezTo>
                  <a:cubicBezTo>
                    <a:pt x="647" y="967"/>
                    <a:pt x="601" y="957"/>
                    <a:pt x="554" y="954"/>
                  </a:cubicBezTo>
                  <a:cubicBezTo>
                    <a:pt x="549" y="953"/>
                    <a:pt x="544" y="953"/>
                    <a:pt x="539" y="953"/>
                  </a:cubicBezTo>
                  <a:cubicBezTo>
                    <a:pt x="540" y="951"/>
                    <a:pt x="541" y="950"/>
                    <a:pt x="542" y="948"/>
                  </a:cubicBezTo>
                  <a:moveTo>
                    <a:pt x="561" y="974"/>
                  </a:moveTo>
                  <a:cubicBezTo>
                    <a:pt x="572" y="975"/>
                    <a:pt x="583" y="976"/>
                    <a:pt x="594" y="979"/>
                  </a:cubicBezTo>
                  <a:cubicBezTo>
                    <a:pt x="561" y="995"/>
                    <a:pt x="543" y="1028"/>
                    <a:pt x="525" y="1060"/>
                  </a:cubicBezTo>
                  <a:cubicBezTo>
                    <a:pt x="514" y="1081"/>
                    <a:pt x="502" y="1102"/>
                    <a:pt x="487" y="1118"/>
                  </a:cubicBezTo>
                  <a:cubicBezTo>
                    <a:pt x="483" y="1117"/>
                    <a:pt x="479" y="1117"/>
                    <a:pt x="476" y="1116"/>
                  </a:cubicBezTo>
                  <a:cubicBezTo>
                    <a:pt x="468" y="1114"/>
                    <a:pt x="460" y="1112"/>
                    <a:pt x="451" y="1112"/>
                  </a:cubicBezTo>
                  <a:cubicBezTo>
                    <a:pt x="450" y="1111"/>
                    <a:pt x="449" y="1111"/>
                    <a:pt x="448" y="1111"/>
                  </a:cubicBezTo>
                  <a:cubicBezTo>
                    <a:pt x="451" y="1100"/>
                    <a:pt x="450" y="1085"/>
                    <a:pt x="450" y="1070"/>
                  </a:cubicBezTo>
                  <a:cubicBezTo>
                    <a:pt x="449" y="1044"/>
                    <a:pt x="449" y="1016"/>
                    <a:pt x="461" y="1001"/>
                  </a:cubicBezTo>
                  <a:cubicBezTo>
                    <a:pt x="477" y="981"/>
                    <a:pt x="516" y="970"/>
                    <a:pt x="561" y="974"/>
                  </a:cubicBezTo>
                  <a:moveTo>
                    <a:pt x="536" y="1102"/>
                  </a:moveTo>
                  <a:cubicBezTo>
                    <a:pt x="541" y="1096"/>
                    <a:pt x="543" y="1088"/>
                    <a:pt x="545" y="1080"/>
                  </a:cubicBezTo>
                  <a:cubicBezTo>
                    <a:pt x="545" y="1080"/>
                    <a:pt x="545" y="1079"/>
                    <a:pt x="546" y="1078"/>
                  </a:cubicBezTo>
                  <a:cubicBezTo>
                    <a:pt x="549" y="1090"/>
                    <a:pt x="547" y="1105"/>
                    <a:pt x="541" y="1114"/>
                  </a:cubicBezTo>
                  <a:cubicBezTo>
                    <a:pt x="533" y="1126"/>
                    <a:pt x="533" y="1126"/>
                    <a:pt x="533" y="1126"/>
                  </a:cubicBezTo>
                  <a:cubicBezTo>
                    <a:pt x="523" y="1125"/>
                    <a:pt x="514" y="1125"/>
                    <a:pt x="505" y="1127"/>
                  </a:cubicBezTo>
                  <a:cubicBezTo>
                    <a:pt x="504" y="1124"/>
                    <a:pt x="501" y="1123"/>
                    <a:pt x="499" y="1123"/>
                  </a:cubicBezTo>
                  <a:cubicBezTo>
                    <a:pt x="517" y="1102"/>
                    <a:pt x="528" y="1079"/>
                    <a:pt x="540" y="1053"/>
                  </a:cubicBezTo>
                  <a:cubicBezTo>
                    <a:pt x="541" y="1052"/>
                    <a:pt x="542" y="1051"/>
                    <a:pt x="542" y="1049"/>
                  </a:cubicBezTo>
                  <a:cubicBezTo>
                    <a:pt x="542" y="1057"/>
                    <a:pt x="539" y="1066"/>
                    <a:pt x="536" y="1075"/>
                  </a:cubicBezTo>
                  <a:cubicBezTo>
                    <a:pt x="534" y="1083"/>
                    <a:pt x="531" y="1091"/>
                    <a:pt x="530" y="1099"/>
                  </a:cubicBezTo>
                  <a:cubicBezTo>
                    <a:pt x="528" y="1113"/>
                    <a:pt x="528" y="1113"/>
                    <a:pt x="528" y="1113"/>
                  </a:cubicBezTo>
                  <a:cubicBezTo>
                    <a:pt x="536" y="1102"/>
                    <a:pt x="536" y="1102"/>
                    <a:pt x="536" y="1102"/>
                  </a:cubicBezTo>
                  <a:moveTo>
                    <a:pt x="487" y="1129"/>
                  </a:moveTo>
                  <a:cubicBezTo>
                    <a:pt x="472" y="1134"/>
                    <a:pt x="462" y="1145"/>
                    <a:pt x="451" y="1156"/>
                  </a:cubicBezTo>
                  <a:cubicBezTo>
                    <a:pt x="451" y="1156"/>
                    <a:pt x="450" y="1157"/>
                    <a:pt x="450" y="1157"/>
                  </a:cubicBezTo>
                  <a:cubicBezTo>
                    <a:pt x="447" y="1147"/>
                    <a:pt x="446" y="1135"/>
                    <a:pt x="447" y="1121"/>
                  </a:cubicBezTo>
                  <a:cubicBezTo>
                    <a:pt x="462" y="1122"/>
                    <a:pt x="475" y="1125"/>
                    <a:pt x="487" y="1129"/>
                  </a:cubicBezTo>
                  <a:moveTo>
                    <a:pt x="279" y="1193"/>
                  </a:moveTo>
                  <a:cubicBezTo>
                    <a:pt x="287" y="1175"/>
                    <a:pt x="296" y="1153"/>
                    <a:pt x="293" y="1130"/>
                  </a:cubicBezTo>
                  <a:cubicBezTo>
                    <a:pt x="309" y="1113"/>
                    <a:pt x="321" y="1091"/>
                    <a:pt x="332" y="1070"/>
                  </a:cubicBezTo>
                  <a:cubicBezTo>
                    <a:pt x="346" y="1043"/>
                    <a:pt x="360" y="1015"/>
                    <a:pt x="384" y="997"/>
                  </a:cubicBezTo>
                  <a:cubicBezTo>
                    <a:pt x="406" y="982"/>
                    <a:pt x="439" y="980"/>
                    <a:pt x="472" y="978"/>
                  </a:cubicBezTo>
                  <a:cubicBezTo>
                    <a:pt x="430" y="1001"/>
                    <a:pt x="403" y="1041"/>
                    <a:pt x="376" y="1080"/>
                  </a:cubicBezTo>
                  <a:cubicBezTo>
                    <a:pt x="359" y="1106"/>
                    <a:pt x="342" y="1132"/>
                    <a:pt x="320" y="1153"/>
                  </a:cubicBezTo>
                  <a:cubicBezTo>
                    <a:pt x="308" y="1172"/>
                    <a:pt x="293" y="1188"/>
                    <a:pt x="276" y="1202"/>
                  </a:cubicBezTo>
                  <a:cubicBezTo>
                    <a:pt x="277" y="1199"/>
                    <a:pt x="278" y="1196"/>
                    <a:pt x="279" y="1193"/>
                  </a:cubicBezTo>
                  <a:moveTo>
                    <a:pt x="438" y="1112"/>
                  </a:moveTo>
                  <a:cubicBezTo>
                    <a:pt x="438" y="1112"/>
                    <a:pt x="438" y="1112"/>
                    <a:pt x="438" y="1112"/>
                  </a:cubicBezTo>
                  <a:cubicBezTo>
                    <a:pt x="435" y="1112"/>
                    <a:pt x="431" y="1112"/>
                    <a:pt x="429" y="1116"/>
                  </a:cubicBezTo>
                  <a:cubicBezTo>
                    <a:pt x="428" y="1117"/>
                    <a:pt x="428" y="1117"/>
                    <a:pt x="428" y="1117"/>
                  </a:cubicBezTo>
                  <a:cubicBezTo>
                    <a:pt x="428" y="1118"/>
                    <a:pt x="428" y="1118"/>
                    <a:pt x="428" y="1118"/>
                  </a:cubicBezTo>
                  <a:cubicBezTo>
                    <a:pt x="428" y="1121"/>
                    <a:pt x="430" y="1123"/>
                    <a:pt x="432" y="1123"/>
                  </a:cubicBezTo>
                  <a:cubicBezTo>
                    <a:pt x="434" y="1123"/>
                    <a:pt x="435" y="1123"/>
                    <a:pt x="436" y="1122"/>
                  </a:cubicBezTo>
                  <a:cubicBezTo>
                    <a:pt x="437" y="1122"/>
                    <a:pt x="437" y="1122"/>
                    <a:pt x="437" y="1122"/>
                  </a:cubicBezTo>
                  <a:cubicBezTo>
                    <a:pt x="434" y="1142"/>
                    <a:pt x="430" y="1159"/>
                    <a:pt x="424" y="1173"/>
                  </a:cubicBezTo>
                  <a:cubicBezTo>
                    <a:pt x="419" y="1188"/>
                    <a:pt x="419" y="1188"/>
                    <a:pt x="419" y="1188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17" y="1194"/>
                    <a:pt x="404" y="1201"/>
                    <a:pt x="384" y="1207"/>
                  </a:cubicBezTo>
                  <a:cubicBezTo>
                    <a:pt x="386" y="1204"/>
                    <a:pt x="386" y="1204"/>
                    <a:pt x="386" y="1204"/>
                  </a:cubicBezTo>
                  <a:cubicBezTo>
                    <a:pt x="380" y="1208"/>
                    <a:pt x="380" y="1208"/>
                    <a:pt x="380" y="1208"/>
                  </a:cubicBezTo>
                  <a:cubicBezTo>
                    <a:pt x="372" y="1210"/>
                    <a:pt x="363" y="1212"/>
                    <a:pt x="353" y="1213"/>
                  </a:cubicBezTo>
                  <a:cubicBezTo>
                    <a:pt x="358" y="1197"/>
                    <a:pt x="356" y="1181"/>
                    <a:pt x="354" y="1167"/>
                  </a:cubicBezTo>
                  <a:cubicBezTo>
                    <a:pt x="353" y="1156"/>
                    <a:pt x="351" y="1145"/>
                    <a:pt x="354" y="1134"/>
                  </a:cubicBezTo>
                  <a:cubicBezTo>
                    <a:pt x="356" y="1124"/>
                    <a:pt x="369" y="1110"/>
                    <a:pt x="379" y="1098"/>
                  </a:cubicBezTo>
                  <a:cubicBezTo>
                    <a:pt x="385" y="1091"/>
                    <a:pt x="391" y="1085"/>
                    <a:pt x="395" y="1080"/>
                  </a:cubicBezTo>
                  <a:cubicBezTo>
                    <a:pt x="399" y="1074"/>
                    <a:pt x="402" y="1069"/>
                    <a:pt x="406" y="1064"/>
                  </a:cubicBezTo>
                  <a:cubicBezTo>
                    <a:pt x="419" y="1045"/>
                    <a:pt x="430" y="1030"/>
                    <a:pt x="444" y="1016"/>
                  </a:cubicBezTo>
                  <a:cubicBezTo>
                    <a:pt x="442" y="1033"/>
                    <a:pt x="441" y="1054"/>
                    <a:pt x="440" y="1075"/>
                  </a:cubicBezTo>
                  <a:cubicBezTo>
                    <a:pt x="440" y="1087"/>
                    <a:pt x="439" y="1100"/>
                    <a:pt x="438" y="1112"/>
                  </a:cubicBezTo>
                  <a:moveTo>
                    <a:pt x="439" y="1161"/>
                  </a:moveTo>
                  <a:cubicBezTo>
                    <a:pt x="438" y="1166"/>
                    <a:pt x="436" y="1171"/>
                    <a:pt x="434" y="1175"/>
                  </a:cubicBezTo>
                  <a:cubicBezTo>
                    <a:pt x="435" y="1171"/>
                    <a:pt x="435" y="1171"/>
                    <a:pt x="435" y="1171"/>
                  </a:cubicBezTo>
                  <a:cubicBezTo>
                    <a:pt x="436" y="1168"/>
                    <a:pt x="438" y="1164"/>
                    <a:pt x="439" y="1161"/>
                  </a:cubicBezTo>
                  <a:moveTo>
                    <a:pt x="343" y="1215"/>
                  </a:moveTo>
                  <a:cubicBezTo>
                    <a:pt x="338" y="1216"/>
                    <a:pt x="334" y="1217"/>
                    <a:pt x="329" y="1218"/>
                  </a:cubicBezTo>
                  <a:cubicBezTo>
                    <a:pt x="324" y="1219"/>
                    <a:pt x="318" y="1220"/>
                    <a:pt x="313" y="1221"/>
                  </a:cubicBezTo>
                  <a:cubicBezTo>
                    <a:pt x="306" y="1224"/>
                    <a:pt x="306" y="1224"/>
                    <a:pt x="306" y="1224"/>
                  </a:cubicBezTo>
                  <a:cubicBezTo>
                    <a:pt x="312" y="1228"/>
                    <a:pt x="312" y="1228"/>
                    <a:pt x="312" y="1228"/>
                  </a:cubicBezTo>
                  <a:cubicBezTo>
                    <a:pt x="317" y="1231"/>
                    <a:pt x="323" y="1230"/>
                    <a:pt x="329" y="1228"/>
                  </a:cubicBezTo>
                  <a:cubicBezTo>
                    <a:pt x="332" y="1227"/>
                    <a:pt x="336" y="1227"/>
                    <a:pt x="339" y="1226"/>
                  </a:cubicBezTo>
                  <a:cubicBezTo>
                    <a:pt x="337" y="1234"/>
                    <a:pt x="336" y="1241"/>
                    <a:pt x="333" y="1246"/>
                  </a:cubicBezTo>
                  <a:cubicBezTo>
                    <a:pt x="330" y="1253"/>
                    <a:pt x="330" y="1253"/>
                    <a:pt x="330" y="1253"/>
                  </a:cubicBezTo>
                  <a:cubicBezTo>
                    <a:pt x="316" y="1254"/>
                    <a:pt x="303" y="1254"/>
                    <a:pt x="288" y="1253"/>
                  </a:cubicBezTo>
                  <a:cubicBezTo>
                    <a:pt x="278" y="1252"/>
                    <a:pt x="268" y="1251"/>
                    <a:pt x="257" y="1249"/>
                  </a:cubicBezTo>
                  <a:cubicBezTo>
                    <a:pt x="248" y="1249"/>
                    <a:pt x="239" y="1248"/>
                    <a:pt x="230" y="1247"/>
                  </a:cubicBezTo>
                  <a:cubicBezTo>
                    <a:pt x="242" y="1239"/>
                    <a:pt x="254" y="1231"/>
                    <a:pt x="265" y="1222"/>
                  </a:cubicBezTo>
                  <a:cubicBezTo>
                    <a:pt x="264" y="1234"/>
                    <a:pt x="264" y="1234"/>
                    <a:pt x="264" y="1234"/>
                  </a:cubicBezTo>
                  <a:cubicBezTo>
                    <a:pt x="270" y="1219"/>
                    <a:pt x="270" y="1219"/>
                    <a:pt x="270" y="1219"/>
                  </a:cubicBezTo>
                  <a:cubicBezTo>
                    <a:pt x="282" y="1209"/>
                    <a:pt x="294" y="1199"/>
                    <a:pt x="305" y="1189"/>
                  </a:cubicBezTo>
                  <a:cubicBezTo>
                    <a:pt x="308" y="1187"/>
                    <a:pt x="308" y="1187"/>
                    <a:pt x="308" y="1187"/>
                  </a:cubicBezTo>
                  <a:cubicBezTo>
                    <a:pt x="308" y="1188"/>
                    <a:pt x="308" y="1188"/>
                    <a:pt x="309" y="1189"/>
                  </a:cubicBezTo>
                  <a:cubicBezTo>
                    <a:pt x="309" y="1190"/>
                    <a:pt x="309" y="1191"/>
                    <a:pt x="309" y="1192"/>
                  </a:cubicBezTo>
                  <a:cubicBezTo>
                    <a:pt x="309" y="1194"/>
                    <a:pt x="308" y="1197"/>
                    <a:pt x="308" y="1199"/>
                  </a:cubicBezTo>
                  <a:cubicBezTo>
                    <a:pt x="316" y="1200"/>
                    <a:pt x="316" y="1200"/>
                    <a:pt x="316" y="1200"/>
                  </a:cubicBezTo>
                  <a:cubicBezTo>
                    <a:pt x="316" y="1197"/>
                    <a:pt x="316" y="1195"/>
                    <a:pt x="316" y="1192"/>
                  </a:cubicBezTo>
                  <a:cubicBezTo>
                    <a:pt x="318" y="1176"/>
                    <a:pt x="325" y="1167"/>
                    <a:pt x="334" y="1157"/>
                  </a:cubicBezTo>
                  <a:cubicBezTo>
                    <a:pt x="337" y="1153"/>
                    <a:pt x="340" y="1149"/>
                    <a:pt x="343" y="1145"/>
                  </a:cubicBezTo>
                  <a:cubicBezTo>
                    <a:pt x="348" y="1166"/>
                    <a:pt x="345" y="1190"/>
                    <a:pt x="343" y="1215"/>
                  </a:cubicBezTo>
                  <a:cubicBezTo>
                    <a:pt x="343" y="1215"/>
                    <a:pt x="343" y="1215"/>
                    <a:pt x="343" y="1215"/>
                  </a:cubicBezTo>
                  <a:moveTo>
                    <a:pt x="348" y="1233"/>
                  </a:moveTo>
                  <a:cubicBezTo>
                    <a:pt x="349" y="1230"/>
                    <a:pt x="349" y="1227"/>
                    <a:pt x="350" y="1225"/>
                  </a:cubicBezTo>
                  <a:cubicBezTo>
                    <a:pt x="353" y="1224"/>
                    <a:pt x="356" y="1224"/>
                    <a:pt x="359" y="1223"/>
                  </a:cubicBezTo>
                  <a:cubicBezTo>
                    <a:pt x="362" y="1223"/>
                    <a:pt x="366" y="1222"/>
                    <a:pt x="369" y="1221"/>
                  </a:cubicBezTo>
                  <a:cubicBezTo>
                    <a:pt x="363" y="1229"/>
                    <a:pt x="353" y="1237"/>
                    <a:pt x="344" y="1244"/>
                  </a:cubicBezTo>
                  <a:cubicBezTo>
                    <a:pt x="346" y="1240"/>
                    <a:pt x="347" y="1237"/>
                    <a:pt x="348" y="1233"/>
                  </a:cubicBezTo>
                  <a:moveTo>
                    <a:pt x="414" y="1252"/>
                  </a:moveTo>
                  <a:cubicBezTo>
                    <a:pt x="399" y="1252"/>
                    <a:pt x="385" y="1252"/>
                    <a:pt x="371" y="1252"/>
                  </a:cubicBezTo>
                  <a:cubicBezTo>
                    <a:pt x="364" y="1252"/>
                    <a:pt x="357" y="1253"/>
                    <a:pt x="350" y="1253"/>
                  </a:cubicBezTo>
                  <a:cubicBezTo>
                    <a:pt x="354" y="1249"/>
                    <a:pt x="358" y="1245"/>
                    <a:pt x="362" y="1242"/>
                  </a:cubicBezTo>
                  <a:cubicBezTo>
                    <a:pt x="371" y="1234"/>
                    <a:pt x="381" y="1227"/>
                    <a:pt x="388" y="1216"/>
                  </a:cubicBezTo>
                  <a:cubicBezTo>
                    <a:pt x="416" y="1212"/>
                    <a:pt x="434" y="1195"/>
                    <a:pt x="452" y="1179"/>
                  </a:cubicBezTo>
                  <a:cubicBezTo>
                    <a:pt x="474" y="1158"/>
                    <a:pt x="495" y="1139"/>
                    <a:pt x="539" y="1144"/>
                  </a:cubicBezTo>
                  <a:cubicBezTo>
                    <a:pt x="528" y="1150"/>
                    <a:pt x="520" y="1160"/>
                    <a:pt x="512" y="1169"/>
                  </a:cubicBezTo>
                  <a:cubicBezTo>
                    <a:pt x="508" y="1173"/>
                    <a:pt x="504" y="1179"/>
                    <a:pt x="499" y="1183"/>
                  </a:cubicBezTo>
                  <a:cubicBezTo>
                    <a:pt x="479" y="1202"/>
                    <a:pt x="452" y="1211"/>
                    <a:pt x="423" y="1221"/>
                  </a:cubicBezTo>
                  <a:cubicBezTo>
                    <a:pt x="410" y="1225"/>
                    <a:pt x="397" y="1229"/>
                    <a:pt x="384" y="1235"/>
                  </a:cubicBezTo>
                  <a:cubicBezTo>
                    <a:pt x="371" y="1241"/>
                    <a:pt x="371" y="1241"/>
                    <a:pt x="371" y="1241"/>
                  </a:cubicBezTo>
                  <a:cubicBezTo>
                    <a:pt x="386" y="1242"/>
                    <a:pt x="386" y="1242"/>
                    <a:pt x="386" y="1242"/>
                  </a:cubicBezTo>
                  <a:cubicBezTo>
                    <a:pt x="400" y="1243"/>
                    <a:pt x="415" y="1236"/>
                    <a:pt x="428" y="1230"/>
                  </a:cubicBezTo>
                  <a:cubicBezTo>
                    <a:pt x="434" y="1228"/>
                    <a:pt x="439" y="1225"/>
                    <a:pt x="445" y="1223"/>
                  </a:cubicBezTo>
                  <a:cubicBezTo>
                    <a:pt x="438" y="1234"/>
                    <a:pt x="429" y="1243"/>
                    <a:pt x="418" y="1249"/>
                  </a:cubicBezTo>
                  <a:cubicBezTo>
                    <a:pt x="414" y="1252"/>
                    <a:pt x="414" y="1252"/>
                    <a:pt x="414" y="1252"/>
                  </a:cubicBezTo>
                  <a:moveTo>
                    <a:pt x="551" y="1226"/>
                  </a:moveTo>
                  <a:cubicBezTo>
                    <a:pt x="522" y="1243"/>
                    <a:pt x="478" y="1249"/>
                    <a:pt x="432" y="1251"/>
                  </a:cubicBezTo>
                  <a:cubicBezTo>
                    <a:pt x="445" y="1243"/>
                    <a:pt x="453" y="1230"/>
                    <a:pt x="459" y="1217"/>
                  </a:cubicBezTo>
                  <a:cubicBezTo>
                    <a:pt x="468" y="1215"/>
                    <a:pt x="474" y="1211"/>
                    <a:pt x="481" y="1207"/>
                  </a:cubicBezTo>
                  <a:cubicBezTo>
                    <a:pt x="484" y="1205"/>
                    <a:pt x="487" y="1203"/>
                    <a:pt x="491" y="1201"/>
                  </a:cubicBezTo>
                  <a:cubicBezTo>
                    <a:pt x="486" y="1213"/>
                    <a:pt x="478" y="1220"/>
                    <a:pt x="471" y="1226"/>
                  </a:cubicBezTo>
                  <a:cubicBezTo>
                    <a:pt x="456" y="1237"/>
                    <a:pt x="456" y="1237"/>
                    <a:pt x="456" y="1237"/>
                  </a:cubicBezTo>
                  <a:cubicBezTo>
                    <a:pt x="474" y="1232"/>
                    <a:pt x="474" y="1232"/>
                    <a:pt x="474" y="1232"/>
                  </a:cubicBezTo>
                  <a:cubicBezTo>
                    <a:pt x="486" y="1229"/>
                    <a:pt x="502" y="1212"/>
                    <a:pt x="505" y="1191"/>
                  </a:cubicBezTo>
                  <a:cubicBezTo>
                    <a:pt x="527" y="1165"/>
                    <a:pt x="564" y="1154"/>
                    <a:pt x="600" y="1143"/>
                  </a:cubicBezTo>
                  <a:cubicBezTo>
                    <a:pt x="612" y="1139"/>
                    <a:pt x="624" y="1136"/>
                    <a:pt x="635" y="1132"/>
                  </a:cubicBezTo>
                  <a:cubicBezTo>
                    <a:pt x="631" y="1137"/>
                    <a:pt x="627" y="1143"/>
                    <a:pt x="622" y="1149"/>
                  </a:cubicBezTo>
                  <a:cubicBezTo>
                    <a:pt x="603" y="1178"/>
                    <a:pt x="582" y="1207"/>
                    <a:pt x="551" y="1226"/>
                  </a:cubicBezTo>
                  <a:moveTo>
                    <a:pt x="778" y="1200"/>
                  </a:moveTo>
                  <a:cubicBezTo>
                    <a:pt x="777" y="1208"/>
                    <a:pt x="777" y="1216"/>
                    <a:pt x="776" y="1223"/>
                  </a:cubicBezTo>
                  <a:cubicBezTo>
                    <a:pt x="759" y="1217"/>
                    <a:pt x="740" y="1213"/>
                    <a:pt x="719" y="1211"/>
                  </a:cubicBezTo>
                  <a:cubicBezTo>
                    <a:pt x="672" y="1208"/>
                    <a:pt x="626" y="1217"/>
                    <a:pt x="585" y="1224"/>
                  </a:cubicBezTo>
                  <a:cubicBezTo>
                    <a:pt x="582" y="1225"/>
                    <a:pt x="579" y="1225"/>
                    <a:pt x="577" y="1226"/>
                  </a:cubicBezTo>
                  <a:cubicBezTo>
                    <a:pt x="579" y="1223"/>
                    <a:pt x="582" y="1221"/>
                    <a:pt x="585" y="1219"/>
                  </a:cubicBezTo>
                  <a:cubicBezTo>
                    <a:pt x="595" y="1211"/>
                    <a:pt x="605" y="1202"/>
                    <a:pt x="614" y="1193"/>
                  </a:cubicBezTo>
                  <a:cubicBezTo>
                    <a:pt x="612" y="1195"/>
                    <a:pt x="611" y="1197"/>
                    <a:pt x="610" y="1199"/>
                  </a:cubicBezTo>
                  <a:cubicBezTo>
                    <a:pt x="606" y="1204"/>
                    <a:pt x="605" y="1206"/>
                    <a:pt x="604" y="1208"/>
                  </a:cubicBezTo>
                  <a:cubicBezTo>
                    <a:pt x="601" y="1218"/>
                    <a:pt x="601" y="1218"/>
                    <a:pt x="601" y="1218"/>
                  </a:cubicBezTo>
                  <a:cubicBezTo>
                    <a:pt x="609" y="1212"/>
                    <a:pt x="609" y="1212"/>
                    <a:pt x="609" y="1212"/>
                  </a:cubicBezTo>
                  <a:cubicBezTo>
                    <a:pt x="622" y="1205"/>
                    <a:pt x="628" y="1188"/>
                    <a:pt x="635" y="1171"/>
                  </a:cubicBezTo>
                  <a:cubicBezTo>
                    <a:pt x="645" y="1149"/>
                    <a:pt x="655" y="1125"/>
                    <a:pt x="677" y="1122"/>
                  </a:cubicBezTo>
                  <a:cubicBezTo>
                    <a:pt x="680" y="1122"/>
                    <a:pt x="683" y="1122"/>
                    <a:pt x="686" y="1122"/>
                  </a:cubicBezTo>
                  <a:cubicBezTo>
                    <a:pt x="726" y="1125"/>
                    <a:pt x="757" y="1139"/>
                    <a:pt x="781" y="1165"/>
                  </a:cubicBezTo>
                  <a:cubicBezTo>
                    <a:pt x="779" y="1176"/>
                    <a:pt x="778" y="1188"/>
                    <a:pt x="778" y="1200"/>
                  </a:cubicBezTo>
                  <a:moveTo>
                    <a:pt x="769" y="1125"/>
                  </a:moveTo>
                  <a:cubicBezTo>
                    <a:pt x="736" y="1110"/>
                    <a:pt x="712" y="1098"/>
                    <a:pt x="678" y="1099"/>
                  </a:cubicBezTo>
                  <a:cubicBezTo>
                    <a:pt x="658" y="1099"/>
                    <a:pt x="640" y="1107"/>
                    <a:pt x="624" y="1114"/>
                  </a:cubicBezTo>
                  <a:cubicBezTo>
                    <a:pt x="607" y="1122"/>
                    <a:pt x="590" y="1129"/>
                    <a:pt x="570" y="1130"/>
                  </a:cubicBezTo>
                  <a:cubicBezTo>
                    <a:pt x="561" y="1131"/>
                    <a:pt x="552" y="1129"/>
                    <a:pt x="543" y="1128"/>
                  </a:cubicBezTo>
                  <a:cubicBezTo>
                    <a:pt x="542" y="1127"/>
                    <a:pt x="540" y="1127"/>
                    <a:pt x="538" y="1127"/>
                  </a:cubicBezTo>
                  <a:cubicBezTo>
                    <a:pt x="546" y="1119"/>
                    <a:pt x="546" y="1119"/>
                    <a:pt x="546" y="1119"/>
                  </a:cubicBezTo>
                  <a:cubicBezTo>
                    <a:pt x="561" y="1103"/>
                    <a:pt x="557" y="1085"/>
                    <a:pt x="554" y="1067"/>
                  </a:cubicBezTo>
                  <a:cubicBezTo>
                    <a:pt x="551" y="1055"/>
                    <a:pt x="549" y="1043"/>
                    <a:pt x="551" y="1033"/>
                  </a:cubicBezTo>
                  <a:cubicBezTo>
                    <a:pt x="554" y="1023"/>
                    <a:pt x="576" y="1005"/>
                    <a:pt x="590" y="997"/>
                  </a:cubicBezTo>
                  <a:cubicBezTo>
                    <a:pt x="611" y="985"/>
                    <a:pt x="632" y="985"/>
                    <a:pt x="660" y="995"/>
                  </a:cubicBezTo>
                  <a:cubicBezTo>
                    <a:pt x="645" y="1007"/>
                    <a:pt x="624" y="1012"/>
                    <a:pt x="603" y="1017"/>
                  </a:cubicBezTo>
                  <a:cubicBezTo>
                    <a:pt x="595" y="1019"/>
                    <a:pt x="587" y="1021"/>
                    <a:pt x="579" y="1023"/>
                  </a:cubicBezTo>
                  <a:cubicBezTo>
                    <a:pt x="561" y="1029"/>
                    <a:pt x="561" y="1029"/>
                    <a:pt x="561" y="1029"/>
                  </a:cubicBezTo>
                  <a:cubicBezTo>
                    <a:pt x="580" y="1030"/>
                    <a:pt x="580" y="1030"/>
                    <a:pt x="580" y="1030"/>
                  </a:cubicBezTo>
                  <a:cubicBezTo>
                    <a:pt x="590" y="1031"/>
                    <a:pt x="607" y="1027"/>
                    <a:pt x="617" y="1023"/>
                  </a:cubicBezTo>
                  <a:cubicBezTo>
                    <a:pt x="616" y="1026"/>
                    <a:pt x="615" y="1029"/>
                    <a:pt x="613" y="1032"/>
                  </a:cubicBezTo>
                  <a:cubicBezTo>
                    <a:pt x="610" y="1036"/>
                    <a:pt x="607" y="1041"/>
                    <a:pt x="606" y="1046"/>
                  </a:cubicBezTo>
                  <a:cubicBezTo>
                    <a:pt x="613" y="1048"/>
                    <a:pt x="613" y="1048"/>
                    <a:pt x="613" y="1048"/>
                  </a:cubicBezTo>
                  <a:cubicBezTo>
                    <a:pt x="625" y="1022"/>
                    <a:pt x="649" y="1010"/>
                    <a:pt x="672" y="1002"/>
                  </a:cubicBezTo>
                  <a:cubicBezTo>
                    <a:pt x="680" y="1008"/>
                    <a:pt x="690" y="1014"/>
                    <a:pt x="699" y="1019"/>
                  </a:cubicBezTo>
                  <a:cubicBezTo>
                    <a:pt x="742" y="1045"/>
                    <a:pt x="786" y="1072"/>
                    <a:pt x="782" y="1131"/>
                  </a:cubicBezTo>
                  <a:cubicBezTo>
                    <a:pt x="778" y="1129"/>
                    <a:pt x="773" y="1127"/>
                    <a:pt x="769" y="1125"/>
                  </a:cubicBezTo>
                  <a:moveTo>
                    <a:pt x="764" y="1026"/>
                  </a:moveTo>
                  <a:cubicBezTo>
                    <a:pt x="744" y="1011"/>
                    <a:pt x="722" y="996"/>
                    <a:pt x="695" y="986"/>
                  </a:cubicBezTo>
                  <a:cubicBezTo>
                    <a:pt x="708" y="972"/>
                    <a:pt x="730" y="959"/>
                    <a:pt x="753" y="961"/>
                  </a:cubicBezTo>
                  <a:cubicBezTo>
                    <a:pt x="766" y="962"/>
                    <a:pt x="777" y="967"/>
                    <a:pt x="786" y="975"/>
                  </a:cubicBezTo>
                  <a:cubicBezTo>
                    <a:pt x="784" y="994"/>
                    <a:pt x="782" y="1020"/>
                    <a:pt x="783" y="1039"/>
                  </a:cubicBezTo>
                  <a:cubicBezTo>
                    <a:pt x="776" y="1035"/>
                    <a:pt x="770" y="1030"/>
                    <a:pt x="764" y="1026"/>
                  </a:cubicBezTo>
                  <a:moveTo>
                    <a:pt x="800" y="2162"/>
                  </a:moveTo>
                  <a:cubicBezTo>
                    <a:pt x="797" y="2162"/>
                    <a:pt x="795" y="2163"/>
                    <a:pt x="793" y="2164"/>
                  </a:cubicBezTo>
                  <a:cubicBezTo>
                    <a:pt x="793" y="2164"/>
                    <a:pt x="792" y="2165"/>
                    <a:pt x="791" y="2165"/>
                  </a:cubicBezTo>
                  <a:cubicBezTo>
                    <a:pt x="791" y="2164"/>
                    <a:pt x="790" y="2162"/>
                    <a:pt x="790" y="2161"/>
                  </a:cubicBezTo>
                  <a:cubicBezTo>
                    <a:pt x="790" y="2160"/>
                    <a:pt x="789" y="2158"/>
                    <a:pt x="789" y="2156"/>
                  </a:cubicBezTo>
                  <a:cubicBezTo>
                    <a:pt x="794" y="2155"/>
                    <a:pt x="797" y="2152"/>
                    <a:pt x="800" y="2150"/>
                  </a:cubicBezTo>
                  <a:cubicBezTo>
                    <a:pt x="800" y="2149"/>
                    <a:pt x="801" y="2148"/>
                    <a:pt x="801" y="2148"/>
                  </a:cubicBezTo>
                  <a:cubicBezTo>
                    <a:pt x="801" y="2148"/>
                    <a:pt x="802" y="2149"/>
                    <a:pt x="802" y="2149"/>
                  </a:cubicBezTo>
                  <a:cubicBezTo>
                    <a:pt x="803" y="2150"/>
                    <a:pt x="803" y="2150"/>
                    <a:pt x="803" y="2150"/>
                  </a:cubicBezTo>
                  <a:cubicBezTo>
                    <a:pt x="800" y="2152"/>
                    <a:pt x="798" y="2155"/>
                    <a:pt x="798" y="2158"/>
                  </a:cubicBezTo>
                  <a:cubicBezTo>
                    <a:pt x="798" y="2159"/>
                    <a:pt x="798" y="2161"/>
                    <a:pt x="800" y="2162"/>
                  </a:cubicBezTo>
                  <a:moveTo>
                    <a:pt x="816" y="2162"/>
                  </a:moveTo>
                  <a:cubicBezTo>
                    <a:pt x="814" y="2162"/>
                    <a:pt x="811" y="2162"/>
                    <a:pt x="808" y="2163"/>
                  </a:cubicBezTo>
                  <a:cubicBezTo>
                    <a:pt x="807" y="2159"/>
                    <a:pt x="807" y="2159"/>
                    <a:pt x="807" y="2159"/>
                  </a:cubicBezTo>
                  <a:cubicBezTo>
                    <a:pt x="807" y="2159"/>
                    <a:pt x="809" y="2158"/>
                    <a:pt x="810" y="2157"/>
                  </a:cubicBezTo>
                  <a:cubicBezTo>
                    <a:pt x="811" y="2156"/>
                    <a:pt x="813" y="2155"/>
                    <a:pt x="814" y="2153"/>
                  </a:cubicBezTo>
                  <a:cubicBezTo>
                    <a:pt x="818" y="2156"/>
                    <a:pt x="821" y="2159"/>
                    <a:pt x="826" y="2159"/>
                  </a:cubicBezTo>
                  <a:cubicBezTo>
                    <a:pt x="825" y="2161"/>
                    <a:pt x="822" y="2162"/>
                    <a:pt x="816" y="2162"/>
                  </a:cubicBezTo>
                  <a:moveTo>
                    <a:pt x="845" y="1886"/>
                  </a:moveTo>
                  <a:cubicBezTo>
                    <a:pt x="846" y="1886"/>
                    <a:pt x="846" y="1885"/>
                    <a:pt x="847" y="1884"/>
                  </a:cubicBezTo>
                  <a:cubicBezTo>
                    <a:pt x="847" y="1886"/>
                    <a:pt x="847" y="1886"/>
                    <a:pt x="847" y="1886"/>
                  </a:cubicBezTo>
                  <a:cubicBezTo>
                    <a:pt x="846" y="1886"/>
                    <a:pt x="846" y="1887"/>
                    <a:pt x="845" y="1886"/>
                  </a:cubicBezTo>
                  <a:moveTo>
                    <a:pt x="847" y="1871"/>
                  </a:moveTo>
                  <a:cubicBezTo>
                    <a:pt x="847" y="1871"/>
                    <a:pt x="847" y="1871"/>
                    <a:pt x="847" y="1871"/>
                  </a:cubicBezTo>
                  <a:cubicBezTo>
                    <a:pt x="847" y="1870"/>
                    <a:pt x="847" y="1870"/>
                    <a:pt x="848" y="1870"/>
                  </a:cubicBezTo>
                  <a:cubicBezTo>
                    <a:pt x="848" y="1871"/>
                    <a:pt x="848" y="1871"/>
                    <a:pt x="848" y="1871"/>
                  </a:cubicBezTo>
                  <a:cubicBezTo>
                    <a:pt x="847" y="1871"/>
                    <a:pt x="847" y="1871"/>
                    <a:pt x="847" y="1871"/>
                  </a:cubicBezTo>
                  <a:moveTo>
                    <a:pt x="1083" y="1339"/>
                  </a:moveTo>
                  <a:cubicBezTo>
                    <a:pt x="1082" y="1341"/>
                    <a:pt x="1082" y="1341"/>
                    <a:pt x="1082" y="1341"/>
                  </a:cubicBezTo>
                  <a:cubicBezTo>
                    <a:pt x="1078" y="1360"/>
                    <a:pt x="1074" y="1380"/>
                    <a:pt x="1071" y="1401"/>
                  </a:cubicBezTo>
                  <a:cubicBezTo>
                    <a:pt x="1064" y="1399"/>
                    <a:pt x="1057" y="1388"/>
                    <a:pt x="1050" y="1379"/>
                  </a:cubicBezTo>
                  <a:cubicBezTo>
                    <a:pt x="1046" y="1374"/>
                    <a:pt x="1042" y="1368"/>
                    <a:pt x="1038" y="1364"/>
                  </a:cubicBezTo>
                  <a:cubicBezTo>
                    <a:pt x="1007" y="1333"/>
                    <a:pt x="961" y="1314"/>
                    <a:pt x="916" y="1295"/>
                  </a:cubicBezTo>
                  <a:cubicBezTo>
                    <a:pt x="915" y="1295"/>
                    <a:pt x="915" y="1295"/>
                    <a:pt x="915" y="1295"/>
                  </a:cubicBezTo>
                  <a:cubicBezTo>
                    <a:pt x="935" y="1290"/>
                    <a:pt x="958" y="1288"/>
                    <a:pt x="980" y="1289"/>
                  </a:cubicBezTo>
                  <a:cubicBezTo>
                    <a:pt x="1029" y="1293"/>
                    <a:pt x="1067" y="1312"/>
                    <a:pt x="1083" y="1339"/>
                  </a:cubicBezTo>
                  <a:moveTo>
                    <a:pt x="1117" y="1258"/>
                  </a:moveTo>
                  <a:cubicBezTo>
                    <a:pt x="1118" y="1262"/>
                    <a:pt x="1119" y="1266"/>
                    <a:pt x="1120" y="1270"/>
                  </a:cubicBezTo>
                  <a:cubicBezTo>
                    <a:pt x="1121" y="1275"/>
                    <a:pt x="1122" y="1279"/>
                    <a:pt x="1123" y="1284"/>
                  </a:cubicBezTo>
                  <a:cubicBezTo>
                    <a:pt x="1098" y="1276"/>
                    <a:pt x="1069" y="1271"/>
                    <a:pt x="1038" y="1269"/>
                  </a:cubicBezTo>
                  <a:cubicBezTo>
                    <a:pt x="1040" y="1263"/>
                    <a:pt x="1040" y="1263"/>
                    <a:pt x="1040" y="1263"/>
                  </a:cubicBezTo>
                  <a:cubicBezTo>
                    <a:pt x="1016" y="1251"/>
                    <a:pt x="998" y="1233"/>
                    <a:pt x="989" y="1209"/>
                  </a:cubicBezTo>
                  <a:cubicBezTo>
                    <a:pt x="1025" y="1225"/>
                    <a:pt x="1068" y="1244"/>
                    <a:pt x="1117" y="1258"/>
                  </a:cubicBezTo>
                  <a:moveTo>
                    <a:pt x="1032" y="1268"/>
                  </a:moveTo>
                  <a:cubicBezTo>
                    <a:pt x="958" y="1263"/>
                    <a:pt x="889" y="1274"/>
                    <a:pt x="852" y="1282"/>
                  </a:cubicBezTo>
                  <a:cubicBezTo>
                    <a:pt x="844" y="1249"/>
                    <a:pt x="843" y="1222"/>
                    <a:pt x="848" y="1196"/>
                  </a:cubicBezTo>
                  <a:cubicBezTo>
                    <a:pt x="849" y="1186"/>
                    <a:pt x="853" y="1178"/>
                    <a:pt x="856" y="1169"/>
                  </a:cubicBezTo>
                  <a:cubicBezTo>
                    <a:pt x="860" y="1161"/>
                    <a:pt x="863" y="1153"/>
                    <a:pt x="865" y="1144"/>
                  </a:cubicBezTo>
                  <a:cubicBezTo>
                    <a:pt x="876" y="1099"/>
                    <a:pt x="893" y="1074"/>
                    <a:pt x="919" y="1066"/>
                  </a:cubicBezTo>
                  <a:cubicBezTo>
                    <a:pt x="934" y="1088"/>
                    <a:pt x="942" y="1117"/>
                    <a:pt x="950" y="1146"/>
                  </a:cubicBezTo>
                  <a:cubicBezTo>
                    <a:pt x="964" y="1196"/>
                    <a:pt x="979" y="1249"/>
                    <a:pt x="1032" y="126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Freeform 1492">
              <a:extLst>
                <a:ext uri="{FF2B5EF4-FFF2-40B4-BE49-F238E27FC236}">
                  <a16:creationId xmlns:a16="http://schemas.microsoft.com/office/drawing/2014/main" id="{074F9C21-BB1B-4145-A13A-52E222F32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8260" y="1484545"/>
              <a:ext cx="179588" cy="238216"/>
            </a:xfrm>
            <a:custGeom>
              <a:avLst/>
              <a:gdLst/>
              <a:ahLst/>
              <a:cxnLst>
                <a:cxn ang="0">
                  <a:pos x="1097" y="1035"/>
                </a:cxn>
                <a:cxn ang="0">
                  <a:pos x="1469" y="1061"/>
                </a:cxn>
                <a:cxn ang="0">
                  <a:pos x="1423" y="955"/>
                </a:cxn>
                <a:cxn ang="0">
                  <a:pos x="1496" y="777"/>
                </a:cxn>
                <a:cxn ang="0">
                  <a:pos x="1456" y="592"/>
                </a:cxn>
                <a:cxn ang="0">
                  <a:pos x="1269" y="581"/>
                </a:cxn>
                <a:cxn ang="0">
                  <a:pos x="1257" y="418"/>
                </a:cxn>
                <a:cxn ang="0">
                  <a:pos x="1055" y="382"/>
                </a:cxn>
                <a:cxn ang="0">
                  <a:pos x="1185" y="297"/>
                </a:cxn>
                <a:cxn ang="0">
                  <a:pos x="975" y="289"/>
                </a:cxn>
                <a:cxn ang="0">
                  <a:pos x="935" y="105"/>
                </a:cxn>
                <a:cxn ang="0">
                  <a:pos x="801" y="15"/>
                </a:cxn>
                <a:cxn ang="0">
                  <a:pos x="661" y="235"/>
                </a:cxn>
                <a:cxn ang="0">
                  <a:pos x="629" y="444"/>
                </a:cxn>
                <a:cxn ang="0">
                  <a:pos x="416" y="350"/>
                </a:cxn>
                <a:cxn ang="0">
                  <a:pos x="264" y="389"/>
                </a:cxn>
                <a:cxn ang="0">
                  <a:pos x="294" y="568"/>
                </a:cxn>
                <a:cxn ang="0">
                  <a:pos x="397" y="683"/>
                </a:cxn>
                <a:cxn ang="0">
                  <a:pos x="361" y="810"/>
                </a:cxn>
                <a:cxn ang="0">
                  <a:pos x="367" y="901"/>
                </a:cxn>
                <a:cxn ang="0">
                  <a:pos x="345" y="998"/>
                </a:cxn>
                <a:cxn ang="0">
                  <a:pos x="191" y="1145"/>
                </a:cxn>
                <a:cxn ang="0">
                  <a:pos x="267" y="1206"/>
                </a:cxn>
                <a:cxn ang="0">
                  <a:pos x="147" y="1374"/>
                </a:cxn>
                <a:cxn ang="0">
                  <a:pos x="424" y="1409"/>
                </a:cxn>
                <a:cxn ang="0">
                  <a:pos x="778" y="1265"/>
                </a:cxn>
                <a:cxn ang="0">
                  <a:pos x="269" y="1543"/>
                </a:cxn>
                <a:cxn ang="0">
                  <a:pos x="363" y="1606"/>
                </a:cxn>
                <a:cxn ang="0">
                  <a:pos x="736" y="2057"/>
                </a:cxn>
                <a:cxn ang="0">
                  <a:pos x="646" y="2098"/>
                </a:cxn>
                <a:cxn ang="0">
                  <a:pos x="625" y="2154"/>
                </a:cxn>
                <a:cxn ang="0">
                  <a:pos x="697" y="2186"/>
                </a:cxn>
                <a:cxn ang="0">
                  <a:pos x="855" y="2163"/>
                </a:cxn>
                <a:cxn ang="0">
                  <a:pos x="1001" y="2166"/>
                </a:cxn>
                <a:cxn ang="0">
                  <a:pos x="1015" y="2113"/>
                </a:cxn>
                <a:cxn ang="0">
                  <a:pos x="899" y="2070"/>
                </a:cxn>
                <a:cxn ang="0">
                  <a:pos x="1087" y="1430"/>
                </a:cxn>
                <a:cxn ang="0">
                  <a:pos x="1151" y="1330"/>
                </a:cxn>
                <a:cxn ang="0">
                  <a:pos x="1135" y="1287"/>
                </a:cxn>
                <a:cxn ang="0">
                  <a:pos x="1472" y="1318"/>
                </a:cxn>
                <a:cxn ang="0">
                  <a:pos x="1234" y="1005"/>
                </a:cxn>
                <a:cxn ang="0">
                  <a:pos x="1102" y="886"/>
                </a:cxn>
                <a:cxn ang="0">
                  <a:pos x="829" y="788"/>
                </a:cxn>
                <a:cxn ang="0">
                  <a:pos x="897" y="344"/>
                </a:cxn>
                <a:cxn ang="0">
                  <a:pos x="782" y="603"/>
                </a:cxn>
                <a:cxn ang="0">
                  <a:pos x="1085" y="730"/>
                </a:cxn>
                <a:cxn ang="0">
                  <a:pos x="954" y="675"/>
                </a:cxn>
                <a:cxn ang="0">
                  <a:pos x="1197" y="806"/>
                </a:cxn>
                <a:cxn ang="0">
                  <a:pos x="1243" y="784"/>
                </a:cxn>
                <a:cxn ang="0">
                  <a:pos x="1090" y="584"/>
                </a:cxn>
                <a:cxn ang="0">
                  <a:pos x="973" y="529"/>
                </a:cxn>
                <a:cxn ang="0">
                  <a:pos x="918" y="542"/>
                </a:cxn>
                <a:cxn ang="0">
                  <a:pos x="905" y="238"/>
                </a:cxn>
                <a:cxn ang="0">
                  <a:pos x="742" y="542"/>
                </a:cxn>
                <a:cxn ang="0">
                  <a:pos x="493" y="469"/>
                </a:cxn>
                <a:cxn ang="0">
                  <a:pos x="411" y="693"/>
                </a:cxn>
                <a:cxn ang="0">
                  <a:pos x="604" y="771"/>
                </a:cxn>
                <a:cxn ang="0">
                  <a:pos x="542" y="1049"/>
                </a:cxn>
                <a:cxn ang="0">
                  <a:pos x="406" y="1064"/>
                </a:cxn>
                <a:cxn ang="0">
                  <a:pos x="348" y="1233"/>
                </a:cxn>
                <a:cxn ang="0">
                  <a:pos x="604" y="1208"/>
                </a:cxn>
                <a:cxn ang="0">
                  <a:pos x="791" y="2165"/>
                </a:cxn>
                <a:cxn ang="0">
                  <a:pos x="989" y="1209"/>
                </a:cxn>
              </a:cxnLst>
              <a:rect l="0" t="0" r="r" b="b"/>
              <a:pathLst>
                <a:path w="1581" h="2198">
                  <a:moveTo>
                    <a:pt x="1576" y="1230"/>
                  </a:moveTo>
                  <a:cubicBezTo>
                    <a:pt x="1559" y="1233"/>
                    <a:pt x="1538" y="1234"/>
                    <a:pt x="1513" y="1232"/>
                  </a:cubicBezTo>
                  <a:cubicBezTo>
                    <a:pt x="1484" y="1230"/>
                    <a:pt x="1454" y="1225"/>
                    <a:pt x="1422" y="1219"/>
                  </a:cubicBezTo>
                  <a:cubicBezTo>
                    <a:pt x="1389" y="1214"/>
                    <a:pt x="1356" y="1209"/>
                    <a:pt x="1325" y="1206"/>
                  </a:cubicBezTo>
                  <a:cubicBezTo>
                    <a:pt x="1312" y="1205"/>
                    <a:pt x="1301" y="1205"/>
                    <a:pt x="1290" y="1205"/>
                  </a:cubicBezTo>
                  <a:cubicBezTo>
                    <a:pt x="1288" y="1205"/>
                    <a:pt x="1285" y="1205"/>
                    <a:pt x="1283" y="1206"/>
                  </a:cubicBezTo>
                  <a:cubicBezTo>
                    <a:pt x="1276" y="1206"/>
                    <a:pt x="1272" y="1207"/>
                    <a:pt x="1270" y="1203"/>
                  </a:cubicBezTo>
                  <a:cubicBezTo>
                    <a:pt x="1269" y="1201"/>
                    <a:pt x="1269" y="1201"/>
                    <a:pt x="1269" y="1201"/>
                  </a:cubicBezTo>
                  <a:cubicBezTo>
                    <a:pt x="1267" y="1201"/>
                    <a:pt x="1267" y="1201"/>
                    <a:pt x="1267" y="1201"/>
                  </a:cubicBezTo>
                  <a:cubicBezTo>
                    <a:pt x="1231" y="1205"/>
                    <a:pt x="1195" y="1205"/>
                    <a:pt x="1160" y="1203"/>
                  </a:cubicBezTo>
                  <a:cubicBezTo>
                    <a:pt x="1109" y="1199"/>
                    <a:pt x="1065" y="1189"/>
                    <a:pt x="1033" y="1173"/>
                  </a:cubicBezTo>
                  <a:cubicBezTo>
                    <a:pt x="1027" y="1170"/>
                    <a:pt x="1021" y="1164"/>
                    <a:pt x="1014" y="1159"/>
                  </a:cubicBezTo>
                  <a:cubicBezTo>
                    <a:pt x="1009" y="1154"/>
                    <a:pt x="1004" y="1150"/>
                    <a:pt x="999" y="1147"/>
                  </a:cubicBezTo>
                  <a:cubicBezTo>
                    <a:pt x="995" y="1145"/>
                    <a:pt x="992" y="1143"/>
                    <a:pt x="989" y="1141"/>
                  </a:cubicBezTo>
                  <a:cubicBezTo>
                    <a:pt x="979" y="1134"/>
                    <a:pt x="968" y="1127"/>
                    <a:pt x="964" y="1120"/>
                  </a:cubicBezTo>
                  <a:cubicBezTo>
                    <a:pt x="959" y="1111"/>
                    <a:pt x="957" y="1100"/>
                    <a:pt x="955" y="1089"/>
                  </a:cubicBezTo>
                  <a:cubicBezTo>
                    <a:pt x="953" y="1079"/>
                    <a:pt x="951" y="1068"/>
                    <a:pt x="946" y="1058"/>
                  </a:cubicBezTo>
                  <a:cubicBezTo>
                    <a:pt x="949" y="1058"/>
                    <a:pt x="952" y="1057"/>
                    <a:pt x="955" y="1056"/>
                  </a:cubicBezTo>
                  <a:cubicBezTo>
                    <a:pt x="968" y="1053"/>
                    <a:pt x="980" y="1051"/>
                    <a:pt x="990" y="1056"/>
                  </a:cubicBezTo>
                  <a:cubicBezTo>
                    <a:pt x="999" y="1061"/>
                    <a:pt x="1009" y="1069"/>
                    <a:pt x="1019" y="1077"/>
                  </a:cubicBezTo>
                  <a:cubicBezTo>
                    <a:pt x="1024" y="1081"/>
                    <a:pt x="1029" y="1085"/>
                    <a:pt x="1034" y="1089"/>
                  </a:cubicBezTo>
                  <a:cubicBezTo>
                    <a:pt x="1078" y="1121"/>
                    <a:pt x="1135" y="1129"/>
                    <a:pt x="1185" y="1133"/>
                  </a:cubicBezTo>
                  <a:cubicBezTo>
                    <a:pt x="1198" y="1134"/>
                    <a:pt x="1211" y="1134"/>
                    <a:pt x="1228" y="1135"/>
                  </a:cubicBezTo>
                  <a:cubicBezTo>
                    <a:pt x="1244" y="1150"/>
                    <a:pt x="1268" y="1162"/>
                    <a:pt x="1292" y="1173"/>
                  </a:cubicBezTo>
                  <a:cubicBezTo>
                    <a:pt x="1324" y="1188"/>
                    <a:pt x="1347" y="1196"/>
                    <a:pt x="1366" y="1196"/>
                  </a:cubicBezTo>
                  <a:cubicBezTo>
                    <a:pt x="1391" y="1197"/>
                    <a:pt x="1391" y="1197"/>
                    <a:pt x="1391" y="1197"/>
                  </a:cubicBezTo>
                  <a:cubicBezTo>
                    <a:pt x="1367" y="1189"/>
                    <a:pt x="1367" y="1189"/>
                    <a:pt x="1367" y="1189"/>
                  </a:cubicBezTo>
                  <a:cubicBezTo>
                    <a:pt x="1316" y="1173"/>
                    <a:pt x="1276" y="1157"/>
                    <a:pt x="1244" y="1134"/>
                  </a:cubicBezTo>
                  <a:cubicBezTo>
                    <a:pt x="1293" y="1137"/>
                    <a:pt x="1337" y="1147"/>
                    <a:pt x="1376" y="1157"/>
                  </a:cubicBezTo>
                  <a:cubicBezTo>
                    <a:pt x="1382" y="1158"/>
                    <a:pt x="1388" y="1160"/>
                    <a:pt x="1393" y="1161"/>
                  </a:cubicBezTo>
                  <a:cubicBezTo>
                    <a:pt x="1396" y="1154"/>
                    <a:pt x="1396" y="1154"/>
                    <a:pt x="1396" y="1154"/>
                  </a:cubicBezTo>
                  <a:cubicBezTo>
                    <a:pt x="1353" y="1135"/>
                    <a:pt x="1304" y="1130"/>
                    <a:pt x="1261" y="1127"/>
                  </a:cubicBezTo>
                  <a:cubicBezTo>
                    <a:pt x="1252" y="1126"/>
                    <a:pt x="1243" y="1126"/>
                    <a:pt x="1234" y="1125"/>
                  </a:cubicBezTo>
                  <a:cubicBezTo>
                    <a:pt x="1225" y="1124"/>
                    <a:pt x="1217" y="1124"/>
                    <a:pt x="1208" y="1123"/>
                  </a:cubicBezTo>
                  <a:cubicBezTo>
                    <a:pt x="1173" y="1121"/>
                    <a:pt x="1137" y="1117"/>
                    <a:pt x="1104" y="1107"/>
                  </a:cubicBezTo>
                  <a:cubicBezTo>
                    <a:pt x="1065" y="1095"/>
                    <a:pt x="1043" y="1076"/>
                    <a:pt x="1019" y="1056"/>
                  </a:cubicBezTo>
                  <a:cubicBezTo>
                    <a:pt x="1016" y="1054"/>
                    <a:pt x="1014" y="1052"/>
                    <a:pt x="1012" y="1049"/>
                  </a:cubicBezTo>
                  <a:cubicBezTo>
                    <a:pt x="1026" y="1048"/>
                    <a:pt x="1040" y="1045"/>
                    <a:pt x="1053" y="1042"/>
                  </a:cubicBezTo>
                  <a:cubicBezTo>
                    <a:pt x="1069" y="1038"/>
                    <a:pt x="1084" y="1034"/>
                    <a:pt x="1097" y="1035"/>
                  </a:cubicBezTo>
                  <a:cubicBezTo>
                    <a:pt x="1112" y="1036"/>
                    <a:pt x="1124" y="1043"/>
                    <a:pt x="1137" y="1050"/>
                  </a:cubicBezTo>
                  <a:cubicBezTo>
                    <a:pt x="1150" y="1057"/>
                    <a:pt x="1162" y="1063"/>
                    <a:pt x="1177" y="1066"/>
                  </a:cubicBezTo>
                  <a:cubicBezTo>
                    <a:pt x="1180" y="1070"/>
                    <a:pt x="1183" y="1074"/>
                    <a:pt x="1186" y="1078"/>
                  </a:cubicBezTo>
                  <a:cubicBezTo>
                    <a:pt x="1197" y="1094"/>
                    <a:pt x="1210" y="1112"/>
                    <a:pt x="1233" y="1110"/>
                  </a:cubicBezTo>
                  <a:cubicBezTo>
                    <a:pt x="1266" y="1108"/>
                    <a:pt x="1266" y="1108"/>
                    <a:pt x="1266" y="1108"/>
                  </a:cubicBezTo>
                  <a:cubicBezTo>
                    <a:pt x="1234" y="1103"/>
                    <a:pt x="1234" y="1103"/>
                    <a:pt x="1234" y="1103"/>
                  </a:cubicBezTo>
                  <a:cubicBezTo>
                    <a:pt x="1215" y="1100"/>
                    <a:pt x="1202" y="1085"/>
                    <a:pt x="1196" y="1074"/>
                  </a:cubicBezTo>
                  <a:cubicBezTo>
                    <a:pt x="1213" y="1079"/>
                    <a:pt x="1232" y="1085"/>
                    <a:pt x="1253" y="1086"/>
                  </a:cubicBezTo>
                  <a:cubicBezTo>
                    <a:pt x="1261" y="1087"/>
                    <a:pt x="1269" y="1087"/>
                    <a:pt x="1276" y="1086"/>
                  </a:cubicBezTo>
                  <a:cubicBezTo>
                    <a:pt x="1308" y="1082"/>
                    <a:pt x="1308" y="1082"/>
                    <a:pt x="1308" y="1082"/>
                  </a:cubicBezTo>
                  <a:cubicBezTo>
                    <a:pt x="1276" y="1078"/>
                    <a:pt x="1276" y="1078"/>
                    <a:pt x="1276" y="1078"/>
                  </a:cubicBezTo>
                  <a:cubicBezTo>
                    <a:pt x="1212" y="1072"/>
                    <a:pt x="1164" y="1052"/>
                    <a:pt x="1130" y="1033"/>
                  </a:cubicBezTo>
                  <a:cubicBezTo>
                    <a:pt x="1144" y="1033"/>
                    <a:pt x="1158" y="1030"/>
                    <a:pt x="1171" y="1028"/>
                  </a:cubicBezTo>
                  <a:cubicBezTo>
                    <a:pt x="1188" y="1025"/>
                    <a:pt x="1204" y="1022"/>
                    <a:pt x="1221" y="1025"/>
                  </a:cubicBezTo>
                  <a:cubicBezTo>
                    <a:pt x="1241" y="1027"/>
                    <a:pt x="1261" y="1040"/>
                    <a:pt x="1280" y="1051"/>
                  </a:cubicBezTo>
                  <a:cubicBezTo>
                    <a:pt x="1288" y="1056"/>
                    <a:pt x="1294" y="1060"/>
                    <a:pt x="1301" y="1064"/>
                  </a:cubicBezTo>
                  <a:cubicBezTo>
                    <a:pt x="1311" y="1069"/>
                    <a:pt x="1320" y="1074"/>
                    <a:pt x="1329" y="1080"/>
                  </a:cubicBezTo>
                  <a:cubicBezTo>
                    <a:pt x="1345" y="1090"/>
                    <a:pt x="1361" y="1099"/>
                    <a:pt x="1378" y="1106"/>
                  </a:cubicBezTo>
                  <a:cubicBezTo>
                    <a:pt x="1378" y="1108"/>
                    <a:pt x="1379" y="1110"/>
                    <a:pt x="1380" y="1111"/>
                  </a:cubicBezTo>
                  <a:cubicBezTo>
                    <a:pt x="1380" y="1112"/>
                    <a:pt x="1380" y="1112"/>
                    <a:pt x="1380" y="1113"/>
                  </a:cubicBezTo>
                  <a:cubicBezTo>
                    <a:pt x="1379" y="1115"/>
                    <a:pt x="1379" y="1115"/>
                    <a:pt x="1379" y="1115"/>
                  </a:cubicBezTo>
                  <a:cubicBezTo>
                    <a:pt x="1382" y="1117"/>
                    <a:pt x="1382" y="1117"/>
                    <a:pt x="1382" y="1117"/>
                  </a:cubicBezTo>
                  <a:cubicBezTo>
                    <a:pt x="1391" y="1121"/>
                    <a:pt x="1397" y="1128"/>
                    <a:pt x="1404" y="1135"/>
                  </a:cubicBezTo>
                  <a:cubicBezTo>
                    <a:pt x="1413" y="1144"/>
                    <a:pt x="1421" y="1153"/>
                    <a:pt x="1434" y="1158"/>
                  </a:cubicBezTo>
                  <a:cubicBezTo>
                    <a:pt x="1450" y="1164"/>
                    <a:pt x="1450" y="1164"/>
                    <a:pt x="1450" y="1164"/>
                  </a:cubicBezTo>
                  <a:cubicBezTo>
                    <a:pt x="1438" y="1152"/>
                    <a:pt x="1438" y="1152"/>
                    <a:pt x="1438" y="1152"/>
                  </a:cubicBezTo>
                  <a:cubicBezTo>
                    <a:pt x="1433" y="1147"/>
                    <a:pt x="1426" y="1141"/>
                    <a:pt x="1420" y="1136"/>
                  </a:cubicBezTo>
                  <a:cubicBezTo>
                    <a:pt x="1412" y="1130"/>
                    <a:pt x="1404" y="1123"/>
                    <a:pt x="1399" y="1116"/>
                  </a:cubicBezTo>
                  <a:cubicBezTo>
                    <a:pt x="1422" y="1128"/>
                    <a:pt x="1451" y="1138"/>
                    <a:pt x="1473" y="1141"/>
                  </a:cubicBezTo>
                  <a:cubicBezTo>
                    <a:pt x="1475" y="1134"/>
                    <a:pt x="1475" y="1134"/>
                    <a:pt x="1475" y="1134"/>
                  </a:cubicBezTo>
                  <a:cubicBezTo>
                    <a:pt x="1405" y="1114"/>
                    <a:pt x="1348" y="1080"/>
                    <a:pt x="1293" y="1049"/>
                  </a:cubicBezTo>
                  <a:cubicBezTo>
                    <a:pt x="1278" y="1040"/>
                    <a:pt x="1262" y="1031"/>
                    <a:pt x="1247" y="1022"/>
                  </a:cubicBezTo>
                  <a:cubicBezTo>
                    <a:pt x="1270" y="1019"/>
                    <a:pt x="1294" y="1018"/>
                    <a:pt x="1319" y="1020"/>
                  </a:cubicBezTo>
                  <a:cubicBezTo>
                    <a:pt x="1376" y="1024"/>
                    <a:pt x="1428" y="1042"/>
                    <a:pt x="1463" y="1069"/>
                  </a:cubicBezTo>
                  <a:cubicBezTo>
                    <a:pt x="1474" y="1088"/>
                    <a:pt x="1496" y="1097"/>
                    <a:pt x="1517" y="1106"/>
                  </a:cubicBezTo>
                  <a:cubicBezTo>
                    <a:pt x="1531" y="1111"/>
                    <a:pt x="1545" y="1117"/>
                    <a:pt x="1555" y="1125"/>
                  </a:cubicBezTo>
                  <a:cubicBezTo>
                    <a:pt x="1560" y="1120"/>
                    <a:pt x="1560" y="1120"/>
                    <a:pt x="1560" y="1120"/>
                  </a:cubicBezTo>
                  <a:cubicBezTo>
                    <a:pt x="1549" y="1107"/>
                    <a:pt x="1532" y="1100"/>
                    <a:pt x="1516" y="1094"/>
                  </a:cubicBezTo>
                  <a:cubicBezTo>
                    <a:pt x="1496" y="1085"/>
                    <a:pt x="1477" y="1077"/>
                    <a:pt x="1469" y="1061"/>
                  </a:cubicBezTo>
                  <a:cubicBezTo>
                    <a:pt x="1468" y="1060"/>
                    <a:pt x="1468" y="1060"/>
                    <a:pt x="1468" y="1060"/>
                  </a:cubicBezTo>
                  <a:cubicBezTo>
                    <a:pt x="1467" y="1059"/>
                    <a:pt x="1467" y="1059"/>
                    <a:pt x="1467" y="1059"/>
                  </a:cubicBezTo>
                  <a:cubicBezTo>
                    <a:pt x="1462" y="1056"/>
                    <a:pt x="1456" y="1053"/>
                    <a:pt x="1451" y="1050"/>
                  </a:cubicBezTo>
                  <a:cubicBezTo>
                    <a:pt x="1422" y="1035"/>
                    <a:pt x="1393" y="1019"/>
                    <a:pt x="1356" y="1010"/>
                  </a:cubicBezTo>
                  <a:cubicBezTo>
                    <a:pt x="1363" y="1008"/>
                    <a:pt x="1369" y="1006"/>
                    <a:pt x="1375" y="1003"/>
                  </a:cubicBezTo>
                  <a:cubicBezTo>
                    <a:pt x="1392" y="998"/>
                    <a:pt x="1407" y="992"/>
                    <a:pt x="1425" y="995"/>
                  </a:cubicBezTo>
                  <a:cubicBezTo>
                    <a:pt x="1441" y="997"/>
                    <a:pt x="1456" y="1003"/>
                    <a:pt x="1473" y="1010"/>
                  </a:cubicBezTo>
                  <a:cubicBezTo>
                    <a:pt x="1492" y="1018"/>
                    <a:pt x="1511" y="1026"/>
                    <a:pt x="1533" y="1027"/>
                  </a:cubicBezTo>
                  <a:cubicBezTo>
                    <a:pt x="1538" y="1028"/>
                    <a:pt x="1544" y="1028"/>
                    <a:pt x="1549" y="1027"/>
                  </a:cubicBezTo>
                  <a:cubicBezTo>
                    <a:pt x="1576" y="1025"/>
                    <a:pt x="1576" y="1025"/>
                    <a:pt x="1576" y="1025"/>
                  </a:cubicBezTo>
                  <a:cubicBezTo>
                    <a:pt x="1550" y="1020"/>
                    <a:pt x="1550" y="1020"/>
                    <a:pt x="1550" y="1020"/>
                  </a:cubicBezTo>
                  <a:cubicBezTo>
                    <a:pt x="1512" y="1014"/>
                    <a:pt x="1479" y="1002"/>
                    <a:pt x="1447" y="991"/>
                  </a:cubicBezTo>
                  <a:cubicBezTo>
                    <a:pt x="1465" y="991"/>
                    <a:pt x="1484" y="990"/>
                    <a:pt x="1502" y="986"/>
                  </a:cubicBezTo>
                  <a:cubicBezTo>
                    <a:pt x="1501" y="979"/>
                    <a:pt x="1501" y="979"/>
                    <a:pt x="1501" y="979"/>
                  </a:cubicBezTo>
                  <a:cubicBezTo>
                    <a:pt x="1491" y="980"/>
                    <a:pt x="1481" y="980"/>
                    <a:pt x="1472" y="980"/>
                  </a:cubicBezTo>
                  <a:cubicBezTo>
                    <a:pt x="1459" y="980"/>
                    <a:pt x="1447" y="980"/>
                    <a:pt x="1436" y="980"/>
                  </a:cubicBezTo>
                  <a:cubicBezTo>
                    <a:pt x="1429" y="981"/>
                    <a:pt x="1421" y="982"/>
                    <a:pt x="1414" y="983"/>
                  </a:cubicBezTo>
                  <a:cubicBezTo>
                    <a:pt x="1405" y="983"/>
                    <a:pt x="1405" y="983"/>
                    <a:pt x="1405" y="983"/>
                  </a:cubicBezTo>
                  <a:cubicBezTo>
                    <a:pt x="1409" y="985"/>
                    <a:pt x="1409" y="985"/>
                    <a:pt x="1409" y="985"/>
                  </a:cubicBezTo>
                  <a:cubicBezTo>
                    <a:pt x="1395" y="988"/>
                    <a:pt x="1383" y="992"/>
                    <a:pt x="1372" y="996"/>
                  </a:cubicBezTo>
                  <a:cubicBezTo>
                    <a:pt x="1359" y="1001"/>
                    <a:pt x="1347" y="1005"/>
                    <a:pt x="1336" y="1007"/>
                  </a:cubicBezTo>
                  <a:cubicBezTo>
                    <a:pt x="1326" y="1008"/>
                    <a:pt x="1326" y="1008"/>
                    <a:pt x="1326" y="1008"/>
                  </a:cubicBezTo>
                  <a:cubicBezTo>
                    <a:pt x="1319" y="1008"/>
                    <a:pt x="1310" y="1007"/>
                    <a:pt x="1301" y="1006"/>
                  </a:cubicBezTo>
                  <a:cubicBezTo>
                    <a:pt x="1293" y="1005"/>
                    <a:pt x="1286" y="1004"/>
                    <a:pt x="1280" y="1004"/>
                  </a:cubicBezTo>
                  <a:cubicBezTo>
                    <a:pt x="1267" y="1004"/>
                    <a:pt x="1254" y="1004"/>
                    <a:pt x="1241" y="1005"/>
                  </a:cubicBezTo>
                  <a:cubicBezTo>
                    <a:pt x="1243" y="1004"/>
                    <a:pt x="1243" y="1004"/>
                    <a:pt x="1243" y="1004"/>
                  </a:cubicBezTo>
                  <a:cubicBezTo>
                    <a:pt x="1249" y="1001"/>
                    <a:pt x="1255" y="997"/>
                    <a:pt x="1261" y="994"/>
                  </a:cubicBezTo>
                  <a:cubicBezTo>
                    <a:pt x="1287" y="979"/>
                    <a:pt x="1311" y="965"/>
                    <a:pt x="1343" y="961"/>
                  </a:cubicBezTo>
                  <a:cubicBezTo>
                    <a:pt x="1346" y="962"/>
                    <a:pt x="1349" y="961"/>
                    <a:pt x="1353" y="961"/>
                  </a:cubicBezTo>
                  <a:cubicBezTo>
                    <a:pt x="1354" y="961"/>
                    <a:pt x="1355" y="961"/>
                    <a:pt x="1357" y="961"/>
                  </a:cubicBezTo>
                  <a:cubicBezTo>
                    <a:pt x="1359" y="961"/>
                    <a:pt x="1361" y="961"/>
                    <a:pt x="1364" y="961"/>
                  </a:cubicBezTo>
                  <a:cubicBezTo>
                    <a:pt x="1364" y="953"/>
                    <a:pt x="1364" y="953"/>
                    <a:pt x="1364" y="953"/>
                  </a:cubicBezTo>
                  <a:cubicBezTo>
                    <a:pt x="1363" y="953"/>
                    <a:pt x="1363" y="953"/>
                    <a:pt x="1363" y="953"/>
                  </a:cubicBezTo>
                  <a:cubicBezTo>
                    <a:pt x="1361" y="953"/>
                    <a:pt x="1359" y="953"/>
                    <a:pt x="1356" y="953"/>
                  </a:cubicBezTo>
                  <a:cubicBezTo>
                    <a:pt x="1352" y="953"/>
                    <a:pt x="1347" y="954"/>
                    <a:pt x="1343" y="954"/>
                  </a:cubicBezTo>
                  <a:cubicBezTo>
                    <a:pt x="1342" y="954"/>
                    <a:pt x="1342" y="954"/>
                    <a:pt x="1342" y="954"/>
                  </a:cubicBezTo>
                  <a:cubicBezTo>
                    <a:pt x="1341" y="954"/>
                    <a:pt x="1341" y="954"/>
                    <a:pt x="1340" y="954"/>
                  </a:cubicBezTo>
                  <a:cubicBezTo>
                    <a:pt x="1353" y="948"/>
                    <a:pt x="1368" y="945"/>
                    <a:pt x="1386" y="946"/>
                  </a:cubicBezTo>
                  <a:cubicBezTo>
                    <a:pt x="1399" y="947"/>
                    <a:pt x="1411" y="950"/>
                    <a:pt x="1423" y="955"/>
                  </a:cubicBezTo>
                  <a:cubicBezTo>
                    <a:pt x="1436" y="960"/>
                    <a:pt x="1436" y="960"/>
                    <a:pt x="1436" y="960"/>
                  </a:cubicBezTo>
                  <a:cubicBezTo>
                    <a:pt x="1428" y="950"/>
                    <a:pt x="1428" y="950"/>
                    <a:pt x="1428" y="950"/>
                  </a:cubicBezTo>
                  <a:cubicBezTo>
                    <a:pt x="1421" y="941"/>
                    <a:pt x="1410" y="940"/>
                    <a:pt x="1401" y="939"/>
                  </a:cubicBezTo>
                  <a:cubicBezTo>
                    <a:pt x="1397" y="939"/>
                    <a:pt x="1394" y="938"/>
                    <a:pt x="1391" y="938"/>
                  </a:cubicBezTo>
                  <a:cubicBezTo>
                    <a:pt x="1350" y="929"/>
                    <a:pt x="1314" y="911"/>
                    <a:pt x="1296" y="889"/>
                  </a:cubicBezTo>
                  <a:cubicBezTo>
                    <a:pt x="1316" y="894"/>
                    <a:pt x="1338" y="896"/>
                    <a:pt x="1362" y="898"/>
                  </a:cubicBezTo>
                  <a:cubicBezTo>
                    <a:pt x="1368" y="898"/>
                    <a:pt x="1374" y="899"/>
                    <a:pt x="1380" y="899"/>
                  </a:cubicBezTo>
                  <a:cubicBezTo>
                    <a:pt x="1407" y="924"/>
                    <a:pt x="1462" y="932"/>
                    <a:pt x="1493" y="935"/>
                  </a:cubicBezTo>
                  <a:cubicBezTo>
                    <a:pt x="1494" y="928"/>
                    <a:pt x="1494" y="928"/>
                    <a:pt x="1494" y="928"/>
                  </a:cubicBezTo>
                  <a:cubicBezTo>
                    <a:pt x="1484" y="925"/>
                    <a:pt x="1473" y="923"/>
                    <a:pt x="1463" y="921"/>
                  </a:cubicBezTo>
                  <a:cubicBezTo>
                    <a:pt x="1439" y="916"/>
                    <a:pt x="1415" y="911"/>
                    <a:pt x="1399" y="900"/>
                  </a:cubicBezTo>
                  <a:cubicBezTo>
                    <a:pt x="1400" y="900"/>
                    <a:pt x="1400" y="900"/>
                    <a:pt x="1400" y="900"/>
                  </a:cubicBezTo>
                  <a:cubicBezTo>
                    <a:pt x="1410" y="901"/>
                    <a:pt x="1410" y="901"/>
                    <a:pt x="1410" y="901"/>
                  </a:cubicBezTo>
                  <a:cubicBezTo>
                    <a:pt x="1425" y="902"/>
                    <a:pt x="1441" y="903"/>
                    <a:pt x="1452" y="898"/>
                  </a:cubicBezTo>
                  <a:cubicBezTo>
                    <a:pt x="1463" y="893"/>
                    <a:pt x="1463" y="893"/>
                    <a:pt x="1463" y="893"/>
                  </a:cubicBezTo>
                  <a:cubicBezTo>
                    <a:pt x="1468" y="896"/>
                    <a:pt x="1474" y="897"/>
                    <a:pt x="1479" y="897"/>
                  </a:cubicBezTo>
                  <a:cubicBezTo>
                    <a:pt x="1493" y="896"/>
                    <a:pt x="1493" y="896"/>
                    <a:pt x="1493" y="896"/>
                  </a:cubicBezTo>
                  <a:cubicBezTo>
                    <a:pt x="1480" y="890"/>
                    <a:pt x="1480" y="890"/>
                    <a:pt x="1480" y="890"/>
                  </a:cubicBezTo>
                  <a:cubicBezTo>
                    <a:pt x="1478" y="889"/>
                    <a:pt x="1476" y="888"/>
                    <a:pt x="1474" y="887"/>
                  </a:cubicBezTo>
                  <a:cubicBezTo>
                    <a:pt x="1472" y="886"/>
                    <a:pt x="1470" y="885"/>
                    <a:pt x="1469" y="885"/>
                  </a:cubicBezTo>
                  <a:cubicBezTo>
                    <a:pt x="1476" y="886"/>
                    <a:pt x="1483" y="887"/>
                    <a:pt x="1488" y="885"/>
                  </a:cubicBezTo>
                  <a:cubicBezTo>
                    <a:pt x="1504" y="880"/>
                    <a:pt x="1504" y="880"/>
                    <a:pt x="1504" y="880"/>
                  </a:cubicBezTo>
                  <a:cubicBezTo>
                    <a:pt x="1487" y="878"/>
                    <a:pt x="1487" y="878"/>
                    <a:pt x="1487" y="878"/>
                  </a:cubicBezTo>
                  <a:cubicBezTo>
                    <a:pt x="1464" y="875"/>
                    <a:pt x="1443" y="869"/>
                    <a:pt x="1423" y="862"/>
                  </a:cubicBezTo>
                  <a:cubicBezTo>
                    <a:pt x="1426" y="858"/>
                    <a:pt x="1426" y="858"/>
                    <a:pt x="1426" y="858"/>
                  </a:cubicBezTo>
                  <a:cubicBezTo>
                    <a:pt x="1409" y="847"/>
                    <a:pt x="1398" y="830"/>
                    <a:pt x="1387" y="812"/>
                  </a:cubicBezTo>
                  <a:cubicBezTo>
                    <a:pt x="1383" y="807"/>
                    <a:pt x="1380" y="802"/>
                    <a:pt x="1376" y="797"/>
                  </a:cubicBezTo>
                  <a:cubicBezTo>
                    <a:pt x="1372" y="791"/>
                    <a:pt x="1367" y="785"/>
                    <a:pt x="1362" y="780"/>
                  </a:cubicBezTo>
                  <a:cubicBezTo>
                    <a:pt x="1354" y="771"/>
                    <a:pt x="1346" y="763"/>
                    <a:pt x="1343" y="754"/>
                  </a:cubicBezTo>
                  <a:cubicBezTo>
                    <a:pt x="1355" y="756"/>
                    <a:pt x="1367" y="759"/>
                    <a:pt x="1380" y="762"/>
                  </a:cubicBezTo>
                  <a:cubicBezTo>
                    <a:pt x="1396" y="766"/>
                    <a:pt x="1414" y="770"/>
                    <a:pt x="1431" y="773"/>
                  </a:cubicBezTo>
                  <a:cubicBezTo>
                    <a:pt x="1436" y="788"/>
                    <a:pt x="1451" y="801"/>
                    <a:pt x="1464" y="801"/>
                  </a:cubicBezTo>
                  <a:cubicBezTo>
                    <a:pt x="1472" y="801"/>
                    <a:pt x="1472" y="801"/>
                    <a:pt x="1472" y="801"/>
                  </a:cubicBezTo>
                  <a:cubicBezTo>
                    <a:pt x="1466" y="795"/>
                    <a:pt x="1466" y="795"/>
                    <a:pt x="1466" y="795"/>
                  </a:cubicBezTo>
                  <a:cubicBezTo>
                    <a:pt x="1463" y="792"/>
                    <a:pt x="1459" y="790"/>
                    <a:pt x="1456" y="788"/>
                  </a:cubicBezTo>
                  <a:cubicBezTo>
                    <a:pt x="1450" y="785"/>
                    <a:pt x="1445" y="782"/>
                    <a:pt x="1444" y="777"/>
                  </a:cubicBezTo>
                  <a:cubicBezTo>
                    <a:pt x="1451" y="779"/>
                    <a:pt x="1460" y="782"/>
                    <a:pt x="1469" y="782"/>
                  </a:cubicBezTo>
                  <a:cubicBezTo>
                    <a:pt x="1475" y="783"/>
                    <a:pt x="1480" y="782"/>
                    <a:pt x="1484" y="781"/>
                  </a:cubicBezTo>
                  <a:cubicBezTo>
                    <a:pt x="1496" y="777"/>
                    <a:pt x="1496" y="777"/>
                    <a:pt x="1496" y="777"/>
                  </a:cubicBezTo>
                  <a:cubicBezTo>
                    <a:pt x="1484" y="774"/>
                    <a:pt x="1484" y="774"/>
                    <a:pt x="1484" y="774"/>
                  </a:cubicBezTo>
                  <a:cubicBezTo>
                    <a:pt x="1457" y="768"/>
                    <a:pt x="1429" y="762"/>
                    <a:pt x="1401" y="756"/>
                  </a:cubicBezTo>
                  <a:cubicBezTo>
                    <a:pt x="1329" y="742"/>
                    <a:pt x="1254" y="727"/>
                    <a:pt x="1202" y="695"/>
                  </a:cubicBezTo>
                  <a:cubicBezTo>
                    <a:pt x="1239" y="685"/>
                    <a:pt x="1283" y="679"/>
                    <a:pt x="1340" y="679"/>
                  </a:cubicBezTo>
                  <a:cubicBezTo>
                    <a:pt x="1354" y="687"/>
                    <a:pt x="1380" y="698"/>
                    <a:pt x="1401" y="697"/>
                  </a:cubicBezTo>
                  <a:cubicBezTo>
                    <a:pt x="1420" y="696"/>
                    <a:pt x="1420" y="696"/>
                    <a:pt x="1420" y="696"/>
                  </a:cubicBezTo>
                  <a:cubicBezTo>
                    <a:pt x="1402" y="690"/>
                    <a:pt x="1402" y="690"/>
                    <a:pt x="1402" y="690"/>
                  </a:cubicBezTo>
                  <a:cubicBezTo>
                    <a:pt x="1396" y="687"/>
                    <a:pt x="1389" y="686"/>
                    <a:pt x="1383" y="685"/>
                  </a:cubicBezTo>
                  <a:cubicBezTo>
                    <a:pt x="1374" y="682"/>
                    <a:pt x="1365" y="680"/>
                    <a:pt x="1358" y="677"/>
                  </a:cubicBezTo>
                  <a:cubicBezTo>
                    <a:pt x="1362" y="677"/>
                    <a:pt x="1365" y="677"/>
                    <a:pt x="1368" y="677"/>
                  </a:cubicBezTo>
                  <a:cubicBezTo>
                    <a:pt x="1407" y="678"/>
                    <a:pt x="1437" y="696"/>
                    <a:pt x="1463" y="711"/>
                  </a:cubicBezTo>
                  <a:cubicBezTo>
                    <a:pt x="1473" y="717"/>
                    <a:pt x="1482" y="722"/>
                    <a:pt x="1491" y="727"/>
                  </a:cubicBezTo>
                  <a:cubicBezTo>
                    <a:pt x="1495" y="720"/>
                    <a:pt x="1495" y="720"/>
                    <a:pt x="1495" y="720"/>
                  </a:cubicBezTo>
                  <a:cubicBezTo>
                    <a:pt x="1469" y="702"/>
                    <a:pt x="1438" y="683"/>
                    <a:pt x="1397" y="670"/>
                  </a:cubicBezTo>
                  <a:cubicBezTo>
                    <a:pt x="1402" y="667"/>
                    <a:pt x="1406" y="665"/>
                    <a:pt x="1411" y="662"/>
                  </a:cubicBezTo>
                  <a:cubicBezTo>
                    <a:pt x="1423" y="655"/>
                    <a:pt x="1435" y="649"/>
                    <a:pt x="1451" y="646"/>
                  </a:cubicBezTo>
                  <a:cubicBezTo>
                    <a:pt x="1461" y="655"/>
                    <a:pt x="1475" y="662"/>
                    <a:pt x="1490" y="666"/>
                  </a:cubicBezTo>
                  <a:cubicBezTo>
                    <a:pt x="1503" y="669"/>
                    <a:pt x="1503" y="669"/>
                    <a:pt x="1503" y="669"/>
                  </a:cubicBezTo>
                  <a:cubicBezTo>
                    <a:pt x="1494" y="660"/>
                    <a:pt x="1494" y="660"/>
                    <a:pt x="1494" y="660"/>
                  </a:cubicBezTo>
                  <a:cubicBezTo>
                    <a:pt x="1489" y="655"/>
                    <a:pt x="1483" y="652"/>
                    <a:pt x="1476" y="650"/>
                  </a:cubicBezTo>
                  <a:cubicBezTo>
                    <a:pt x="1471" y="648"/>
                    <a:pt x="1467" y="646"/>
                    <a:pt x="1463" y="643"/>
                  </a:cubicBezTo>
                  <a:cubicBezTo>
                    <a:pt x="1466" y="643"/>
                    <a:pt x="1469" y="643"/>
                    <a:pt x="1471" y="643"/>
                  </a:cubicBezTo>
                  <a:cubicBezTo>
                    <a:pt x="1482" y="643"/>
                    <a:pt x="1493" y="643"/>
                    <a:pt x="1501" y="639"/>
                  </a:cubicBezTo>
                  <a:cubicBezTo>
                    <a:pt x="1513" y="632"/>
                    <a:pt x="1513" y="632"/>
                    <a:pt x="1513" y="632"/>
                  </a:cubicBezTo>
                  <a:cubicBezTo>
                    <a:pt x="1499" y="632"/>
                    <a:pt x="1499" y="632"/>
                    <a:pt x="1499" y="632"/>
                  </a:cubicBezTo>
                  <a:cubicBezTo>
                    <a:pt x="1464" y="632"/>
                    <a:pt x="1443" y="636"/>
                    <a:pt x="1418" y="648"/>
                  </a:cubicBezTo>
                  <a:cubicBezTo>
                    <a:pt x="1413" y="651"/>
                    <a:pt x="1407" y="654"/>
                    <a:pt x="1402" y="657"/>
                  </a:cubicBezTo>
                  <a:cubicBezTo>
                    <a:pt x="1393" y="662"/>
                    <a:pt x="1385" y="667"/>
                    <a:pt x="1378" y="668"/>
                  </a:cubicBezTo>
                  <a:cubicBezTo>
                    <a:pt x="1375" y="669"/>
                    <a:pt x="1371" y="669"/>
                    <a:pt x="1368" y="669"/>
                  </a:cubicBezTo>
                  <a:cubicBezTo>
                    <a:pt x="1362" y="669"/>
                    <a:pt x="1356" y="669"/>
                    <a:pt x="1350" y="670"/>
                  </a:cubicBezTo>
                  <a:cubicBezTo>
                    <a:pt x="1339" y="669"/>
                    <a:pt x="1328" y="668"/>
                    <a:pt x="1317" y="667"/>
                  </a:cubicBezTo>
                  <a:cubicBezTo>
                    <a:pt x="1310" y="666"/>
                    <a:pt x="1302" y="665"/>
                    <a:pt x="1295" y="664"/>
                  </a:cubicBezTo>
                  <a:cubicBezTo>
                    <a:pt x="1286" y="664"/>
                    <a:pt x="1275" y="663"/>
                    <a:pt x="1263" y="665"/>
                  </a:cubicBezTo>
                  <a:cubicBezTo>
                    <a:pt x="1285" y="649"/>
                    <a:pt x="1305" y="637"/>
                    <a:pt x="1325" y="628"/>
                  </a:cubicBezTo>
                  <a:cubicBezTo>
                    <a:pt x="1330" y="626"/>
                    <a:pt x="1336" y="622"/>
                    <a:pt x="1342" y="619"/>
                  </a:cubicBezTo>
                  <a:cubicBezTo>
                    <a:pt x="1363" y="608"/>
                    <a:pt x="1394" y="591"/>
                    <a:pt x="1409" y="591"/>
                  </a:cubicBezTo>
                  <a:cubicBezTo>
                    <a:pt x="1414" y="591"/>
                    <a:pt x="1419" y="593"/>
                    <a:pt x="1424" y="595"/>
                  </a:cubicBezTo>
                  <a:cubicBezTo>
                    <a:pt x="1428" y="596"/>
                    <a:pt x="1433" y="598"/>
                    <a:pt x="1438" y="598"/>
                  </a:cubicBezTo>
                  <a:cubicBezTo>
                    <a:pt x="1444" y="598"/>
                    <a:pt x="1450" y="596"/>
                    <a:pt x="1456" y="592"/>
                  </a:cubicBezTo>
                  <a:cubicBezTo>
                    <a:pt x="1464" y="585"/>
                    <a:pt x="1464" y="585"/>
                    <a:pt x="1464" y="585"/>
                  </a:cubicBezTo>
                  <a:cubicBezTo>
                    <a:pt x="1453" y="585"/>
                    <a:pt x="1453" y="585"/>
                    <a:pt x="1453" y="585"/>
                  </a:cubicBezTo>
                  <a:cubicBezTo>
                    <a:pt x="1450" y="586"/>
                    <a:pt x="1447" y="586"/>
                    <a:pt x="1443" y="586"/>
                  </a:cubicBezTo>
                  <a:cubicBezTo>
                    <a:pt x="1435" y="587"/>
                    <a:pt x="1426" y="588"/>
                    <a:pt x="1421" y="586"/>
                  </a:cubicBezTo>
                  <a:cubicBezTo>
                    <a:pt x="1430" y="583"/>
                    <a:pt x="1439" y="578"/>
                    <a:pt x="1447" y="574"/>
                  </a:cubicBezTo>
                  <a:cubicBezTo>
                    <a:pt x="1451" y="572"/>
                    <a:pt x="1451" y="572"/>
                    <a:pt x="1451" y="572"/>
                  </a:cubicBezTo>
                  <a:cubicBezTo>
                    <a:pt x="1453" y="571"/>
                    <a:pt x="1456" y="570"/>
                    <a:pt x="1459" y="569"/>
                  </a:cubicBezTo>
                  <a:cubicBezTo>
                    <a:pt x="1469" y="564"/>
                    <a:pt x="1479" y="560"/>
                    <a:pt x="1483" y="551"/>
                  </a:cubicBezTo>
                  <a:cubicBezTo>
                    <a:pt x="1488" y="541"/>
                    <a:pt x="1488" y="541"/>
                    <a:pt x="1488" y="541"/>
                  </a:cubicBezTo>
                  <a:cubicBezTo>
                    <a:pt x="1478" y="547"/>
                    <a:pt x="1478" y="547"/>
                    <a:pt x="1478" y="547"/>
                  </a:cubicBezTo>
                  <a:cubicBezTo>
                    <a:pt x="1443" y="566"/>
                    <a:pt x="1399" y="584"/>
                    <a:pt x="1362" y="599"/>
                  </a:cubicBezTo>
                  <a:cubicBezTo>
                    <a:pt x="1377" y="577"/>
                    <a:pt x="1395" y="553"/>
                    <a:pt x="1401" y="529"/>
                  </a:cubicBezTo>
                  <a:cubicBezTo>
                    <a:pt x="1394" y="526"/>
                    <a:pt x="1394" y="526"/>
                    <a:pt x="1394" y="526"/>
                  </a:cubicBezTo>
                  <a:cubicBezTo>
                    <a:pt x="1380" y="556"/>
                    <a:pt x="1362" y="582"/>
                    <a:pt x="1345" y="607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23" y="616"/>
                    <a:pt x="1305" y="627"/>
                    <a:pt x="1288" y="637"/>
                  </a:cubicBezTo>
                  <a:cubicBezTo>
                    <a:pt x="1273" y="646"/>
                    <a:pt x="1258" y="656"/>
                    <a:pt x="1241" y="662"/>
                  </a:cubicBezTo>
                  <a:cubicBezTo>
                    <a:pt x="1239" y="663"/>
                    <a:pt x="1239" y="663"/>
                    <a:pt x="1239" y="663"/>
                  </a:cubicBezTo>
                  <a:cubicBezTo>
                    <a:pt x="1239" y="665"/>
                    <a:pt x="1239" y="665"/>
                    <a:pt x="1239" y="665"/>
                  </a:cubicBezTo>
                  <a:cubicBezTo>
                    <a:pt x="1238" y="666"/>
                    <a:pt x="1238" y="667"/>
                    <a:pt x="1238" y="668"/>
                  </a:cubicBezTo>
                  <a:cubicBezTo>
                    <a:pt x="1200" y="676"/>
                    <a:pt x="1169" y="686"/>
                    <a:pt x="1143" y="699"/>
                  </a:cubicBezTo>
                  <a:cubicBezTo>
                    <a:pt x="1143" y="695"/>
                    <a:pt x="1142" y="691"/>
                    <a:pt x="1142" y="686"/>
                  </a:cubicBezTo>
                  <a:cubicBezTo>
                    <a:pt x="1142" y="677"/>
                    <a:pt x="1141" y="669"/>
                    <a:pt x="1142" y="658"/>
                  </a:cubicBezTo>
                  <a:cubicBezTo>
                    <a:pt x="1155" y="651"/>
                    <a:pt x="1173" y="651"/>
                    <a:pt x="1191" y="651"/>
                  </a:cubicBezTo>
                  <a:cubicBezTo>
                    <a:pt x="1211" y="651"/>
                    <a:pt x="1232" y="651"/>
                    <a:pt x="1250" y="642"/>
                  </a:cubicBezTo>
                  <a:cubicBezTo>
                    <a:pt x="1265" y="633"/>
                    <a:pt x="1265" y="633"/>
                    <a:pt x="1265" y="633"/>
                  </a:cubicBezTo>
                  <a:cubicBezTo>
                    <a:pt x="1248" y="635"/>
                    <a:pt x="1248" y="635"/>
                    <a:pt x="1248" y="635"/>
                  </a:cubicBezTo>
                  <a:cubicBezTo>
                    <a:pt x="1240" y="636"/>
                    <a:pt x="1233" y="637"/>
                    <a:pt x="1226" y="638"/>
                  </a:cubicBezTo>
                  <a:cubicBezTo>
                    <a:pt x="1214" y="640"/>
                    <a:pt x="1201" y="642"/>
                    <a:pt x="1189" y="642"/>
                  </a:cubicBezTo>
                  <a:cubicBezTo>
                    <a:pt x="1208" y="635"/>
                    <a:pt x="1236" y="623"/>
                    <a:pt x="1249" y="605"/>
                  </a:cubicBezTo>
                  <a:cubicBezTo>
                    <a:pt x="1265" y="584"/>
                    <a:pt x="1265" y="584"/>
                    <a:pt x="1265" y="584"/>
                  </a:cubicBezTo>
                  <a:cubicBezTo>
                    <a:pt x="1244" y="600"/>
                    <a:pt x="1244" y="600"/>
                    <a:pt x="1244" y="600"/>
                  </a:cubicBezTo>
                  <a:cubicBezTo>
                    <a:pt x="1217" y="621"/>
                    <a:pt x="1184" y="636"/>
                    <a:pt x="1145" y="646"/>
                  </a:cubicBezTo>
                  <a:cubicBezTo>
                    <a:pt x="1145" y="639"/>
                    <a:pt x="1146" y="633"/>
                    <a:pt x="1148" y="627"/>
                  </a:cubicBezTo>
                  <a:cubicBezTo>
                    <a:pt x="1149" y="623"/>
                    <a:pt x="1149" y="623"/>
                    <a:pt x="1149" y="623"/>
                  </a:cubicBezTo>
                  <a:cubicBezTo>
                    <a:pt x="1159" y="615"/>
                    <a:pt x="1175" y="604"/>
                    <a:pt x="1194" y="597"/>
                  </a:cubicBezTo>
                  <a:cubicBezTo>
                    <a:pt x="1198" y="595"/>
                    <a:pt x="1202" y="593"/>
                    <a:pt x="1207" y="591"/>
                  </a:cubicBezTo>
                  <a:cubicBezTo>
                    <a:pt x="1220" y="585"/>
                    <a:pt x="1236" y="578"/>
                    <a:pt x="1247" y="577"/>
                  </a:cubicBezTo>
                  <a:cubicBezTo>
                    <a:pt x="1254" y="577"/>
                    <a:pt x="1261" y="579"/>
                    <a:pt x="1269" y="581"/>
                  </a:cubicBezTo>
                  <a:cubicBezTo>
                    <a:pt x="1277" y="583"/>
                    <a:pt x="1285" y="585"/>
                    <a:pt x="1293" y="585"/>
                  </a:cubicBezTo>
                  <a:cubicBezTo>
                    <a:pt x="1301" y="585"/>
                    <a:pt x="1308" y="583"/>
                    <a:pt x="1315" y="581"/>
                  </a:cubicBezTo>
                  <a:cubicBezTo>
                    <a:pt x="1318" y="580"/>
                    <a:pt x="1321" y="580"/>
                    <a:pt x="1324" y="579"/>
                  </a:cubicBezTo>
                  <a:cubicBezTo>
                    <a:pt x="1326" y="579"/>
                    <a:pt x="1328" y="579"/>
                    <a:pt x="1330" y="578"/>
                  </a:cubicBezTo>
                  <a:cubicBezTo>
                    <a:pt x="1338" y="578"/>
                    <a:pt x="1347" y="577"/>
                    <a:pt x="1351" y="569"/>
                  </a:cubicBezTo>
                  <a:cubicBezTo>
                    <a:pt x="1354" y="562"/>
                    <a:pt x="1354" y="562"/>
                    <a:pt x="1354" y="562"/>
                  </a:cubicBezTo>
                  <a:cubicBezTo>
                    <a:pt x="1346" y="564"/>
                    <a:pt x="1346" y="564"/>
                    <a:pt x="1346" y="564"/>
                  </a:cubicBezTo>
                  <a:cubicBezTo>
                    <a:pt x="1330" y="569"/>
                    <a:pt x="1305" y="575"/>
                    <a:pt x="1281" y="573"/>
                  </a:cubicBezTo>
                  <a:cubicBezTo>
                    <a:pt x="1274" y="573"/>
                    <a:pt x="1267" y="571"/>
                    <a:pt x="1261" y="570"/>
                  </a:cubicBezTo>
                  <a:cubicBezTo>
                    <a:pt x="1281" y="559"/>
                    <a:pt x="1316" y="539"/>
                    <a:pt x="1333" y="513"/>
                  </a:cubicBezTo>
                  <a:cubicBezTo>
                    <a:pt x="1327" y="509"/>
                    <a:pt x="1327" y="509"/>
                    <a:pt x="1327" y="509"/>
                  </a:cubicBezTo>
                  <a:cubicBezTo>
                    <a:pt x="1298" y="544"/>
                    <a:pt x="1252" y="564"/>
                    <a:pt x="1207" y="582"/>
                  </a:cubicBezTo>
                  <a:cubicBezTo>
                    <a:pt x="1189" y="590"/>
                    <a:pt x="1172" y="597"/>
                    <a:pt x="1156" y="605"/>
                  </a:cubicBezTo>
                  <a:cubicBezTo>
                    <a:pt x="1159" y="598"/>
                    <a:pt x="1162" y="591"/>
                    <a:pt x="1165" y="585"/>
                  </a:cubicBezTo>
                  <a:cubicBezTo>
                    <a:pt x="1175" y="562"/>
                    <a:pt x="1184" y="542"/>
                    <a:pt x="1202" y="526"/>
                  </a:cubicBezTo>
                  <a:cubicBezTo>
                    <a:pt x="1220" y="509"/>
                    <a:pt x="1249" y="501"/>
                    <a:pt x="1276" y="494"/>
                  </a:cubicBezTo>
                  <a:cubicBezTo>
                    <a:pt x="1308" y="485"/>
                    <a:pt x="1342" y="475"/>
                    <a:pt x="1359" y="450"/>
                  </a:cubicBezTo>
                  <a:cubicBezTo>
                    <a:pt x="1375" y="428"/>
                    <a:pt x="1375" y="428"/>
                    <a:pt x="1375" y="428"/>
                  </a:cubicBezTo>
                  <a:cubicBezTo>
                    <a:pt x="1354" y="446"/>
                    <a:pt x="1354" y="446"/>
                    <a:pt x="1354" y="446"/>
                  </a:cubicBezTo>
                  <a:cubicBezTo>
                    <a:pt x="1343" y="455"/>
                    <a:pt x="1328" y="466"/>
                    <a:pt x="1314" y="470"/>
                  </a:cubicBezTo>
                  <a:cubicBezTo>
                    <a:pt x="1314" y="470"/>
                    <a:pt x="1315" y="469"/>
                    <a:pt x="1315" y="469"/>
                  </a:cubicBezTo>
                  <a:cubicBezTo>
                    <a:pt x="1322" y="460"/>
                    <a:pt x="1331" y="449"/>
                    <a:pt x="1331" y="439"/>
                  </a:cubicBezTo>
                  <a:cubicBezTo>
                    <a:pt x="1331" y="425"/>
                    <a:pt x="1331" y="425"/>
                    <a:pt x="1331" y="425"/>
                  </a:cubicBezTo>
                  <a:cubicBezTo>
                    <a:pt x="1324" y="437"/>
                    <a:pt x="1324" y="437"/>
                    <a:pt x="1324" y="437"/>
                  </a:cubicBezTo>
                  <a:cubicBezTo>
                    <a:pt x="1316" y="450"/>
                    <a:pt x="1308" y="465"/>
                    <a:pt x="1297" y="476"/>
                  </a:cubicBezTo>
                  <a:cubicBezTo>
                    <a:pt x="1269" y="486"/>
                    <a:pt x="1239" y="496"/>
                    <a:pt x="1212" y="508"/>
                  </a:cubicBezTo>
                  <a:cubicBezTo>
                    <a:pt x="1216" y="502"/>
                    <a:pt x="1220" y="496"/>
                    <a:pt x="1223" y="489"/>
                  </a:cubicBezTo>
                  <a:cubicBezTo>
                    <a:pt x="1228" y="481"/>
                    <a:pt x="1234" y="471"/>
                    <a:pt x="1239" y="463"/>
                  </a:cubicBezTo>
                  <a:cubicBezTo>
                    <a:pt x="1269" y="464"/>
                    <a:pt x="1289" y="455"/>
                    <a:pt x="1305" y="446"/>
                  </a:cubicBezTo>
                  <a:cubicBezTo>
                    <a:pt x="1325" y="435"/>
                    <a:pt x="1325" y="435"/>
                    <a:pt x="1325" y="435"/>
                  </a:cubicBezTo>
                  <a:cubicBezTo>
                    <a:pt x="1303" y="439"/>
                    <a:pt x="1303" y="439"/>
                    <a:pt x="1303" y="439"/>
                  </a:cubicBezTo>
                  <a:cubicBezTo>
                    <a:pt x="1295" y="441"/>
                    <a:pt x="1289" y="443"/>
                    <a:pt x="1282" y="445"/>
                  </a:cubicBezTo>
                  <a:cubicBezTo>
                    <a:pt x="1270" y="450"/>
                    <a:pt x="1258" y="455"/>
                    <a:pt x="1241" y="452"/>
                  </a:cubicBezTo>
                  <a:cubicBezTo>
                    <a:pt x="1248" y="432"/>
                    <a:pt x="1264" y="423"/>
                    <a:pt x="1282" y="413"/>
                  </a:cubicBezTo>
                  <a:cubicBezTo>
                    <a:pt x="1292" y="408"/>
                    <a:pt x="1303" y="401"/>
                    <a:pt x="1312" y="393"/>
                  </a:cubicBezTo>
                  <a:cubicBezTo>
                    <a:pt x="1325" y="380"/>
                    <a:pt x="1325" y="380"/>
                    <a:pt x="1325" y="380"/>
                  </a:cubicBezTo>
                  <a:cubicBezTo>
                    <a:pt x="1308" y="387"/>
                    <a:pt x="1308" y="387"/>
                    <a:pt x="1308" y="387"/>
                  </a:cubicBezTo>
                  <a:cubicBezTo>
                    <a:pt x="1296" y="392"/>
                    <a:pt x="1286" y="399"/>
                    <a:pt x="1276" y="406"/>
                  </a:cubicBezTo>
                  <a:cubicBezTo>
                    <a:pt x="1270" y="410"/>
                    <a:pt x="1264" y="414"/>
                    <a:pt x="1257" y="418"/>
                  </a:cubicBezTo>
                  <a:cubicBezTo>
                    <a:pt x="1260" y="413"/>
                    <a:pt x="1263" y="408"/>
                    <a:pt x="1266" y="403"/>
                  </a:cubicBezTo>
                  <a:cubicBezTo>
                    <a:pt x="1270" y="398"/>
                    <a:pt x="1274" y="392"/>
                    <a:pt x="1278" y="385"/>
                  </a:cubicBezTo>
                  <a:cubicBezTo>
                    <a:pt x="1283" y="376"/>
                    <a:pt x="1283" y="376"/>
                    <a:pt x="1283" y="376"/>
                  </a:cubicBezTo>
                  <a:cubicBezTo>
                    <a:pt x="1273" y="380"/>
                    <a:pt x="1273" y="380"/>
                    <a:pt x="1273" y="380"/>
                  </a:cubicBezTo>
                  <a:cubicBezTo>
                    <a:pt x="1269" y="382"/>
                    <a:pt x="1267" y="385"/>
                    <a:pt x="1265" y="388"/>
                  </a:cubicBezTo>
                  <a:cubicBezTo>
                    <a:pt x="1265" y="386"/>
                    <a:pt x="1266" y="385"/>
                    <a:pt x="1266" y="384"/>
                  </a:cubicBezTo>
                  <a:cubicBezTo>
                    <a:pt x="1275" y="366"/>
                    <a:pt x="1275" y="366"/>
                    <a:pt x="1275" y="366"/>
                  </a:cubicBezTo>
                  <a:cubicBezTo>
                    <a:pt x="1260" y="380"/>
                    <a:pt x="1260" y="380"/>
                    <a:pt x="1260" y="380"/>
                  </a:cubicBezTo>
                  <a:cubicBezTo>
                    <a:pt x="1253" y="387"/>
                    <a:pt x="1249" y="399"/>
                    <a:pt x="1246" y="410"/>
                  </a:cubicBezTo>
                  <a:cubicBezTo>
                    <a:pt x="1244" y="417"/>
                    <a:pt x="1242" y="424"/>
                    <a:pt x="1239" y="429"/>
                  </a:cubicBezTo>
                  <a:cubicBezTo>
                    <a:pt x="1209" y="443"/>
                    <a:pt x="1182" y="460"/>
                    <a:pt x="1156" y="476"/>
                  </a:cubicBezTo>
                  <a:cubicBezTo>
                    <a:pt x="1158" y="474"/>
                    <a:pt x="1159" y="471"/>
                    <a:pt x="1161" y="469"/>
                  </a:cubicBezTo>
                  <a:cubicBezTo>
                    <a:pt x="1171" y="453"/>
                    <a:pt x="1181" y="437"/>
                    <a:pt x="1181" y="422"/>
                  </a:cubicBezTo>
                  <a:cubicBezTo>
                    <a:pt x="1181" y="412"/>
                    <a:pt x="1181" y="412"/>
                    <a:pt x="1181" y="412"/>
                  </a:cubicBezTo>
                  <a:cubicBezTo>
                    <a:pt x="1175" y="419"/>
                    <a:pt x="1175" y="419"/>
                    <a:pt x="1175" y="419"/>
                  </a:cubicBezTo>
                  <a:cubicBezTo>
                    <a:pt x="1161" y="436"/>
                    <a:pt x="1151" y="456"/>
                    <a:pt x="1142" y="476"/>
                  </a:cubicBezTo>
                  <a:cubicBezTo>
                    <a:pt x="1139" y="481"/>
                    <a:pt x="1137" y="486"/>
                    <a:pt x="1134" y="490"/>
                  </a:cubicBezTo>
                  <a:cubicBezTo>
                    <a:pt x="1125" y="494"/>
                    <a:pt x="1117" y="501"/>
                    <a:pt x="1108" y="507"/>
                  </a:cubicBezTo>
                  <a:cubicBezTo>
                    <a:pt x="1102" y="511"/>
                    <a:pt x="1096" y="515"/>
                    <a:pt x="1091" y="519"/>
                  </a:cubicBezTo>
                  <a:cubicBezTo>
                    <a:pt x="1097" y="507"/>
                    <a:pt x="1102" y="493"/>
                    <a:pt x="1107" y="480"/>
                  </a:cubicBezTo>
                  <a:cubicBezTo>
                    <a:pt x="1114" y="460"/>
                    <a:pt x="1122" y="439"/>
                    <a:pt x="1134" y="425"/>
                  </a:cubicBezTo>
                  <a:cubicBezTo>
                    <a:pt x="1183" y="411"/>
                    <a:pt x="1219" y="394"/>
                    <a:pt x="1248" y="373"/>
                  </a:cubicBezTo>
                  <a:cubicBezTo>
                    <a:pt x="1245" y="366"/>
                    <a:pt x="1245" y="366"/>
                    <a:pt x="1245" y="366"/>
                  </a:cubicBezTo>
                  <a:cubicBezTo>
                    <a:pt x="1238" y="370"/>
                    <a:pt x="1231" y="373"/>
                    <a:pt x="1224" y="377"/>
                  </a:cubicBezTo>
                  <a:cubicBezTo>
                    <a:pt x="1197" y="391"/>
                    <a:pt x="1170" y="406"/>
                    <a:pt x="1142" y="412"/>
                  </a:cubicBezTo>
                  <a:cubicBezTo>
                    <a:pt x="1152" y="396"/>
                    <a:pt x="1168" y="387"/>
                    <a:pt x="1186" y="377"/>
                  </a:cubicBezTo>
                  <a:cubicBezTo>
                    <a:pt x="1195" y="372"/>
                    <a:pt x="1205" y="367"/>
                    <a:pt x="1214" y="360"/>
                  </a:cubicBezTo>
                  <a:cubicBezTo>
                    <a:pt x="1210" y="354"/>
                    <a:pt x="1210" y="354"/>
                    <a:pt x="1210" y="354"/>
                  </a:cubicBezTo>
                  <a:cubicBezTo>
                    <a:pt x="1163" y="380"/>
                    <a:pt x="1111" y="402"/>
                    <a:pt x="1062" y="423"/>
                  </a:cubicBezTo>
                  <a:cubicBezTo>
                    <a:pt x="1063" y="415"/>
                    <a:pt x="1064" y="408"/>
                    <a:pt x="1065" y="400"/>
                  </a:cubicBezTo>
                  <a:cubicBezTo>
                    <a:pt x="1068" y="385"/>
                    <a:pt x="1070" y="372"/>
                    <a:pt x="1070" y="360"/>
                  </a:cubicBezTo>
                  <a:cubicBezTo>
                    <a:pt x="1069" y="339"/>
                    <a:pt x="1069" y="339"/>
                    <a:pt x="1069" y="339"/>
                  </a:cubicBezTo>
                  <a:cubicBezTo>
                    <a:pt x="1063" y="359"/>
                    <a:pt x="1063" y="359"/>
                    <a:pt x="1063" y="359"/>
                  </a:cubicBezTo>
                  <a:cubicBezTo>
                    <a:pt x="1058" y="375"/>
                    <a:pt x="1056" y="394"/>
                    <a:pt x="1054" y="412"/>
                  </a:cubicBezTo>
                  <a:cubicBezTo>
                    <a:pt x="1053" y="417"/>
                    <a:pt x="1053" y="423"/>
                    <a:pt x="1052" y="428"/>
                  </a:cubicBezTo>
                  <a:cubicBezTo>
                    <a:pt x="1047" y="430"/>
                    <a:pt x="1043" y="432"/>
                    <a:pt x="1039" y="433"/>
                  </a:cubicBezTo>
                  <a:cubicBezTo>
                    <a:pt x="1035" y="435"/>
                    <a:pt x="1032" y="436"/>
                    <a:pt x="1028" y="438"/>
                  </a:cubicBezTo>
                  <a:cubicBezTo>
                    <a:pt x="1031" y="430"/>
                    <a:pt x="1035" y="422"/>
                    <a:pt x="1040" y="415"/>
                  </a:cubicBezTo>
                  <a:cubicBezTo>
                    <a:pt x="1046" y="403"/>
                    <a:pt x="1052" y="392"/>
                    <a:pt x="1055" y="382"/>
                  </a:cubicBezTo>
                  <a:cubicBezTo>
                    <a:pt x="1060" y="361"/>
                    <a:pt x="1060" y="361"/>
                    <a:pt x="1060" y="361"/>
                  </a:cubicBezTo>
                  <a:cubicBezTo>
                    <a:pt x="1048" y="379"/>
                    <a:pt x="1048" y="379"/>
                    <a:pt x="1048" y="379"/>
                  </a:cubicBezTo>
                  <a:cubicBezTo>
                    <a:pt x="1043" y="387"/>
                    <a:pt x="1037" y="397"/>
                    <a:pt x="1033" y="407"/>
                  </a:cubicBezTo>
                  <a:cubicBezTo>
                    <a:pt x="1019" y="434"/>
                    <a:pt x="1005" y="461"/>
                    <a:pt x="979" y="467"/>
                  </a:cubicBezTo>
                  <a:cubicBezTo>
                    <a:pt x="985" y="455"/>
                    <a:pt x="985" y="439"/>
                    <a:pt x="986" y="423"/>
                  </a:cubicBezTo>
                  <a:cubicBezTo>
                    <a:pt x="987" y="406"/>
                    <a:pt x="988" y="390"/>
                    <a:pt x="996" y="380"/>
                  </a:cubicBezTo>
                  <a:cubicBezTo>
                    <a:pt x="998" y="380"/>
                    <a:pt x="998" y="380"/>
                    <a:pt x="998" y="380"/>
                  </a:cubicBezTo>
                  <a:cubicBezTo>
                    <a:pt x="1013" y="381"/>
                    <a:pt x="1024" y="381"/>
                    <a:pt x="1029" y="376"/>
                  </a:cubicBezTo>
                  <a:cubicBezTo>
                    <a:pt x="1030" y="375"/>
                    <a:pt x="1030" y="373"/>
                    <a:pt x="1030" y="370"/>
                  </a:cubicBezTo>
                  <a:cubicBezTo>
                    <a:pt x="1029" y="365"/>
                    <a:pt x="1029" y="365"/>
                    <a:pt x="1029" y="365"/>
                  </a:cubicBezTo>
                  <a:cubicBezTo>
                    <a:pt x="1024" y="368"/>
                    <a:pt x="1024" y="368"/>
                    <a:pt x="1024" y="368"/>
                  </a:cubicBezTo>
                  <a:cubicBezTo>
                    <a:pt x="1022" y="370"/>
                    <a:pt x="1015" y="371"/>
                    <a:pt x="1007" y="370"/>
                  </a:cubicBezTo>
                  <a:cubicBezTo>
                    <a:pt x="1005" y="370"/>
                    <a:pt x="1002" y="370"/>
                    <a:pt x="1000" y="369"/>
                  </a:cubicBezTo>
                  <a:cubicBezTo>
                    <a:pt x="1019" y="340"/>
                    <a:pt x="1043" y="324"/>
                    <a:pt x="1071" y="321"/>
                  </a:cubicBezTo>
                  <a:cubicBezTo>
                    <a:pt x="1083" y="320"/>
                    <a:pt x="1083" y="320"/>
                    <a:pt x="1083" y="320"/>
                  </a:cubicBezTo>
                  <a:cubicBezTo>
                    <a:pt x="1088" y="320"/>
                    <a:pt x="1093" y="320"/>
                    <a:pt x="1098" y="321"/>
                  </a:cubicBezTo>
                  <a:cubicBezTo>
                    <a:pt x="1103" y="322"/>
                    <a:pt x="1107" y="324"/>
                    <a:pt x="1112" y="327"/>
                  </a:cubicBezTo>
                  <a:cubicBezTo>
                    <a:pt x="1116" y="329"/>
                    <a:pt x="1121" y="332"/>
                    <a:pt x="1127" y="333"/>
                  </a:cubicBezTo>
                  <a:cubicBezTo>
                    <a:pt x="1139" y="336"/>
                    <a:pt x="1154" y="335"/>
                    <a:pt x="1168" y="334"/>
                  </a:cubicBezTo>
                  <a:cubicBezTo>
                    <a:pt x="1177" y="334"/>
                    <a:pt x="1186" y="333"/>
                    <a:pt x="1194" y="334"/>
                  </a:cubicBezTo>
                  <a:cubicBezTo>
                    <a:pt x="1204" y="334"/>
                    <a:pt x="1211" y="337"/>
                    <a:pt x="1217" y="341"/>
                  </a:cubicBezTo>
                  <a:cubicBezTo>
                    <a:pt x="1219" y="343"/>
                    <a:pt x="1219" y="343"/>
                    <a:pt x="1219" y="343"/>
                  </a:cubicBezTo>
                  <a:cubicBezTo>
                    <a:pt x="1222" y="341"/>
                    <a:pt x="1222" y="341"/>
                    <a:pt x="1222" y="341"/>
                  </a:cubicBezTo>
                  <a:cubicBezTo>
                    <a:pt x="1223" y="340"/>
                    <a:pt x="1225" y="339"/>
                    <a:pt x="1228" y="339"/>
                  </a:cubicBezTo>
                  <a:cubicBezTo>
                    <a:pt x="1231" y="339"/>
                    <a:pt x="1234" y="338"/>
                    <a:pt x="1237" y="337"/>
                  </a:cubicBezTo>
                  <a:cubicBezTo>
                    <a:pt x="1243" y="333"/>
                    <a:pt x="1243" y="333"/>
                    <a:pt x="1243" y="333"/>
                  </a:cubicBezTo>
                  <a:cubicBezTo>
                    <a:pt x="1237" y="330"/>
                    <a:pt x="1237" y="330"/>
                    <a:pt x="1237" y="330"/>
                  </a:cubicBezTo>
                  <a:cubicBezTo>
                    <a:pt x="1234" y="329"/>
                    <a:pt x="1228" y="329"/>
                    <a:pt x="1222" y="329"/>
                  </a:cubicBezTo>
                  <a:cubicBezTo>
                    <a:pt x="1221" y="329"/>
                    <a:pt x="1220" y="329"/>
                    <a:pt x="1220" y="329"/>
                  </a:cubicBezTo>
                  <a:cubicBezTo>
                    <a:pt x="1221" y="328"/>
                    <a:pt x="1223" y="326"/>
                    <a:pt x="1224" y="324"/>
                  </a:cubicBezTo>
                  <a:cubicBezTo>
                    <a:pt x="1225" y="319"/>
                    <a:pt x="1225" y="319"/>
                    <a:pt x="1225" y="319"/>
                  </a:cubicBezTo>
                  <a:cubicBezTo>
                    <a:pt x="1220" y="319"/>
                    <a:pt x="1220" y="319"/>
                    <a:pt x="1220" y="319"/>
                  </a:cubicBezTo>
                  <a:cubicBezTo>
                    <a:pt x="1211" y="319"/>
                    <a:pt x="1201" y="321"/>
                    <a:pt x="1190" y="322"/>
                  </a:cubicBezTo>
                  <a:cubicBezTo>
                    <a:pt x="1174" y="324"/>
                    <a:pt x="1157" y="326"/>
                    <a:pt x="1142" y="325"/>
                  </a:cubicBezTo>
                  <a:cubicBezTo>
                    <a:pt x="1134" y="324"/>
                    <a:pt x="1128" y="323"/>
                    <a:pt x="1122" y="321"/>
                  </a:cubicBezTo>
                  <a:cubicBezTo>
                    <a:pt x="1132" y="320"/>
                    <a:pt x="1139" y="317"/>
                    <a:pt x="1147" y="315"/>
                  </a:cubicBezTo>
                  <a:cubicBezTo>
                    <a:pt x="1150" y="313"/>
                    <a:pt x="1152" y="312"/>
                    <a:pt x="1156" y="311"/>
                  </a:cubicBezTo>
                  <a:cubicBezTo>
                    <a:pt x="1159" y="311"/>
                    <a:pt x="1162" y="310"/>
                    <a:pt x="1165" y="309"/>
                  </a:cubicBezTo>
                  <a:cubicBezTo>
                    <a:pt x="1173" y="308"/>
                    <a:pt x="1183" y="306"/>
                    <a:pt x="1185" y="297"/>
                  </a:cubicBezTo>
                  <a:cubicBezTo>
                    <a:pt x="1186" y="289"/>
                    <a:pt x="1186" y="289"/>
                    <a:pt x="1186" y="289"/>
                  </a:cubicBezTo>
                  <a:cubicBezTo>
                    <a:pt x="1179" y="293"/>
                    <a:pt x="1179" y="293"/>
                    <a:pt x="1179" y="293"/>
                  </a:cubicBezTo>
                  <a:cubicBezTo>
                    <a:pt x="1160" y="305"/>
                    <a:pt x="1130" y="309"/>
                    <a:pt x="1100" y="312"/>
                  </a:cubicBezTo>
                  <a:cubicBezTo>
                    <a:pt x="1094" y="311"/>
                    <a:pt x="1094" y="311"/>
                    <a:pt x="1094" y="311"/>
                  </a:cubicBezTo>
                  <a:cubicBezTo>
                    <a:pt x="1095" y="312"/>
                    <a:pt x="1095" y="312"/>
                    <a:pt x="1095" y="312"/>
                  </a:cubicBezTo>
                  <a:cubicBezTo>
                    <a:pt x="1091" y="312"/>
                    <a:pt x="1087" y="312"/>
                    <a:pt x="1083" y="313"/>
                  </a:cubicBezTo>
                  <a:cubicBezTo>
                    <a:pt x="1078" y="313"/>
                    <a:pt x="1074" y="313"/>
                    <a:pt x="1070" y="313"/>
                  </a:cubicBezTo>
                  <a:cubicBezTo>
                    <a:pt x="1067" y="313"/>
                    <a:pt x="1067" y="313"/>
                    <a:pt x="1067" y="313"/>
                  </a:cubicBezTo>
                  <a:cubicBezTo>
                    <a:pt x="1066" y="313"/>
                    <a:pt x="1065" y="314"/>
                    <a:pt x="1064" y="314"/>
                  </a:cubicBezTo>
                  <a:cubicBezTo>
                    <a:pt x="1099" y="292"/>
                    <a:pt x="1142" y="261"/>
                    <a:pt x="1164" y="222"/>
                  </a:cubicBezTo>
                  <a:cubicBezTo>
                    <a:pt x="1178" y="197"/>
                    <a:pt x="1178" y="197"/>
                    <a:pt x="1178" y="197"/>
                  </a:cubicBezTo>
                  <a:cubicBezTo>
                    <a:pt x="1158" y="218"/>
                    <a:pt x="1158" y="218"/>
                    <a:pt x="1158" y="218"/>
                  </a:cubicBezTo>
                  <a:cubicBezTo>
                    <a:pt x="1153" y="223"/>
                    <a:pt x="1148" y="229"/>
                    <a:pt x="1143" y="236"/>
                  </a:cubicBezTo>
                  <a:cubicBezTo>
                    <a:pt x="1130" y="251"/>
                    <a:pt x="1117" y="266"/>
                    <a:pt x="1103" y="274"/>
                  </a:cubicBezTo>
                  <a:cubicBezTo>
                    <a:pt x="1105" y="265"/>
                    <a:pt x="1110" y="257"/>
                    <a:pt x="1115" y="249"/>
                  </a:cubicBezTo>
                  <a:cubicBezTo>
                    <a:pt x="1119" y="241"/>
                    <a:pt x="1124" y="233"/>
                    <a:pt x="1125" y="226"/>
                  </a:cubicBezTo>
                  <a:cubicBezTo>
                    <a:pt x="1130" y="200"/>
                    <a:pt x="1130" y="200"/>
                    <a:pt x="1130" y="200"/>
                  </a:cubicBezTo>
                  <a:cubicBezTo>
                    <a:pt x="1118" y="224"/>
                    <a:pt x="1118" y="224"/>
                    <a:pt x="1118" y="224"/>
                  </a:cubicBezTo>
                  <a:cubicBezTo>
                    <a:pt x="1116" y="228"/>
                    <a:pt x="1113" y="233"/>
                    <a:pt x="1110" y="238"/>
                  </a:cubicBezTo>
                  <a:cubicBezTo>
                    <a:pt x="1101" y="251"/>
                    <a:pt x="1092" y="265"/>
                    <a:pt x="1093" y="284"/>
                  </a:cubicBezTo>
                  <a:cubicBezTo>
                    <a:pt x="1089" y="287"/>
                    <a:pt x="1089" y="287"/>
                    <a:pt x="1089" y="287"/>
                  </a:cubicBezTo>
                  <a:cubicBezTo>
                    <a:pt x="1059" y="304"/>
                    <a:pt x="1028" y="322"/>
                    <a:pt x="1006" y="346"/>
                  </a:cubicBezTo>
                  <a:cubicBezTo>
                    <a:pt x="1003" y="349"/>
                    <a:pt x="1001" y="352"/>
                    <a:pt x="998" y="355"/>
                  </a:cubicBezTo>
                  <a:cubicBezTo>
                    <a:pt x="994" y="361"/>
                    <a:pt x="990" y="366"/>
                    <a:pt x="984" y="369"/>
                  </a:cubicBezTo>
                  <a:cubicBezTo>
                    <a:pt x="983" y="366"/>
                    <a:pt x="983" y="360"/>
                    <a:pt x="983" y="355"/>
                  </a:cubicBezTo>
                  <a:cubicBezTo>
                    <a:pt x="983" y="350"/>
                    <a:pt x="983" y="345"/>
                    <a:pt x="982" y="340"/>
                  </a:cubicBezTo>
                  <a:cubicBezTo>
                    <a:pt x="984" y="340"/>
                    <a:pt x="985" y="339"/>
                    <a:pt x="987" y="338"/>
                  </a:cubicBezTo>
                  <a:cubicBezTo>
                    <a:pt x="993" y="336"/>
                    <a:pt x="1000" y="334"/>
                    <a:pt x="1001" y="330"/>
                  </a:cubicBezTo>
                  <a:cubicBezTo>
                    <a:pt x="1002" y="328"/>
                    <a:pt x="1002" y="327"/>
                    <a:pt x="1002" y="325"/>
                  </a:cubicBezTo>
                  <a:cubicBezTo>
                    <a:pt x="1000" y="320"/>
                    <a:pt x="1000" y="320"/>
                    <a:pt x="1000" y="320"/>
                  </a:cubicBezTo>
                  <a:cubicBezTo>
                    <a:pt x="996" y="323"/>
                    <a:pt x="996" y="323"/>
                    <a:pt x="996" y="323"/>
                  </a:cubicBezTo>
                  <a:cubicBezTo>
                    <a:pt x="992" y="326"/>
                    <a:pt x="987" y="328"/>
                    <a:pt x="981" y="330"/>
                  </a:cubicBezTo>
                  <a:cubicBezTo>
                    <a:pt x="981" y="327"/>
                    <a:pt x="980" y="324"/>
                    <a:pt x="980" y="321"/>
                  </a:cubicBezTo>
                  <a:cubicBezTo>
                    <a:pt x="979" y="315"/>
                    <a:pt x="978" y="310"/>
                    <a:pt x="978" y="304"/>
                  </a:cubicBezTo>
                  <a:cubicBezTo>
                    <a:pt x="994" y="290"/>
                    <a:pt x="1012" y="276"/>
                    <a:pt x="1029" y="262"/>
                  </a:cubicBezTo>
                  <a:cubicBezTo>
                    <a:pt x="1054" y="242"/>
                    <a:pt x="1080" y="222"/>
                    <a:pt x="1099" y="200"/>
                  </a:cubicBezTo>
                  <a:cubicBezTo>
                    <a:pt x="1094" y="195"/>
                    <a:pt x="1094" y="195"/>
                    <a:pt x="1094" y="195"/>
                  </a:cubicBezTo>
                  <a:cubicBezTo>
                    <a:pt x="1065" y="220"/>
                    <a:pt x="1034" y="244"/>
                    <a:pt x="1003" y="268"/>
                  </a:cubicBezTo>
                  <a:cubicBezTo>
                    <a:pt x="994" y="275"/>
                    <a:pt x="984" y="282"/>
                    <a:pt x="975" y="289"/>
                  </a:cubicBezTo>
                  <a:cubicBezTo>
                    <a:pt x="977" y="279"/>
                    <a:pt x="978" y="268"/>
                    <a:pt x="979" y="258"/>
                  </a:cubicBezTo>
                  <a:cubicBezTo>
                    <a:pt x="982" y="222"/>
                    <a:pt x="986" y="185"/>
                    <a:pt x="999" y="158"/>
                  </a:cubicBezTo>
                  <a:cubicBezTo>
                    <a:pt x="999" y="155"/>
                    <a:pt x="1000" y="151"/>
                    <a:pt x="998" y="148"/>
                  </a:cubicBezTo>
                  <a:cubicBezTo>
                    <a:pt x="997" y="147"/>
                    <a:pt x="996" y="147"/>
                    <a:pt x="995" y="146"/>
                  </a:cubicBezTo>
                  <a:cubicBezTo>
                    <a:pt x="993" y="147"/>
                    <a:pt x="993" y="147"/>
                    <a:pt x="993" y="147"/>
                  </a:cubicBezTo>
                  <a:cubicBezTo>
                    <a:pt x="992" y="148"/>
                    <a:pt x="992" y="148"/>
                    <a:pt x="992" y="148"/>
                  </a:cubicBezTo>
                  <a:cubicBezTo>
                    <a:pt x="990" y="150"/>
                    <a:pt x="989" y="153"/>
                    <a:pt x="989" y="156"/>
                  </a:cubicBezTo>
                  <a:cubicBezTo>
                    <a:pt x="974" y="187"/>
                    <a:pt x="969" y="229"/>
                    <a:pt x="967" y="271"/>
                  </a:cubicBezTo>
                  <a:cubicBezTo>
                    <a:pt x="952" y="285"/>
                    <a:pt x="939" y="296"/>
                    <a:pt x="925" y="306"/>
                  </a:cubicBezTo>
                  <a:cubicBezTo>
                    <a:pt x="926" y="304"/>
                    <a:pt x="926" y="304"/>
                    <a:pt x="926" y="304"/>
                  </a:cubicBezTo>
                  <a:cubicBezTo>
                    <a:pt x="922" y="307"/>
                    <a:pt x="922" y="307"/>
                    <a:pt x="922" y="307"/>
                  </a:cubicBezTo>
                  <a:cubicBezTo>
                    <a:pt x="921" y="308"/>
                    <a:pt x="919" y="309"/>
                    <a:pt x="918" y="310"/>
                  </a:cubicBezTo>
                  <a:cubicBezTo>
                    <a:pt x="915" y="281"/>
                    <a:pt x="930" y="260"/>
                    <a:pt x="946" y="238"/>
                  </a:cubicBezTo>
                  <a:cubicBezTo>
                    <a:pt x="946" y="237"/>
                    <a:pt x="947" y="236"/>
                    <a:pt x="947" y="235"/>
                  </a:cubicBezTo>
                  <a:cubicBezTo>
                    <a:pt x="949" y="240"/>
                    <a:pt x="949" y="240"/>
                    <a:pt x="949" y="240"/>
                  </a:cubicBezTo>
                  <a:cubicBezTo>
                    <a:pt x="950" y="232"/>
                    <a:pt x="950" y="232"/>
                    <a:pt x="950" y="232"/>
                  </a:cubicBezTo>
                  <a:cubicBezTo>
                    <a:pt x="963" y="214"/>
                    <a:pt x="975" y="195"/>
                    <a:pt x="978" y="170"/>
                  </a:cubicBezTo>
                  <a:cubicBezTo>
                    <a:pt x="982" y="139"/>
                    <a:pt x="982" y="139"/>
                    <a:pt x="982" y="139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67" y="180"/>
                    <a:pt x="961" y="192"/>
                    <a:pt x="955" y="203"/>
                  </a:cubicBezTo>
                  <a:cubicBezTo>
                    <a:pt x="957" y="195"/>
                    <a:pt x="959" y="187"/>
                    <a:pt x="957" y="181"/>
                  </a:cubicBezTo>
                  <a:cubicBezTo>
                    <a:pt x="953" y="164"/>
                    <a:pt x="953" y="164"/>
                    <a:pt x="953" y="164"/>
                  </a:cubicBezTo>
                  <a:cubicBezTo>
                    <a:pt x="950" y="181"/>
                    <a:pt x="950" y="181"/>
                    <a:pt x="950" y="181"/>
                  </a:cubicBezTo>
                  <a:cubicBezTo>
                    <a:pt x="950" y="184"/>
                    <a:pt x="949" y="188"/>
                    <a:pt x="947" y="193"/>
                  </a:cubicBezTo>
                  <a:cubicBezTo>
                    <a:pt x="944" y="203"/>
                    <a:pt x="941" y="214"/>
                    <a:pt x="944" y="223"/>
                  </a:cubicBezTo>
                  <a:cubicBezTo>
                    <a:pt x="944" y="223"/>
                    <a:pt x="944" y="223"/>
                    <a:pt x="944" y="223"/>
                  </a:cubicBezTo>
                  <a:cubicBezTo>
                    <a:pt x="936" y="235"/>
                    <a:pt x="929" y="247"/>
                    <a:pt x="922" y="258"/>
                  </a:cubicBezTo>
                  <a:cubicBezTo>
                    <a:pt x="919" y="263"/>
                    <a:pt x="916" y="268"/>
                    <a:pt x="912" y="272"/>
                  </a:cubicBezTo>
                  <a:cubicBezTo>
                    <a:pt x="913" y="252"/>
                    <a:pt x="917" y="234"/>
                    <a:pt x="920" y="216"/>
                  </a:cubicBezTo>
                  <a:cubicBezTo>
                    <a:pt x="925" y="193"/>
                    <a:pt x="930" y="172"/>
                    <a:pt x="927" y="147"/>
                  </a:cubicBezTo>
                  <a:cubicBezTo>
                    <a:pt x="930" y="143"/>
                    <a:pt x="935" y="139"/>
                    <a:pt x="939" y="136"/>
                  </a:cubicBezTo>
                  <a:cubicBezTo>
                    <a:pt x="948" y="128"/>
                    <a:pt x="957" y="120"/>
                    <a:pt x="959" y="112"/>
                  </a:cubicBezTo>
                  <a:cubicBezTo>
                    <a:pt x="962" y="100"/>
                    <a:pt x="962" y="100"/>
                    <a:pt x="962" y="100"/>
                  </a:cubicBezTo>
                  <a:cubicBezTo>
                    <a:pt x="953" y="108"/>
                    <a:pt x="953" y="108"/>
                    <a:pt x="953" y="108"/>
                  </a:cubicBezTo>
                  <a:cubicBezTo>
                    <a:pt x="950" y="111"/>
                    <a:pt x="947" y="114"/>
                    <a:pt x="944" y="118"/>
                  </a:cubicBezTo>
                  <a:cubicBezTo>
                    <a:pt x="939" y="123"/>
                    <a:pt x="933" y="129"/>
                    <a:pt x="928" y="133"/>
                  </a:cubicBezTo>
                  <a:cubicBezTo>
                    <a:pt x="928" y="132"/>
                    <a:pt x="928" y="131"/>
                    <a:pt x="928" y="131"/>
                  </a:cubicBezTo>
                  <a:cubicBezTo>
                    <a:pt x="928" y="124"/>
                    <a:pt x="929" y="117"/>
                    <a:pt x="931" y="113"/>
                  </a:cubicBezTo>
                  <a:cubicBezTo>
                    <a:pt x="935" y="105"/>
                    <a:pt x="935" y="105"/>
                    <a:pt x="935" y="105"/>
                  </a:cubicBezTo>
                  <a:cubicBezTo>
                    <a:pt x="927" y="107"/>
                    <a:pt x="927" y="107"/>
                    <a:pt x="927" y="107"/>
                  </a:cubicBezTo>
                  <a:cubicBezTo>
                    <a:pt x="919" y="110"/>
                    <a:pt x="919" y="120"/>
                    <a:pt x="919" y="129"/>
                  </a:cubicBezTo>
                  <a:cubicBezTo>
                    <a:pt x="919" y="133"/>
                    <a:pt x="919" y="137"/>
                    <a:pt x="919" y="140"/>
                  </a:cubicBezTo>
                  <a:cubicBezTo>
                    <a:pt x="912" y="145"/>
                    <a:pt x="905" y="150"/>
                    <a:pt x="898" y="155"/>
                  </a:cubicBezTo>
                  <a:cubicBezTo>
                    <a:pt x="883" y="166"/>
                    <a:pt x="868" y="178"/>
                    <a:pt x="852" y="188"/>
                  </a:cubicBezTo>
                  <a:cubicBezTo>
                    <a:pt x="884" y="149"/>
                    <a:pt x="913" y="107"/>
                    <a:pt x="928" y="51"/>
                  </a:cubicBezTo>
                  <a:cubicBezTo>
                    <a:pt x="932" y="34"/>
                    <a:pt x="932" y="34"/>
                    <a:pt x="932" y="34"/>
                  </a:cubicBezTo>
                  <a:cubicBezTo>
                    <a:pt x="922" y="48"/>
                    <a:pt x="922" y="48"/>
                    <a:pt x="922" y="48"/>
                  </a:cubicBezTo>
                  <a:cubicBezTo>
                    <a:pt x="914" y="57"/>
                    <a:pt x="909" y="72"/>
                    <a:pt x="903" y="87"/>
                  </a:cubicBezTo>
                  <a:cubicBezTo>
                    <a:pt x="896" y="106"/>
                    <a:pt x="889" y="125"/>
                    <a:pt x="878" y="134"/>
                  </a:cubicBezTo>
                  <a:cubicBezTo>
                    <a:pt x="877" y="125"/>
                    <a:pt x="879" y="116"/>
                    <a:pt x="880" y="107"/>
                  </a:cubicBezTo>
                  <a:cubicBezTo>
                    <a:pt x="882" y="99"/>
                    <a:pt x="883" y="91"/>
                    <a:pt x="882" y="83"/>
                  </a:cubicBezTo>
                  <a:cubicBezTo>
                    <a:pt x="881" y="62"/>
                    <a:pt x="881" y="62"/>
                    <a:pt x="881" y="62"/>
                  </a:cubicBezTo>
                  <a:cubicBezTo>
                    <a:pt x="875" y="83"/>
                    <a:pt x="875" y="83"/>
                    <a:pt x="875" y="83"/>
                  </a:cubicBezTo>
                  <a:cubicBezTo>
                    <a:pt x="871" y="97"/>
                    <a:pt x="865" y="124"/>
                    <a:pt x="870" y="145"/>
                  </a:cubicBezTo>
                  <a:cubicBezTo>
                    <a:pt x="859" y="162"/>
                    <a:pt x="847" y="176"/>
                    <a:pt x="835" y="190"/>
                  </a:cubicBezTo>
                  <a:cubicBezTo>
                    <a:pt x="820" y="208"/>
                    <a:pt x="804" y="226"/>
                    <a:pt x="790" y="249"/>
                  </a:cubicBezTo>
                  <a:cubicBezTo>
                    <a:pt x="790" y="240"/>
                    <a:pt x="789" y="231"/>
                    <a:pt x="788" y="223"/>
                  </a:cubicBezTo>
                  <a:cubicBezTo>
                    <a:pt x="786" y="200"/>
                    <a:pt x="784" y="176"/>
                    <a:pt x="787" y="149"/>
                  </a:cubicBezTo>
                  <a:cubicBezTo>
                    <a:pt x="796" y="134"/>
                    <a:pt x="808" y="122"/>
                    <a:pt x="820" y="109"/>
                  </a:cubicBezTo>
                  <a:cubicBezTo>
                    <a:pt x="844" y="84"/>
                    <a:pt x="869" y="57"/>
                    <a:pt x="870" y="12"/>
                  </a:cubicBezTo>
                  <a:cubicBezTo>
                    <a:pt x="863" y="12"/>
                    <a:pt x="863" y="12"/>
                    <a:pt x="863" y="12"/>
                  </a:cubicBezTo>
                  <a:cubicBezTo>
                    <a:pt x="859" y="40"/>
                    <a:pt x="847" y="62"/>
                    <a:pt x="832" y="80"/>
                  </a:cubicBezTo>
                  <a:cubicBezTo>
                    <a:pt x="834" y="71"/>
                    <a:pt x="836" y="60"/>
                    <a:pt x="836" y="49"/>
                  </a:cubicBezTo>
                  <a:cubicBezTo>
                    <a:pt x="837" y="39"/>
                    <a:pt x="838" y="30"/>
                    <a:pt x="840" y="25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833" y="22"/>
                    <a:pt x="833" y="22"/>
                    <a:pt x="833" y="22"/>
                  </a:cubicBezTo>
                  <a:cubicBezTo>
                    <a:pt x="828" y="30"/>
                    <a:pt x="827" y="43"/>
                    <a:pt x="826" y="55"/>
                  </a:cubicBezTo>
                  <a:cubicBezTo>
                    <a:pt x="825" y="68"/>
                    <a:pt x="825" y="81"/>
                    <a:pt x="819" y="87"/>
                  </a:cubicBezTo>
                  <a:cubicBezTo>
                    <a:pt x="818" y="88"/>
                    <a:pt x="818" y="88"/>
                    <a:pt x="818" y="88"/>
                  </a:cubicBezTo>
                  <a:cubicBezTo>
                    <a:pt x="818" y="89"/>
                    <a:pt x="818" y="89"/>
                    <a:pt x="818" y="89"/>
                  </a:cubicBezTo>
                  <a:cubicBezTo>
                    <a:pt x="818" y="91"/>
                    <a:pt x="818" y="93"/>
                    <a:pt x="819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15" y="101"/>
                    <a:pt x="809" y="106"/>
                    <a:pt x="804" y="111"/>
                  </a:cubicBezTo>
                  <a:cubicBezTo>
                    <a:pt x="799" y="116"/>
                    <a:pt x="795" y="121"/>
                    <a:pt x="790" y="126"/>
                  </a:cubicBezTo>
                  <a:cubicBezTo>
                    <a:pt x="792" y="113"/>
                    <a:pt x="794" y="97"/>
                    <a:pt x="796" y="81"/>
                  </a:cubicBezTo>
                  <a:cubicBezTo>
                    <a:pt x="798" y="58"/>
                    <a:pt x="801" y="35"/>
                    <a:pt x="804" y="19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1" y="15"/>
                    <a:pt x="801" y="15"/>
                    <a:pt x="801" y="15"/>
                  </a:cubicBezTo>
                  <a:cubicBezTo>
                    <a:pt x="798" y="14"/>
                    <a:pt x="798" y="14"/>
                    <a:pt x="798" y="14"/>
                  </a:cubicBezTo>
                  <a:cubicBezTo>
                    <a:pt x="797" y="18"/>
                    <a:pt x="797" y="18"/>
                    <a:pt x="797" y="18"/>
                  </a:cubicBezTo>
                  <a:cubicBezTo>
                    <a:pt x="776" y="117"/>
                    <a:pt x="757" y="241"/>
                    <a:pt x="790" y="324"/>
                  </a:cubicBezTo>
                  <a:cubicBezTo>
                    <a:pt x="788" y="325"/>
                    <a:pt x="788" y="325"/>
                    <a:pt x="788" y="325"/>
                  </a:cubicBezTo>
                  <a:cubicBezTo>
                    <a:pt x="790" y="325"/>
                    <a:pt x="790" y="325"/>
                    <a:pt x="790" y="325"/>
                  </a:cubicBezTo>
                  <a:cubicBezTo>
                    <a:pt x="791" y="328"/>
                    <a:pt x="792" y="330"/>
                    <a:pt x="794" y="332"/>
                  </a:cubicBezTo>
                  <a:cubicBezTo>
                    <a:pt x="787" y="343"/>
                    <a:pt x="781" y="353"/>
                    <a:pt x="775" y="364"/>
                  </a:cubicBezTo>
                  <a:cubicBezTo>
                    <a:pt x="769" y="376"/>
                    <a:pt x="762" y="388"/>
                    <a:pt x="754" y="399"/>
                  </a:cubicBezTo>
                  <a:cubicBezTo>
                    <a:pt x="745" y="362"/>
                    <a:pt x="747" y="319"/>
                    <a:pt x="750" y="277"/>
                  </a:cubicBezTo>
                  <a:cubicBezTo>
                    <a:pt x="753" y="227"/>
                    <a:pt x="756" y="176"/>
                    <a:pt x="738" y="134"/>
                  </a:cubicBezTo>
                  <a:cubicBezTo>
                    <a:pt x="758" y="108"/>
                    <a:pt x="767" y="61"/>
                    <a:pt x="773" y="19"/>
                  </a:cubicBezTo>
                  <a:cubicBezTo>
                    <a:pt x="766" y="18"/>
                    <a:pt x="766" y="18"/>
                    <a:pt x="766" y="18"/>
                  </a:cubicBezTo>
                  <a:cubicBezTo>
                    <a:pt x="762" y="31"/>
                    <a:pt x="758" y="46"/>
                    <a:pt x="755" y="60"/>
                  </a:cubicBezTo>
                  <a:cubicBezTo>
                    <a:pt x="750" y="83"/>
                    <a:pt x="745" y="107"/>
                    <a:pt x="734" y="123"/>
                  </a:cubicBezTo>
                  <a:cubicBezTo>
                    <a:pt x="730" y="105"/>
                    <a:pt x="724" y="92"/>
                    <a:pt x="715" y="83"/>
                  </a:cubicBezTo>
                  <a:cubicBezTo>
                    <a:pt x="711" y="78"/>
                    <a:pt x="710" y="69"/>
                    <a:pt x="710" y="61"/>
                  </a:cubicBezTo>
                  <a:cubicBezTo>
                    <a:pt x="709" y="52"/>
                    <a:pt x="708" y="42"/>
                    <a:pt x="703" y="35"/>
                  </a:cubicBezTo>
                  <a:cubicBezTo>
                    <a:pt x="696" y="26"/>
                    <a:pt x="696" y="26"/>
                    <a:pt x="696" y="26"/>
                  </a:cubicBezTo>
                  <a:cubicBezTo>
                    <a:pt x="696" y="37"/>
                    <a:pt x="696" y="37"/>
                    <a:pt x="696" y="37"/>
                  </a:cubicBezTo>
                  <a:cubicBezTo>
                    <a:pt x="696" y="67"/>
                    <a:pt x="706" y="91"/>
                    <a:pt x="716" y="114"/>
                  </a:cubicBezTo>
                  <a:cubicBezTo>
                    <a:pt x="725" y="133"/>
                    <a:pt x="733" y="152"/>
                    <a:pt x="734" y="174"/>
                  </a:cubicBezTo>
                  <a:cubicBezTo>
                    <a:pt x="725" y="160"/>
                    <a:pt x="714" y="144"/>
                    <a:pt x="705" y="133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4" y="128"/>
                    <a:pt x="694" y="128"/>
                    <a:pt x="694" y="128"/>
                  </a:cubicBezTo>
                  <a:cubicBezTo>
                    <a:pt x="697" y="142"/>
                    <a:pt x="706" y="153"/>
                    <a:pt x="716" y="164"/>
                  </a:cubicBezTo>
                  <a:cubicBezTo>
                    <a:pt x="726" y="175"/>
                    <a:pt x="735" y="185"/>
                    <a:pt x="737" y="200"/>
                  </a:cubicBezTo>
                  <a:cubicBezTo>
                    <a:pt x="741" y="221"/>
                    <a:pt x="736" y="244"/>
                    <a:pt x="731" y="268"/>
                  </a:cubicBezTo>
                  <a:cubicBezTo>
                    <a:pt x="727" y="284"/>
                    <a:pt x="723" y="301"/>
                    <a:pt x="722" y="319"/>
                  </a:cubicBezTo>
                  <a:cubicBezTo>
                    <a:pt x="719" y="315"/>
                    <a:pt x="717" y="312"/>
                    <a:pt x="714" y="308"/>
                  </a:cubicBezTo>
                  <a:cubicBezTo>
                    <a:pt x="712" y="306"/>
                    <a:pt x="711" y="303"/>
                    <a:pt x="709" y="300"/>
                  </a:cubicBezTo>
                  <a:cubicBezTo>
                    <a:pt x="705" y="295"/>
                    <a:pt x="703" y="290"/>
                    <a:pt x="700" y="284"/>
                  </a:cubicBezTo>
                  <a:cubicBezTo>
                    <a:pt x="697" y="278"/>
                    <a:pt x="694" y="271"/>
                    <a:pt x="690" y="265"/>
                  </a:cubicBezTo>
                  <a:cubicBezTo>
                    <a:pt x="687" y="262"/>
                    <a:pt x="683" y="259"/>
                    <a:pt x="680" y="257"/>
                  </a:cubicBezTo>
                  <a:cubicBezTo>
                    <a:pt x="675" y="254"/>
                    <a:pt x="672" y="251"/>
                    <a:pt x="670" y="246"/>
                  </a:cubicBezTo>
                  <a:cubicBezTo>
                    <a:pt x="668" y="236"/>
                    <a:pt x="671" y="223"/>
                    <a:pt x="673" y="209"/>
                  </a:cubicBezTo>
                  <a:cubicBezTo>
                    <a:pt x="677" y="192"/>
                    <a:pt x="681" y="172"/>
                    <a:pt x="675" y="152"/>
                  </a:cubicBezTo>
                  <a:cubicBezTo>
                    <a:pt x="669" y="131"/>
                    <a:pt x="669" y="131"/>
                    <a:pt x="669" y="131"/>
                  </a:cubicBezTo>
                  <a:cubicBezTo>
                    <a:pt x="668" y="155"/>
                    <a:pt x="668" y="155"/>
                    <a:pt x="668" y="155"/>
                  </a:cubicBezTo>
                  <a:cubicBezTo>
                    <a:pt x="667" y="179"/>
                    <a:pt x="666" y="209"/>
                    <a:pt x="661" y="235"/>
                  </a:cubicBezTo>
                  <a:cubicBezTo>
                    <a:pt x="652" y="226"/>
                    <a:pt x="646" y="217"/>
                    <a:pt x="640" y="207"/>
                  </a:cubicBezTo>
                  <a:cubicBezTo>
                    <a:pt x="657" y="182"/>
                    <a:pt x="658" y="145"/>
                    <a:pt x="658" y="118"/>
                  </a:cubicBezTo>
                  <a:cubicBezTo>
                    <a:pt x="658" y="114"/>
                    <a:pt x="659" y="109"/>
                    <a:pt x="660" y="104"/>
                  </a:cubicBezTo>
                  <a:cubicBezTo>
                    <a:pt x="662" y="91"/>
                    <a:pt x="664" y="77"/>
                    <a:pt x="655" y="67"/>
                  </a:cubicBezTo>
                  <a:cubicBezTo>
                    <a:pt x="650" y="60"/>
                    <a:pt x="650" y="60"/>
                    <a:pt x="650" y="60"/>
                  </a:cubicBezTo>
                  <a:cubicBezTo>
                    <a:pt x="649" y="69"/>
                    <a:pt x="649" y="69"/>
                    <a:pt x="649" y="69"/>
                  </a:cubicBezTo>
                  <a:cubicBezTo>
                    <a:pt x="648" y="79"/>
                    <a:pt x="648" y="89"/>
                    <a:pt x="649" y="98"/>
                  </a:cubicBezTo>
                  <a:cubicBezTo>
                    <a:pt x="649" y="103"/>
                    <a:pt x="649" y="108"/>
                    <a:pt x="649" y="114"/>
                  </a:cubicBezTo>
                  <a:cubicBezTo>
                    <a:pt x="649" y="113"/>
                    <a:pt x="648" y="112"/>
                    <a:pt x="648" y="111"/>
                  </a:cubicBezTo>
                  <a:cubicBezTo>
                    <a:pt x="646" y="108"/>
                    <a:pt x="645" y="105"/>
                    <a:pt x="643" y="102"/>
                  </a:cubicBezTo>
                  <a:cubicBezTo>
                    <a:pt x="641" y="99"/>
                    <a:pt x="639" y="96"/>
                    <a:pt x="637" y="94"/>
                  </a:cubicBezTo>
                  <a:cubicBezTo>
                    <a:pt x="632" y="100"/>
                    <a:pt x="632" y="100"/>
                    <a:pt x="632" y="100"/>
                  </a:cubicBezTo>
                  <a:cubicBezTo>
                    <a:pt x="634" y="101"/>
                    <a:pt x="635" y="103"/>
                    <a:pt x="637" y="106"/>
                  </a:cubicBezTo>
                  <a:cubicBezTo>
                    <a:pt x="638" y="108"/>
                    <a:pt x="639" y="110"/>
                    <a:pt x="640" y="112"/>
                  </a:cubicBezTo>
                  <a:cubicBezTo>
                    <a:pt x="641" y="114"/>
                    <a:pt x="641" y="114"/>
                    <a:pt x="641" y="114"/>
                  </a:cubicBezTo>
                  <a:cubicBezTo>
                    <a:pt x="651" y="139"/>
                    <a:pt x="644" y="173"/>
                    <a:pt x="633" y="197"/>
                  </a:cubicBezTo>
                  <a:cubicBezTo>
                    <a:pt x="627" y="186"/>
                    <a:pt x="623" y="174"/>
                    <a:pt x="619" y="162"/>
                  </a:cubicBezTo>
                  <a:cubicBezTo>
                    <a:pt x="614" y="150"/>
                    <a:pt x="610" y="138"/>
                    <a:pt x="604" y="126"/>
                  </a:cubicBezTo>
                  <a:cubicBezTo>
                    <a:pt x="591" y="100"/>
                    <a:pt x="591" y="100"/>
                    <a:pt x="591" y="100"/>
                  </a:cubicBezTo>
                  <a:cubicBezTo>
                    <a:pt x="590" y="97"/>
                    <a:pt x="590" y="97"/>
                    <a:pt x="590" y="97"/>
                  </a:cubicBezTo>
                  <a:cubicBezTo>
                    <a:pt x="590" y="125"/>
                    <a:pt x="590" y="125"/>
                    <a:pt x="590" y="125"/>
                  </a:cubicBezTo>
                  <a:cubicBezTo>
                    <a:pt x="589" y="182"/>
                    <a:pt x="594" y="233"/>
                    <a:pt x="598" y="283"/>
                  </a:cubicBezTo>
                  <a:cubicBezTo>
                    <a:pt x="599" y="294"/>
                    <a:pt x="600" y="305"/>
                    <a:pt x="601" y="316"/>
                  </a:cubicBezTo>
                  <a:cubicBezTo>
                    <a:pt x="561" y="271"/>
                    <a:pt x="528" y="212"/>
                    <a:pt x="502" y="137"/>
                  </a:cubicBezTo>
                  <a:cubicBezTo>
                    <a:pt x="495" y="139"/>
                    <a:pt x="495" y="139"/>
                    <a:pt x="495" y="139"/>
                  </a:cubicBezTo>
                  <a:cubicBezTo>
                    <a:pt x="505" y="168"/>
                    <a:pt x="514" y="196"/>
                    <a:pt x="526" y="222"/>
                  </a:cubicBezTo>
                  <a:cubicBezTo>
                    <a:pt x="525" y="221"/>
                    <a:pt x="525" y="221"/>
                    <a:pt x="525" y="221"/>
                  </a:cubicBezTo>
                  <a:cubicBezTo>
                    <a:pt x="517" y="213"/>
                    <a:pt x="510" y="204"/>
                    <a:pt x="502" y="202"/>
                  </a:cubicBezTo>
                  <a:cubicBezTo>
                    <a:pt x="480" y="194"/>
                    <a:pt x="480" y="194"/>
                    <a:pt x="480" y="194"/>
                  </a:cubicBezTo>
                  <a:cubicBezTo>
                    <a:pt x="499" y="208"/>
                    <a:pt x="499" y="208"/>
                    <a:pt x="499" y="208"/>
                  </a:cubicBezTo>
                  <a:cubicBezTo>
                    <a:pt x="521" y="225"/>
                    <a:pt x="536" y="247"/>
                    <a:pt x="552" y="271"/>
                  </a:cubicBezTo>
                  <a:cubicBezTo>
                    <a:pt x="562" y="284"/>
                    <a:pt x="572" y="299"/>
                    <a:pt x="583" y="312"/>
                  </a:cubicBezTo>
                  <a:cubicBezTo>
                    <a:pt x="586" y="315"/>
                    <a:pt x="589" y="318"/>
                    <a:pt x="592" y="321"/>
                  </a:cubicBezTo>
                  <a:cubicBezTo>
                    <a:pt x="597" y="325"/>
                    <a:pt x="602" y="329"/>
                    <a:pt x="604" y="334"/>
                  </a:cubicBezTo>
                  <a:cubicBezTo>
                    <a:pt x="608" y="342"/>
                    <a:pt x="609" y="352"/>
                    <a:pt x="610" y="362"/>
                  </a:cubicBezTo>
                  <a:cubicBezTo>
                    <a:pt x="612" y="370"/>
                    <a:pt x="613" y="379"/>
                    <a:pt x="616" y="387"/>
                  </a:cubicBezTo>
                  <a:cubicBezTo>
                    <a:pt x="618" y="395"/>
                    <a:pt x="621" y="403"/>
                    <a:pt x="624" y="410"/>
                  </a:cubicBezTo>
                  <a:cubicBezTo>
                    <a:pt x="627" y="418"/>
                    <a:pt x="631" y="426"/>
                    <a:pt x="633" y="434"/>
                  </a:cubicBezTo>
                  <a:cubicBezTo>
                    <a:pt x="632" y="437"/>
                    <a:pt x="630" y="441"/>
                    <a:pt x="629" y="444"/>
                  </a:cubicBezTo>
                  <a:cubicBezTo>
                    <a:pt x="627" y="449"/>
                    <a:pt x="626" y="454"/>
                    <a:pt x="622" y="457"/>
                  </a:cubicBezTo>
                  <a:cubicBezTo>
                    <a:pt x="611" y="454"/>
                    <a:pt x="612" y="439"/>
                    <a:pt x="615" y="417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09" y="414"/>
                    <a:pt x="609" y="414"/>
                    <a:pt x="609" y="414"/>
                  </a:cubicBezTo>
                  <a:cubicBezTo>
                    <a:pt x="604" y="418"/>
                    <a:pt x="604" y="425"/>
                    <a:pt x="604" y="433"/>
                  </a:cubicBezTo>
                  <a:cubicBezTo>
                    <a:pt x="604" y="435"/>
                    <a:pt x="604" y="439"/>
                    <a:pt x="604" y="441"/>
                  </a:cubicBezTo>
                  <a:cubicBezTo>
                    <a:pt x="597" y="433"/>
                    <a:pt x="589" y="426"/>
                    <a:pt x="581" y="419"/>
                  </a:cubicBezTo>
                  <a:cubicBezTo>
                    <a:pt x="566" y="404"/>
                    <a:pt x="550" y="390"/>
                    <a:pt x="541" y="369"/>
                  </a:cubicBezTo>
                  <a:cubicBezTo>
                    <a:pt x="534" y="354"/>
                    <a:pt x="531" y="335"/>
                    <a:pt x="527" y="317"/>
                  </a:cubicBezTo>
                  <a:cubicBezTo>
                    <a:pt x="523" y="298"/>
                    <a:pt x="520" y="279"/>
                    <a:pt x="512" y="263"/>
                  </a:cubicBezTo>
                  <a:cubicBezTo>
                    <a:pt x="500" y="239"/>
                    <a:pt x="500" y="239"/>
                    <a:pt x="500" y="239"/>
                  </a:cubicBezTo>
                  <a:cubicBezTo>
                    <a:pt x="505" y="265"/>
                    <a:pt x="505" y="265"/>
                    <a:pt x="505" y="265"/>
                  </a:cubicBezTo>
                  <a:cubicBezTo>
                    <a:pt x="509" y="287"/>
                    <a:pt x="514" y="308"/>
                    <a:pt x="520" y="328"/>
                  </a:cubicBezTo>
                  <a:cubicBezTo>
                    <a:pt x="521" y="334"/>
                    <a:pt x="523" y="341"/>
                    <a:pt x="525" y="348"/>
                  </a:cubicBezTo>
                  <a:cubicBezTo>
                    <a:pt x="521" y="343"/>
                    <a:pt x="517" y="339"/>
                    <a:pt x="514" y="334"/>
                  </a:cubicBezTo>
                  <a:cubicBezTo>
                    <a:pt x="499" y="317"/>
                    <a:pt x="484" y="300"/>
                    <a:pt x="479" y="281"/>
                  </a:cubicBezTo>
                  <a:cubicBezTo>
                    <a:pt x="478" y="277"/>
                    <a:pt x="478" y="277"/>
                    <a:pt x="478" y="277"/>
                  </a:cubicBezTo>
                  <a:cubicBezTo>
                    <a:pt x="474" y="278"/>
                    <a:pt x="474" y="278"/>
                    <a:pt x="474" y="278"/>
                  </a:cubicBezTo>
                  <a:cubicBezTo>
                    <a:pt x="473" y="278"/>
                    <a:pt x="471" y="273"/>
                    <a:pt x="470" y="270"/>
                  </a:cubicBezTo>
                  <a:cubicBezTo>
                    <a:pt x="468" y="263"/>
                    <a:pt x="466" y="257"/>
                    <a:pt x="460" y="256"/>
                  </a:cubicBezTo>
                  <a:cubicBezTo>
                    <a:pt x="459" y="256"/>
                    <a:pt x="458" y="257"/>
                    <a:pt x="456" y="257"/>
                  </a:cubicBezTo>
                  <a:cubicBezTo>
                    <a:pt x="452" y="259"/>
                    <a:pt x="452" y="259"/>
                    <a:pt x="452" y="259"/>
                  </a:cubicBezTo>
                  <a:cubicBezTo>
                    <a:pt x="455" y="263"/>
                    <a:pt x="455" y="263"/>
                    <a:pt x="455" y="263"/>
                  </a:cubicBezTo>
                  <a:cubicBezTo>
                    <a:pt x="467" y="276"/>
                    <a:pt x="471" y="297"/>
                    <a:pt x="464" y="320"/>
                  </a:cubicBezTo>
                  <a:cubicBezTo>
                    <a:pt x="464" y="320"/>
                    <a:pt x="464" y="320"/>
                    <a:pt x="464" y="320"/>
                  </a:cubicBezTo>
                  <a:cubicBezTo>
                    <a:pt x="461" y="309"/>
                    <a:pt x="458" y="299"/>
                    <a:pt x="451" y="298"/>
                  </a:cubicBezTo>
                  <a:cubicBezTo>
                    <a:pt x="443" y="296"/>
                    <a:pt x="443" y="296"/>
                    <a:pt x="443" y="296"/>
                  </a:cubicBezTo>
                  <a:cubicBezTo>
                    <a:pt x="448" y="303"/>
                    <a:pt x="448" y="303"/>
                    <a:pt x="448" y="303"/>
                  </a:cubicBezTo>
                  <a:cubicBezTo>
                    <a:pt x="465" y="328"/>
                    <a:pt x="456" y="351"/>
                    <a:pt x="443" y="375"/>
                  </a:cubicBezTo>
                  <a:cubicBezTo>
                    <a:pt x="439" y="368"/>
                    <a:pt x="435" y="361"/>
                    <a:pt x="432" y="355"/>
                  </a:cubicBezTo>
                  <a:cubicBezTo>
                    <a:pt x="420" y="334"/>
                    <a:pt x="409" y="313"/>
                    <a:pt x="402" y="289"/>
                  </a:cubicBezTo>
                  <a:cubicBezTo>
                    <a:pt x="395" y="290"/>
                    <a:pt x="395" y="290"/>
                    <a:pt x="395" y="290"/>
                  </a:cubicBezTo>
                  <a:cubicBezTo>
                    <a:pt x="397" y="306"/>
                    <a:pt x="402" y="319"/>
                    <a:pt x="407" y="332"/>
                  </a:cubicBezTo>
                  <a:cubicBezTo>
                    <a:pt x="409" y="335"/>
                    <a:pt x="410" y="338"/>
                    <a:pt x="411" y="341"/>
                  </a:cubicBezTo>
                  <a:cubicBezTo>
                    <a:pt x="393" y="345"/>
                    <a:pt x="366" y="340"/>
                    <a:pt x="352" y="330"/>
                  </a:cubicBezTo>
                  <a:cubicBezTo>
                    <a:pt x="332" y="315"/>
                    <a:pt x="332" y="315"/>
                    <a:pt x="332" y="315"/>
                  </a:cubicBezTo>
                  <a:cubicBezTo>
                    <a:pt x="348" y="335"/>
                    <a:pt x="348" y="335"/>
                    <a:pt x="348" y="335"/>
                  </a:cubicBezTo>
                  <a:cubicBezTo>
                    <a:pt x="358" y="348"/>
                    <a:pt x="377" y="351"/>
                    <a:pt x="388" y="352"/>
                  </a:cubicBezTo>
                  <a:cubicBezTo>
                    <a:pt x="397" y="353"/>
                    <a:pt x="407" y="352"/>
                    <a:pt x="416" y="350"/>
                  </a:cubicBezTo>
                  <a:cubicBezTo>
                    <a:pt x="423" y="364"/>
                    <a:pt x="431" y="377"/>
                    <a:pt x="439" y="391"/>
                  </a:cubicBezTo>
                  <a:cubicBezTo>
                    <a:pt x="472" y="448"/>
                    <a:pt x="506" y="506"/>
                    <a:pt x="497" y="585"/>
                  </a:cubicBezTo>
                  <a:cubicBezTo>
                    <a:pt x="483" y="564"/>
                    <a:pt x="463" y="539"/>
                    <a:pt x="441" y="516"/>
                  </a:cubicBezTo>
                  <a:cubicBezTo>
                    <a:pt x="440" y="514"/>
                    <a:pt x="439" y="513"/>
                    <a:pt x="437" y="511"/>
                  </a:cubicBezTo>
                  <a:cubicBezTo>
                    <a:pt x="428" y="500"/>
                    <a:pt x="424" y="496"/>
                    <a:pt x="421" y="496"/>
                  </a:cubicBezTo>
                  <a:cubicBezTo>
                    <a:pt x="419" y="496"/>
                    <a:pt x="419" y="496"/>
                    <a:pt x="419" y="496"/>
                  </a:cubicBezTo>
                  <a:cubicBezTo>
                    <a:pt x="419" y="497"/>
                    <a:pt x="419" y="497"/>
                    <a:pt x="419" y="497"/>
                  </a:cubicBezTo>
                  <a:cubicBezTo>
                    <a:pt x="416" y="494"/>
                    <a:pt x="413" y="492"/>
                    <a:pt x="410" y="490"/>
                  </a:cubicBezTo>
                  <a:cubicBezTo>
                    <a:pt x="407" y="487"/>
                    <a:pt x="404" y="484"/>
                    <a:pt x="401" y="482"/>
                  </a:cubicBezTo>
                  <a:cubicBezTo>
                    <a:pt x="401" y="479"/>
                    <a:pt x="401" y="479"/>
                    <a:pt x="401" y="479"/>
                  </a:cubicBezTo>
                  <a:cubicBezTo>
                    <a:pt x="395" y="452"/>
                    <a:pt x="389" y="425"/>
                    <a:pt x="375" y="405"/>
                  </a:cubicBezTo>
                  <a:cubicBezTo>
                    <a:pt x="378" y="394"/>
                    <a:pt x="374" y="378"/>
                    <a:pt x="370" y="370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71"/>
                    <a:pt x="364" y="371"/>
                    <a:pt x="364" y="371"/>
                  </a:cubicBezTo>
                  <a:cubicBezTo>
                    <a:pt x="363" y="377"/>
                    <a:pt x="364" y="381"/>
                    <a:pt x="365" y="386"/>
                  </a:cubicBezTo>
                  <a:cubicBezTo>
                    <a:pt x="365" y="389"/>
                    <a:pt x="366" y="391"/>
                    <a:pt x="366" y="395"/>
                  </a:cubicBezTo>
                  <a:cubicBezTo>
                    <a:pt x="365" y="393"/>
                    <a:pt x="364" y="391"/>
                    <a:pt x="363" y="390"/>
                  </a:cubicBezTo>
                  <a:cubicBezTo>
                    <a:pt x="358" y="383"/>
                    <a:pt x="354" y="376"/>
                    <a:pt x="347" y="376"/>
                  </a:cubicBezTo>
                  <a:cubicBezTo>
                    <a:pt x="339" y="377"/>
                    <a:pt x="339" y="377"/>
                    <a:pt x="339" y="377"/>
                  </a:cubicBezTo>
                  <a:cubicBezTo>
                    <a:pt x="344" y="382"/>
                    <a:pt x="344" y="382"/>
                    <a:pt x="344" y="382"/>
                  </a:cubicBezTo>
                  <a:cubicBezTo>
                    <a:pt x="369" y="409"/>
                    <a:pt x="384" y="439"/>
                    <a:pt x="390" y="473"/>
                  </a:cubicBezTo>
                  <a:cubicBezTo>
                    <a:pt x="378" y="465"/>
                    <a:pt x="365" y="457"/>
                    <a:pt x="353" y="450"/>
                  </a:cubicBezTo>
                  <a:cubicBezTo>
                    <a:pt x="332" y="437"/>
                    <a:pt x="310" y="424"/>
                    <a:pt x="294" y="406"/>
                  </a:cubicBezTo>
                  <a:cubicBezTo>
                    <a:pt x="303" y="386"/>
                    <a:pt x="294" y="361"/>
                    <a:pt x="286" y="342"/>
                  </a:cubicBezTo>
                  <a:cubicBezTo>
                    <a:pt x="279" y="325"/>
                    <a:pt x="279" y="325"/>
                    <a:pt x="279" y="325"/>
                  </a:cubicBezTo>
                  <a:cubicBezTo>
                    <a:pt x="279" y="344"/>
                    <a:pt x="279" y="344"/>
                    <a:pt x="279" y="344"/>
                  </a:cubicBezTo>
                  <a:cubicBezTo>
                    <a:pt x="279" y="351"/>
                    <a:pt x="282" y="359"/>
                    <a:pt x="284" y="366"/>
                  </a:cubicBezTo>
                  <a:cubicBezTo>
                    <a:pt x="287" y="378"/>
                    <a:pt x="291" y="390"/>
                    <a:pt x="285" y="401"/>
                  </a:cubicBezTo>
                  <a:cubicBezTo>
                    <a:pt x="273" y="391"/>
                    <a:pt x="268" y="375"/>
                    <a:pt x="262" y="358"/>
                  </a:cubicBezTo>
                  <a:cubicBezTo>
                    <a:pt x="259" y="349"/>
                    <a:pt x="256" y="340"/>
                    <a:pt x="252" y="332"/>
                  </a:cubicBezTo>
                  <a:cubicBezTo>
                    <a:pt x="243" y="313"/>
                    <a:pt x="243" y="313"/>
                    <a:pt x="243" y="313"/>
                  </a:cubicBezTo>
                  <a:cubicBezTo>
                    <a:pt x="245" y="334"/>
                    <a:pt x="245" y="334"/>
                    <a:pt x="245" y="334"/>
                  </a:cubicBezTo>
                  <a:cubicBezTo>
                    <a:pt x="246" y="342"/>
                    <a:pt x="249" y="350"/>
                    <a:pt x="251" y="357"/>
                  </a:cubicBezTo>
                  <a:cubicBezTo>
                    <a:pt x="254" y="365"/>
                    <a:pt x="257" y="372"/>
                    <a:pt x="257" y="378"/>
                  </a:cubicBezTo>
                  <a:cubicBezTo>
                    <a:pt x="247" y="378"/>
                    <a:pt x="240" y="372"/>
                    <a:pt x="233" y="368"/>
                  </a:cubicBezTo>
                  <a:cubicBezTo>
                    <a:pt x="228" y="365"/>
                    <a:pt x="224" y="362"/>
                    <a:pt x="219" y="361"/>
                  </a:cubicBezTo>
                  <a:cubicBezTo>
                    <a:pt x="208" y="360"/>
                    <a:pt x="208" y="360"/>
                    <a:pt x="208" y="360"/>
                  </a:cubicBezTo>
                  <a:cubicBezTo>
                    <a:pt x="216" y="367"/>
                    <a:pt x="216" y="367"/>
                    <a:pt x="216" y="367"/>
                  </a:cubicBezTo>
                  <a:cubicBezTo>
                    <a:pt x="229" y="380"/>
                    <a:pt x="244" y="387"/>
                    <a:pt x="264" y="389"/>
                  </a:cubicBezTo>
                  <a:cubicBezTo>
                    <a:pt x="270" y="403"/>
                    <a:pt x="281" y="412"/>
                    <a:pt x="292" y="421"/>
                  </a:cubicBezTo>
                  <a:cubicBezTo>
                    <a:pt x="297" y="425"/>
                    <a:pt x="302" y="430"/>
                    <a:pt x="307" y="435"/>
                  </a:cubicBezTo>
                  <a:cubicBezTo>
                    <a:pt x="275" y="447"/>
                    <a:pt x="224" y="458"/>
                    <a:pt x="190" y="457"/>
                  </a:cubicBezTo>
                  <a:cubicBezTo>
                    <a:pt x="190" y="464"/>
                    <a:pt x="190" y="464"/>
                    <a:pt x="190" y="464"/>
                  </a:cubicBezTo>
                  <a:cubicBezTo>
                    <a:pt x="204" y="466"/>
                    <a:pt x="216" y="465"/>
                    <a:pt x="228" y="464"/>
                  </a:cubicBezTo>
                  <a:cubicBezTo>
                    <a:pt x="226" y="466"/>
                    <a:pt x="224" y="467"/>
                    <a:pt x="222" y="469"/>
                  </a:cubicBezTo>
                  <a:cubicBezTo>
                    <a:pt x="219" y="471"/>
                    <a:pt x="216" y="473"/>
                    <a:pt x="214" y="476"/>
                  </a:cubicBezTo>
                  <a:cubicBezTo>
                    <a:pt x="218" y="481"/>
                    <a:pt x="218" y="481"/>
                    <a:pt x="218" y="481"/>
                  </a:cubicBezTo>
                  <a:cubicBezTo>
                    <a:pt x="237" y="466"/>
                    <a:pt x="262" y="458"/>
                    <a:pt x="287" y="451"/>
                  </a:cubicBezTo>
                  <a:cubicBezTo>
                    <a:pt x="298" y="448"/>
                    <a:pt x="308" y="445"/>
                    <a:pt x="319" y="441"/>
                  </a:cubicBezTo>
                  <a:cubicBezTo>
                    <a:pt x="326" y="446"/>
                    <a:pt x="335" y="451"/>
                    <a:pt x="343" y="456"/>
                  </a:cubicBezTo>
                  <a:cubicBezTo>
                    <a:pt x="349" y="461"/>
                    <a:pt x="357" y="465"/>
                    <a:pt x="363" y="470"/>
                  </a:cubicBezTo>
                  <a:cubicBezTo>
                    <a:pt x="345" y="481"/>
                    <a:pt x="322" y="489"/>
                    <a:pt x="299" y="496"/>
                  </a:cubicBezTo>
                  <a:cubicBezTo>
                    <a:pt x="289" y="499"/>
                    <a:pt x="278" y="502"/>
                    <a:pt x="267" y="506"/>
                  </a:cubicBezTo>
                  <a:cubicBezTo>
                    <a:pt x="245" y="515"/>
                    <a:pt x="245" y="515"/>
                    <a:pt x="245" y="515"/>
                  </a:cubicBezTo>
                  <a:cubicBezTo>
                    <a:pt x="269" y="513"/>
                    <a:pt x="269" y="513"/>
                    <a:pt x="269" y="513"/>
                  </a:cubicBezTo>
                  <a:cubicBezTo>
                    <a:pt x="277" y="513"/>
                    <a:pt x="283" y="511"/>
                    <a:pt x="289" y="509"/>
                  </a:cubicBezTo>
                  <a:cubicBezTo>
                    <a:pt x="292" y="508"/>
                    <a:pt x="295" y="507"/>
                    <a:pt x="298" y="506"/>
                  </a:cubicBezTo>
                  <a:cubicBezTo>
                    <a:pt x="297" y="506"/>
                    <a:pt x="296" y="507"/>
                    <a:pt x="295" y="508"/>
                  </a:cubicBezTo>
                  <a:cubicBezTo>
                    <a:pt x="289" y="511"/>
                    <a:pt x="283" y="515"/>
                    <a:pt x="284" y="521"/>
                  </a:cubicBezTo>
                  <a:cubicBezTo>
                    <a:pt x="285" y="528"/>
                    <a:pt x="285" y="528"/>
                    <a:pt x="285" y="528"/>
                  </a:cubicBezTo>
                  <a:cubicBezTo>
                    <a:pt x="290" y="523"/>
                    <a:pt x="290" y="523"/>
                    <a:pt x="290" y="523"/>
                  </a:cubicBezTo>
                  <a:cubicBezTo>
                    <a:pt x="308" y="506"/>
                    <a:pt x="332" y="495"/>
                    <a:pt x="355" y="485"/>
                  </a:cubicBezTo>
                  <a:cubicBezTo>
                    <a:pt x="361" y="482"/>
                    <a:pt x="367" y="479"/>
                    <a:pt x="373" y="476"/>
                  </a:cubicBezTo>
                  <a:cubicBezTo>
                    <a:pt x="406" y="499"/>
                    <a:pt x="434" y="521"/>
                    <a:pt x="454" y="550"/>
                  </a:cubicBezTo>
                  <a:cubicBezTo>
                    <a:pt x="449" y="549"/>
                    <a:pt x="444" y="549"/>
                    <a:pt x="439" y="548"/>
                  </a:cubicBezTo>
                  <a:cubicBezTo>
                    <a:pt x="413" y="546"/>
                    <a:pt x="386" y="549"/>
                    <a:pt x="360" y="552"/>
                  </a:cubicBezTo>
                  <a:cubicBezTo>
                    <a:pt x="334" y="555"/>
                    <a:pt x="308" y="558"/>
                    <a:pt x="283" y="556"/>
                  </a:cubicBezTo>
                  <a:cubicBezTo>
                    <a:pt x="264" y="555"/>
                    <a:pt x="247" y="550"/>
                    <a:pt x="232" y="543"/>
                  </a:cubicBezTo>
                  <a:cubicBezTo>
                    <a:pt x="229" y="549"/>
                    <a:pt x="229" y="549"/>
                    <a:pt x="229" y="549"/>
                  </a:cubicBezTo>
                  <a:cubicBezTo>
                    <a:pt x="233" y="552"/>
                    <a:pt x="239" y="554"/>
                    <a:pt x="244" y="556"/>
                  </a:cubicBezTo>
                  <a:cubicBezTo>
                    <a:pt x="249" y="558"/>
                    <a:pt x="254" y="560"/>
                    <a:pt x="258" y="563"/>
                  </a:cubicBezTo>
                  <a:cubicBezTo>
                    <a:pt x="241" y="581"/>
                    <a:pt x="218" y="593"/>
                    <a:pt x="188" y="600"/>
                  </a:cubicBezTo>
                  <a:cubicBezTo>
                    <a:pt x="189" y="607"/>
                    <a:pt x="189" y="607"/>
                    <a:pt x="189" y="607"/>
                  </a:cubicBezTo>
                  <a:cubicBezTo>
                    <a:pt x="224" y="606"/>
                    <a:pt x="244" y="588"/>
                    <a:pt x="263" y="570"/>
                  </a:cubicBezTo>
                  <a:cubicBezTo>
                    <a:pt x="265" y="569"/>
                    <a:pt x="267" y="567"/>
                    <a:pt x="269" y="565"/>
                  </a:cubicBezTo>
                  <a:cubicBezTo>
                    <a:pt x="274" y="567"/>
                    <a:pt x="278" y="567"/>
                    <a:pt x="283" y="567"/>
                  </a:cubicBezTo>
                  <a:cubicBezTo>
                    <a:pt x="285" y="567"/>
                    <a:pt x="286" y="567"/>
                    <a:pt x="288" y="567"/>
                  </a:cubicBezTo>
                  <a:cubicBezTo>
                    <a:pt x="289" y="567"/>
                    <a:pt x="292" y="568"/>
                    <a:pt x="294" y="568"/>
                  </a:cubicBezTo>
                  <a:cubicBezTo>
                    <a:pt x="290" y="584"/>
                    <a:pt x="280" y="596"/>
                    <a:pt x="271" y="607"/>
                  </a:cubicBezTo>
                  <a:cubicBezTo>
                    <a:pt x="264" y="614"/>
                    <a:pt x="258" y="621"/>
                    <a:pt x="255" y="629"/>
                  </a:cubicBezTo>
                  <a:cubicBezTo>
                    <a:pt x="247" y="645"/>
                    <a:pt x="247" y="645"/>
                    <a:pt x="247" y="645"/>
                  </a:cubicBezTo>
                  <a:cubicBezTo>
                    <a:pt x="260" y="633"/>
                    <a:pt x="260" y="633"/>
                    <a:pt x="260" y="633"/>
                  </a:cubicBezTo>
                  <a:cubicBezTo>
                    <a:pt x="280" y="614"/>
                    <a:pt x="296" y="589"/>
                    <a:pt x="308" y="567"/>
                  </a:cubicBezTo>
                  <a:cubicBezTo>
                    <a:pt x="325" y="566"/>
                    <a:pt x="342" y="564"/>
                    <a:pt x="358" y="562"/>
                  </a:cubicBezTo>
                  <a:cubicBezTo>
                    <a:pt x="383" y="560"/>
                    <a:pt x="409" y="557"/>
                    <a:pt x="436" y="559"/>
                  </a:cubicBezTo>
                  <a:cubicBezTo>
                    <a:pt x="445" y="559"/>
                    <a:pt x="454" y="561"/>
                    <a:pt x="463" y="563"/>
                  </a:cubicBezTo>
                  <a:cubicBezTo>
                    <a:pt x="480" y="584"/>
                    <a:pt x="495" y="607"/>
                    <a:pt x="509" y="630"/>
                  </a:cubicBezTo>
                  <a:cubicBezTo>
                    <a:pt x="463" y="633"/>
                    <a:pt x="422" y="646"/>
                    <a:pt x="383" y="658"/>
                  </a:cubicBezTo>
                  <a:cubicBezTo>
                    <a:pt x="343" y="671"/>
                    <a:pt x="303" y="683"/>
                    <a:pt x="257" y="686"/>
                  </a:cubicBezTo>
                  <a:cubicBezTo>
                    <a:pt x="252" y="686"/>
                    <a:pt x="246" y="686"/>
                    <a:pt x="241" y="685"/>
                  </a:cubicBezTo>
                  <a:cubicBezTo>
                    <a:pt x="228" y="685"/>
                    <a:pt x="215" y="684"/>
                    <a:pt x="203" y="690"/>
                  </a:cubicBezTo>
                  <a:cubicBezTo>
                    <a:pt x="192" y="695"/>
                    <a:pt x="192" y="695"/>
                    <a:pt x="192" y="695"/>
                  </a:cubicBezTo>
                  <a:cubicBezTo>
                    <a:pt x="204" y="697"/>
                    <a:pt x="204" y="697"/>
                    <a:pt x="204" y="697"/>
                  </a:cubicBezTo>
                  <a:cubicBezTo>
                    <a:pt x="209" y="697"/>
                    <a:pt x="214" y="698"/>
                    <a:pt x="220" y="698"/>
                  </a:cubicBezTo>
                  <a:cubicBezTo>
                    <a:pt x="249" y="701"/>
                    <a:pt x="281" y="698"/>
                    <a:pt x="313" y="690"/>
                  </a:cubicBezTo>
                  <a:cubicBezTo>
                    <a:pt x="266" y="720"/>
                    <a:pt x="207" y="738"/>
                    <a:pt x="181" y="745"/>
                  </a:cubicBezTo>
                  <a:cubicBezTo>
                    <a:pt x="181" y="745"/>
                    <a:pt x="179" y="745"/>
                    <a:pt x="178" y="745"/>
                  </a:cubicBezTo>
                  <a:cubicBezTo>
                    <a:pt x="173" y="745"/>
                    <a:pt x="164" y="746"/>
                    <a:pt x="163" y="755"/>
                  </a:cubicBezTo>
                  <a:cubicBezTo>
                    <a:pt x="162" y="760"/>
                    <a:pt x="162" y="760"/>
                    <a:pt x="162" y="760"/>
                  </a:cubicBezTo>
                  <a:cubicBezTo>
                    <a:pt x="167" y="759"/>
                    <a:pt x="167" y="759"/>
                    <a:pt x="167" y="759"/>
                  </a:cubicBezTo>
                  <a:cubicBezTo>
                    <a:pt x="189" y="753"/>
                    <a:pt x="212" y="746"/>
                    <a:pt x="236" y="738"/>
                  </a:cubicBezTo>
                  <a:cubicBezTo>
                    <a:pt x="226" y="755"/>
                    <a:pt x="209" y="765"/>
                    <a:pt x="192" y="776"/>
                  </a:cubicBezTo>
                  <a:cubicBezTo>
                    <a:pt x="180" y="783"/>
                    <a:pt x="168" y="790"/>
                    <a:pt x="160" y="799"/>
                  </a:cubicBezTo>
                  <a:cubicBezTo>
                    <a:pt x="138" y="825"/>
                    <a:pt x="138" y="825"/>
                    <a:pt x="138" y="825"/>
                  </a:cubicBezTo>
                  <a:cubicBezTo>
                    <a:pt x="165" y="805"/>
                    <a:pt x="165" y="805"/>
                    <a:pt x="165" y="805"/>
                  </a:cubicBezTo>
                  <a:cubicBezTo>
                    <a:pt x="173" y="799"/>
                    <a:pt x="182" y="793"/>
                    <a:pt x="191" y="788"/>
                  </a:cubicBezTo>
                  <a:cubicBezTo>
                    <a:pt x="214" y="774"/>
                    <a:pt x="238" y="760"/>
                    <a:pt x="249" y="731"/>
                  </a:cubicBezTo>
                  <a:cubicBezTo>
                    <a:pt x="264" y="728"/>
                    <a:pt x="276" y="721"/>
                    <a:pt x="288" y="715"/>
                  </a:cubicBezTo>
                  <a:cubicBezTo>
                    <a:pt x="292" y="713"/>
                    <a:pt x="295" y="711"/>
                    <a:pt x="299" y="709"/>
                  </a:cubicBezTo>
                  <a:cubicBezTo>
                    <a:pt x="307" y="705"/>
                    <a:pt x="313" y="700"/>
                    <a:pt x="320" y="696"/>
                  </a:cubicBezTo>
                  <a:cubicBezTo>
                    <a:pt x="328" y="690"/>
                    <a:pt x="336" y="684"/>
                    <a:pt x="344" y="681"/>
                  </a:cubicBezTo>
                  <a:cubicBezTo>
                    <a:pt x="356" y="676"/>
                    <a:pt x="369" y="674"/>
                    <a:pt x="383" y="672"/>
                  </a:cubicBezTo>
                  <a:cubicBezTo>
                    <a:pt x="394" y="670"/>
                    <a:pt x="405" y="668"/>
                    <a:pt x="416" y="665"/>
                  </a:cubicBezTo>
                  <a:cubicBezTo>
                    <a:pt x="412" y="671"/>
                    <a:pt x="409" y="675"/>
                    <a:pt x="401" y="675"/>
                  </a:cubicBezTo>
                  <a:cubicBezTo>
                    <a:pt x="396" y="674"/>
                    <a:pt x="396" y="674"/>
                    <a:pt x="396" y="674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396" y="679"/>
                    <a:pt x="396" y="682"/>
                    <a:pt x="397" y="683"/>
                  </a:cubicBezTo>
                  <a:cubicBezTo>
                    <a:pt x="398" y="684"/>
                    <a:pt x="398" y="685"/>
                    <a:pt x="400" y="685"/>
                  </a:cubicBezTo>
                  <a:cubicBezTo>
                    <a:pt x="397" y="688"/>
                    <a:pt x="394" y="692"/>
                    <a:pt x="391" y="695"/>
                  </a:cubicBezTo>
                  <a:cubicBezTo>
                    <a:pt x="381" y="707"/>
                    <a:pt x="371" y="720"/>
                    <a:pt x="357" y="725"/>
                  </a:cubicBezTo>
                  <a:cubicBezTo>
                    <a:pt x="349" y="728"/>
                    <a:pt x="341" y="729"/>
                    <a:pt x="332" y="731"/>
                  </a:cubicBezTo>
                  <a:cubicBezTo>
                    <a:pt x="322" y="733"/>
                    <a:pt x="311" y="736"/>
                    <a:pt x="301" y="740"/>
                  </a:cubicBezTo>
                  <a:cubicBezTo>
                    <a:pt x="276" y="751"/>
                    <a:pt x="253" y="763"/>
                    <a:pt x="230" y="775"/>
                  </a:cubicBezTo>
                  <a:cubicBezTo>
                    <a:pt x="213" y="784"/>
                    <a:pt x="197" y="793"/>
                    <a:pt x="181" y="800"/>
                  </a:cubicBezTo>
                  <a:cubicBezTo>
                    <a:pt x="184" y="807"/>
                    <a:pt x="184" y="807"/>
                    <a:pt x="184" y="807"/>
                  </a:cubicBezTo>
                  <a:cubicBezTo>
                    <a:pt x="186" y="806"/>
                    <a:pt x="189" y="805"/>
                    <a:pt x="191" y="803"/>
                  </a:cubicBezTo>
                  <a:cubicBezTo>
                    <a:pt x="193" y="803"/>
                    <a:pt x="195" y="802"/>
                    <a:pt x="197" y="801"/>
                  </a:cubicBezTo>
                  <a:cubicBezTo>
                    <a:pt x="193" y="805"/>
                    <a:pt x="189" y="810"/>
                    <a:pt x="185" y="814"/>
                  </a:cubicBezTo>
                  <a:cubicBezTo>
                    <a:pt x="182" y="817"/>
                    <a:pt x="180" y="818"/>
                    <a:pt x="180" y="821"/>
                  </a:cubicBezTo>
                  <a:cubicBezTo>
                    <a:pt x="181" y="823"/>
                    <a:pt x="181" y="823"/>
                    <a:pt x="181" y="823"/>
                  </a:cubicBezTo>
                  <a:cubicBezTo>
                    <a:pt x="184" y="824"/>
                    <a:pt x="184" y="824"/>
                    <a:pt x="184" y="824"/>
                  </a:cubicBezTo>
                  <a:cubicBezTo>
                    <a:pt x="187" y="824"/>
                    <a:pt x="193" y="819"/>
                    <a:pt x="194" y="818"/>
                  </a:cubicBezTo>
                  <a:cubicBezTo>
                    <a:pt x="196" y="815"/>
                    <a:pt x="199" y="813"/>
                    <a:pt x="201" y="811"/>
                  </a:cubicBezTo>
                  <a:cubicBezTo>
                    <a:pt x="207" y="806"/>
                    <a:pt x="212" y="801"/>
                    <a:pt x="215" y="793"/>
                  </a:cubicBezTo>
                  <a:cubicBezTo>
                    <a:pt x="235" y="787"/>
                    <a:pt x="253" y="777"/>
                    <a:pt x="271" y="769"/>
                  </a:cubicBezTo>
                  <a:cubicBezTo>
                    <a:pt x="284" y="762"/>
                    <a:pt x="297" y="755"/>
                    <a:pt x="310" y="750"/>
                  </a:cubicBezTo>
                  <a:cubicBezTo>
                    <a:pt x="295" y="783"/>
                    <a:pt x="267" y="802"/>
                    <a:pt x="237" y="821"/>
                  </a:cubicBezTo>
                  <a:cubicBezTo>
                    <a:pt x="233" y="824"/>
                    <a:pt x="229" y="826"/>
                    <a:pt x="225" y="829"/>
                  </a:cubicBezTo>
                  <a:cubicBezTo>
                    <a:pt x="229" y="835"/>
                    <a:pt x="229" y="835"/>
                    <a:pt x="229" y="835"/>
                  </a:cubicBezTo>
                  <a:cubicBezTo>
                    <a:pt x="261" y="819"/>
                    <a:pt x="297" y="797"/>
                    <a:pt x="318" y="757"/>
                  </a:cubicBezTo>
                  <a:cubicBezTo>
                    <a:pt x="328" y="755"/>
                    <a:pt x="336" y="750"/>
                    <a:pt x="345" y="745"/>
                  </a:cubicBezTo>
                  <a:cubicBezTo>
                    <a:pt x="351" y="741"/>
                    <a:pt x="358" y="736"/>
                    <a:pt x="365" y="734"/>
                  </a:cubicBezTo>
                  <a:cubicBezTo>
                    <a:pt x="362" y="753"/>
                    <a:pt x="362" y="753"/>
                    <a:pt x="362" y="753"/>
                  </a:cubicBezTo>
                  <a:cubicBezTo>
                    <a:pt x="372" y="733"/>
                    <a:pt x="372" y="733"/>
                    <a:pt x="372" y="733"/>
                  </a:cubicBezTo>
                  <a:cubicBezTo>
                    <a:pt x="375" y="732"/>
                    <a:pt x="379" y="732"/>
                    <a:pt x="383" y="733"/>
                  </a:cubicBezTo>
                  <a:cubicBezTo>
                    <a:pt x="380" y="738"/>
                    <a:pt x="372" y="746"/>
                    <a:pt x="367" y="751"/>
                  </a:cubicBezTo>
                  <a:cubicBezTo>
                    <a:pt x="359" y="758"/>
                    <a:pt x="356" y="761"/>
                    <a:pt x="358" y="764"/>
                  </a:cubicBezTo>
                  <a:cubicBezTo>
                    <a:pt x="358" y="766"/>
                    <a:pt x="360" y="767"/>
                    <a:pt x="361" y="767"/>
                  </a:cubicBezTo>
                  <a:cubicBezTo>
                    <a:pt x="363" y="767"/>
                    <a:pt x="363" y="767"/>
                    <a:pt x="363" y="767"/>
                  </a:cubicBezTo>
                  <a:cubicBezTo>
                    <a:pt x="364" y="766"/>
                    <a:pt x="364" y="766"/>
                    <a:pt x="364" y="766"/>
                  </a:cubicBezTo>
                  <a:cubicBezTo>
                    <a:pt x="375" y="756"/>
                    <a:pt x="386" y="745"/>
                    <a:pt x="398" y="731"/>
                  </a:cubicBezTo>
                  <a:cubicBezTo>
                    <a:pt x="412" y="731"/>
                    <a:pt x="426" y="730"/>
                    <a:pt x="439" y="730"/>
                  </a:cubicBezTo>
                  <a:cubicBezTo>
                    <a:pt x="451" y="729"/>
                    <a:pt x="463" y="728"/>
                    <a:pt x="475" y="729"/>
                  </a:cubicBezTo>
                  <a:cubicBezTo>
                    <a:pt x="449" y="764"/>
                    <a:pt x="409" y="783"/>
                    <a:pt x="361" y="803"/>
                  </a:cubicBezTo>
                  <a:cubicBezTo>
                    <a:pt x="353" y="807"/>
                    <a:pt x="353" y="807"/>
                    <a:pt x="353" y="807"/>
                  </a:cubicBezTo>
                  <a:cubicBezTo>
                    <a:pt x="361" y="810"/>
                    <a:pt x="361" y="810"/>
                    <a:pt x="361" y="810"/>
                  </a:cubicBezTo>
                  <a:cubicBezTo>
                    <a:pt x="363" y="811"/>
                    <a:pt x="366" y="811"/>
                    <a:pt x="368" y="810"/>
                  </a:cubicBezTo>
                  <a:cubicBezTo>
                    <a:pt x="362" y="818"/>
                    <a:pt x="353" y="823"/>
                    <a:pt x="344" y="828"/>
                  </a:cubicBezTo>
                  <a:cubicBezTo>
                    <a:pt x="339" y="831"/>
                    <a:pt x="333" y="835"/>
                    <a:pt x="328" y="839"/>
                  </a:cubicBezTo>
                  <a:cubicBezTo>
                    <a:pt x="310" y="853"/>
                    <a:pt x="310" y="853"/>
                    <a:pt x="310" y="853"/>
                  </a:cubicBezTo>
                  <a:cubicBezTo>
                    <a:pt x="332" y="845"/>
                    <a:pt x="332" y="845"/>
                    <a:pt x="332" y="845"/>
                  </a:cubicBezTo>
                  <a:cubicBezTo>
                    <a:pt x="356" y="836"/>
                    <a:pt x="372" y="822"/>
                    <a:pt x="383" y="803"/>
                  </a:cubicBezTo>
                  <a:cubicBezTo>
                    <a:pt x="430" y="791"/>
                    <a:pt x="461" y="760"/>
                    <a:pt x="491" y="730"/>
                  </a:cubicBezTo>
                  <a:cubicBezTo>
                    <a:pt x="491" y="730"/>
                    <a:pt x="491" y="730"/>
                    <a:pt x="491" y="730"/>
                  </a:cubicBezTo>
                  <a:cubicBezTo>
                    <a:pt x="529" y="734"/>
                    <a:pt x="558" y="745"/>
                    <a:pt x="586" y="757"/>
                  </a:cubicBezTo>
                  <a:cubicBezTo>
                    <a:pt x="550" y="770"/>
                    <a:pt x="518" y="787"/>
                    <a:pt x="487" y="803"/>
                  </a:cubicBezTo>
                  <a:cubicBezTo>
                    <a:pt x="449" y="823"/>
                    <a:pt x="411" y="843"/>
                    <a:pt x="367" y="857"/>
                  </a:cubicBezTo>
                  <a:cubicBezTo>
                    <a:pt x="365" y="858"/>
                    <a:pt x="363" y="859"/>
                    <a:pt x="363" y="863"/>
                  </a:cubicBezTo>
                  <a:cubicBezTo>
                    <a:pt x="354" y="865"/>
                    <a:pt x="345" y="867"/>
                    <a:pt x="335" y="869"/>
                  </a:cubicBezTo>
                  <a:cubicBezTo>
                    <a:pt x="338" y="867"/>
                    <a:pt x="338" y="867"/>
                    <a:pt x="338" y="867"/>
                  </a:cubicBezTo>
                  <a:cubicBezTo>
                    <a:pt x="333" y="870"/>
                    <a:pt x="333" y="870"/>
                    <a:pt x="333" y="870"/>
                  </a:cubicBezTo>
                  <a:cubicBezTo>
                    <a:pt x="326" y="871"/>
                    <a:pt x="319" y="873"/>
                    <a:pt x="312" y="875"/>
                  </a:cubicBezTo>
                  <a:cubicBezTo>
                    <a:pt x="287" y="881"/>
                    <a:pt x="261" y="887"/>
                    <a:pt x="238" y="892"/>
                  </a:cubicBezTo>
                  <a:cubicBezTo>
                    <a:pt x="238" y="899"/>
                    <a:pt x="238" y="899"/>
                    <a:pt x="238" y="899"/>
                  </a:cubicBezTo>
                  <a:cubicBezTo>
                    <a:pt x="253" y="898"/>
                    <a:pt x="269" y="895"/>
                    <a:pt x="283" y="893"/>
                  </a:cubicBezTo>
                  <a:cubicBezTo>
                    <a:pt x="292" y="891"/>
                    <a:pt x="300" y="889"/>
                    <a:pt x="308" y="888"/>
                  </a:cubicBezTo>
                  <a:cubicBezTo>
                    <a:pt x="303" y="892"/>
                    <a:pt x="299" y="896"/>
                    <a:pt x="294" y="901"/>
                  </a:cubicBezTo>
                  <a:cubicBezTo>
                    <a:pt x="285" y="908"/>
                    <a:pt x="275" y="914"/>
                    <a:pt x="265" y="920"/>
                  </a:cubicBezTo>
                  <a:cubicBezTo>
                    <a:pt x="254" y="926"/>
                    <a:pt x="244" y="932"/>
                    <a:pt x="237" y="938"/>
                  </a:cubicBezTo>
                  <a:cubicBezTo>
                    <a:pt x="241" y="944"/>
                    <a:pt x="241" y="944"/>
                    <a:pt x="241" y="944"/>
                  </a:cubicBezTo>
                  <a:cubicBezTo>
                    <a:pt x="249" y="939"/>
                    <a:pt x="261" y="933"/>
                    <a:pt x="269" y="930"/>
                  </a:cubicBezTo>
                  <a:cubicBezTo>
                    <a:pt x="267" y="933"/>
                    <a:pt x="264" y="936"/>
                    <a:pt x="261" y="938"/>
                  </a:cubicBezTo>
                  <a:cubicBezTo>
                    <a:pt x="257" y="943"/>
                    <a:pt x="252" y="948"/>
                    <a:pt x="252" y="954"/>
                  </a:cubicBezTo>
                  <a:cubicBezTo>
                    <a:pt x="252" y="963"/>
                    <a:pt x="252" y="963"/>
                    <a:pt x="252" y="963"/>
                  </a:cubicBezTo>
                  <a:cubicBezTo>
                    <a:pt x="258" y="956"/>
                    <a:pt x="258" y="956"/>
                    <a:pt x="258" y="956"/>
                  </a:cubicBezTo>
                  <a:cubicBezTo>
                    <a:pt x="267" y="948"/>
                    <a:pt x="274" y="938"/>
                    <a:pt x="281" y="929"/>
                  </a:cubicBezTo>
                  <a:cubicBezTo>
                    <a:pt x="287" y="921"/>
                    <a:pt x="293" y="913"/>
                    <a:pt x="299" y="906"/>
                  </a:cubicBezTo>
                  <a:cubicBezTo>
                    <a:pt x="307" y="901"/>
                    <a:pt x="313" y="895"/>
                    <a:pt x="317" y="890"/>
                  </a:cubicBezTo>
                  <a:cubicBezTo>
                    <a:pt x="321" y="888"/>
                    <a:pt x="324" y="886"/>
                    <a:pt x="327" y="884"/>
                  </a:cubicBezTo>
                  <a:cubicBezTo>
                    <a:pt x="339" y="878"/>
                    <a:pt x="353" y="874"/>
                    <a:pt x="368" y="871"/>
                  </a:cubicBezTo>
                  <a:cubicBezTo>
                    <a:pt x="379" y="869"/>
                    <a:pt x="391" y="866"/>
                    <a:pt x="401" y="862"/>
                  </a:cubicBezTo>
                  <a:cubicBezTo>
                    <a:pt x="412" y="858"/>
                    <a:pt x="422" y="853"/>
                    <a:pt x="431" y="848"/>
                  </a:cubicBezTo>
                  <a:cubicBezTo>
                    <a:pt x="439" y="843"/>
                    <a:pt x="448" y="839"/>
                    <a:pt x="456" y="836"/>
                  </a:cubicBezTo>
                  <a:cubicBezTo>
                    <a:pt x="438" y="856"/>
                    <a:pt x="414" y="872"/>
                    <a:pt x="388" y="888"/>
                  </a:cubicBezTo>
                  <a:cubicBezTo>
                    <a:pt x="367" y="901"/>
                    <a:pt x="367" y="901"/>
                    <a:pt x="367" y="901"/>
                  </a:cubicBezTo>
                  <a:cubicBezTo>
                    <a:pt x="391" y="895"/>
                    <a:pt x="391" y="895"/>
                    <a:pt x="391" y="895"/>
                  </a:cubicBezTo>
                  <a:cubicBezTo>
                    <a:pt x="391" y="895"/>
                    <a:pt x="391" y="894"/>
                    <a:pt x="392" y="894"/>
                  </a:cubicBezTo>
                  <a:cubicBezTo>
                    <a:pt x="389" y="897"/>
                    <a:pt x="386" y="899"/>
                    <a:pt x="383" y="901"/>
                  </a:cubicBezTo>
                  <a:cubicBezTo>
                    <a:pt x="383" y="902"/>
                    <a:pt x="383" y="902"/>
                    <a:pt x="383" y="902"/>
                  </a:cubicBezTo>
                  <a:cubicBezTo>
                    <a:pt x="387" y="908"/>
                    <a:pt x="387" y="908"/>
                    <a:pt x="387" y="908"/>
                  </a:cubicBezTo>
                  <a:cubicBezTo>
                    <a:pt x="390" y="906"/>
                    <a:pt x="393" y="904"/>
                    <a:pt x="396" y="902"/>
                  </a:cubicBezTo>
                  <a:cubicBezTo>
                    <a:pt x="398" y="900"/>
                    <a:pt x="401" y="898"/>
                    <a:pt x="404" y="897"/>
                  </a:cubicBezTo>
                  <a:cubicBezTo>
                    <a:pt x="401" y="901"/>
                    <a:pt x="397" y="906"/>
                    <a:pt x="393" y="910"/>
                  </a:cubicBezTo>
                  <a:cubicBezTo>
                    <a:pt x="388" y="915"/>
                    <a:pt x="383" y="920"/>
                    <a:pt x="382" y="925"/>
                  </a:cubicBezTo>
                  <a:cubicBezTo>
                    <a:pt x="377" y="942"/>
                    <a:pt x="377" y="942"/>
                    <a:pt x="377" y="942"/>
                  </a:cubicBezTo>
                  <a:cubicBezTo>
                    <a:pt x="388" y="928"/>
                    <a:pt x="388" y="928"/>
                    <a:pt x="388" y="928"/>
                  </a:cubicBezTo>
                  <a:cubicBezTo>
                    <a:pt x="391" y="925"/>
                    <a:pt x="394" y="922"/>
                    <a:pt x="397" y="919"/>
                  </a:cubicBezTo>
                  <a:cubicBezTo>
                    <a:pt x="406" y="911"/>
                    <a:pt x="415" y="903"/>
                    <a:pt x="417" y="887"/>
                  </a:cubicBezTo>
                  <a:cubicBezTo>
                    <a:pt x="435" y="875"/>
                    <a:pt x="463" y="869"/>
                    <a:pt x="490" y="871"/>
                  </a:cubicBezTo>
                  <a:cubicBezTo>
                    <a:pt x="504" y="872"/>
                    <a:pt x="523" y="875"/>
                    <a:pt x="537" y="886"/>
                  </a:cubicBezTo>
                  <a:cubicBezTo>
                    <a:pt x="524" y="895"/>
                    <a:pt x="508" y="900"/>
                    <a:pt x="493" y="905"/>
                  </a:cubicBezTo>
                  <a:cubicBezTo>
                    <a:pt x="480" y="909"/>
                    <a:pt x="466" y="914"/>
                    <a:pt x="454" y="920"/>
                  </a:cubicBezTo>
                  <a:cubicBezTo>
                    <a:pt x="433" y="932"/>
                    <a:pt x="433" y="932"/>
                    <a:pt x="433" y="932"/>
                  </a:cubicBezTo>
                  <a:cubicBezTo>
                    <a:pt x="457" y="927"/>
                    <a:pt x="457" y="927"/>
                    <a:pt x="457" y="927"/>
                  </a:cubicBezTo>
                  <a:cubicBezTo>
                    <a:pt x="464" y="926"/>
                    <a:pt x="470" y="923"/>
                    <a:pt x="476" y="921"/>
                  </a:cubicBezTo>
                  <a:cubicBezTo>
                    <a:pt x="482" y="919"/>
                    <a:pt x="487" y="917"/>
                    <a:pt x="493" y="916"/>
                  </a:cubicBezTo>
                  <a:cubicBezTo>
                    <a:pt x="493" y="916"/>
                    <a:pt x="492" y="917"/>
                    <a:pt x="492" y="917"/>
                  </a:cubicBezTo>
                  <a:cubicBezTo>
                    <a:pt x="489" y="921"/>
                    <a:pt x="484" y="927"/>
                    <a:pt x="488" y="932"/>
                  </a:cubicBezTo>
                  <a:cubicBezTo>
                    <a:pt x="492" y="938"/>
                    <a:pt x="492" y="938"/>
                    <a:pt x="492" y="938"/>
                  </a:cubicBezTo>
                  <a:cubicBezTo>
                    <a:pt x="494" y="931"/>
                    <a:pt x="494" y="931"/>
                    <a:pt x="494" y="931"/>
                  </a:cubicBezTo>
                  <a:cubicBezTo>
                    <a:pt x="501" y="912"/>
                    <a:pt x="519" y="905"/>
                    <a:pt x="538" y="898"/>
                  </a:cubicBezTo>
                  <a:cubicBezTo>
                    <a:pt x="541" y="896"/>
                    <a:pt x="545" y="895"/>
                    <a:pt x="548" y="893"/>
                  </a:cubicBezTo>
                  <a:cubicBezTo>
                    <a:pt x="554" y="899"/>
                    <a:pt x="561" y="902"/>
                    <a:pt x="567" y="906"/>
                  </a:cubicBezTo>
                  <a:cubicBezTo>
                    <a:pt x="575" y="910"/>
                    <a:pt x="583" y="914"/>
                    <a:pt x="588" y="920"/>
                  </a:cubicBezTo>
                  <a:cubicBezTo>
                    <a:pt x="565" y="931"/>
                    <a:pt x="536" y="934"/>
                    <a:pt x="508" y="938"/>
                  </a:cubicBezTo>
                  <a:cubicBezTo>
                    <a:pt x="490" y="940"/>
                    <a:pt x="470" y="943"/>
                    <a:pt x="453" y="947"/>
                  </a:cubicBezTo>
                  <a:cubicBezTo>
                    <a:pt x="454" y="954"/>
                    <a:pt x="454" y="954"/>
                    <a:pt x="454" y="954"/>
                  </a:cubicBezTo>
                  <a:cubicBezTo>
                    <a:pt x="470" y="953"/>
                    <a:pt x="486" y="951"/>
                    <a:pt x="501" y="949"/>
                  </a:cubicBezTo>
                  <a:cubicBezTo>
                    <a:pt x="511" y="948"/>
                    <a:pt x="521" y="947"/>
                    <a:pt x="531" y="946"/>
                  </a:cubicBezTo>
                  <a:cubicBezTo>
                    <a:pt x="529" y="948"/>
                    <a:pt x="527" y="950"/>
                    <a:pt x="524" y="951"/>
                  </a:cubicBezTo>
                  <a:cubicBezTo>
                    <a:pt x="522" y="952"/>
                    <a:pt x="522" y="952"/>
                    <a:pt x="522" y="952"/>
                  </a:cubicBezTo>
                  <a:cubicBezTo>
                    <a:pt x="466" y="952"/>
                    <a:pt x="415" y="960"/>
                    <a:pt x="380" y="977"/>
                  </a:cubicBezTo>
                  <a:cubicBezTo>
                    <a:pt x="375" y="980"/>
                    <a:pt x="370" y="983"/>
                    <a:pt x="365" y="987"/>
                  </a:cubicBezTo>
                  <a:cubicBezTo>
                    <a:pt x="358" y="992"/>
                    <a:pt x="352" y="997"/>
                    <a:pt x="345" y="998"/>
                  </a:cubicBezTo>
                  <a:cubicBezTo>
                    <a:pt x="325" y="988"/>
                    <a:pt x="304" y="982"/>
                    <a:pt x="281" y="980"/>
                  </a:cubicBezTo>
                  <a:cubicBezTo>
                    <a:pt x="231" y="977"/>
                    <a:pt x="182" y="993"/>
                    <a:pt x="134" y="1009"/>
                  </a:cubicBezTo>
                  <a:cubicBezTo>
                    <a:pt x="112" y="1017"/>
                    <a:pt x="91" y="1024"/>
                    <a:pt x="70" y="1029"/>
                  </a:cubicBezTo>
                  <a:cubicBezTo>
                    <a:pt x="72" y="1036"/>
                    <a:pt x="72" y="1036"/>
                    <a:pt x="72" y="1036"/>
                  </a:cubicBezTo>
                  <a:cubicBezTo>
                    <a:pt x="85" y="1034"/>
                    <a:pt x="97" y="1030"/>
                    <a:pt x="108" y="1027"/>
                  </a:cubicBezTo>
                  <a:cubicBezTo>
                    <a:pt x="122" y="1022"/>
                    <a:pt x="137" y="1018"/>
                    <a:pt x="153" y="1016"/>
                  </a:cubicBezTo>
                  <a:cubicBezTo>
                    <a:pt x="141" y="1038"/>
                    <a:pt x="118" y="1047"/>
                    <a:pt x="94" y="1057"/>
                  </a:cubicBezTo>
                  <a:cubicBezTo>
                    <a:pt x="87" y="1060"/>
                    <a:pt x="81" y="1062"/>
                    <a:pt x="75" y="1065"/>
                  </a:cubicBezTo>
                  <a:cubicBezTo>
                    <a:pt x="59" y="1072"/>
                    <a:pt x="59" y="1072"/>
                    <a:pt x="59" y="1072"/>
                  </a:cubicBezTo>
                  <a:cubicBezTo>
                    <a:pt x="77" y="1072"/>
                    <a:pt x="77" y="1072"/>
                    <a:pt x="77" y="1072"/>
                  </a:cubicBezTo>
                  <a:cubicBezTo>
                    <a:pt x="87" y="1072"/>
                    <a:pt x="96" y="1067"/>
                    <a:pt x="104" y="1063"/>
                  </a:cubicBezTo>
                  <a:cubicBezTo>
                    <a:pt x="109" y="1061"/>
                    <a:pt x="114" y="1059"/>
                    <a:pt x="118" y="1058"/>
                  </a:cubicBezTo>
                  <a:cubicBezTo>
                    <a:pt x="116" y="1065"/>
                    <a:pt x="113" y="1071"/>
                    <a:pt x="108" y="1076"/>
                  </a:cubicBezTo>
                  <a:cubicBezTo>
                    <a:pt x="100" y="1085"/>
                    <a:pt x="100" y="1085"/>
                    <a:pt x="100" y="1085"/>
                  </a:cubicBezTo>
                  <a:cubicBezTo>
                    <a:pt x="112" y="1082"/>
                    <a:pt x="112" y="1082"/>
                    <a:pt x="112" y="1082"/>
                  </a:cubicBezTo>
                  <a:cubicBezTo>
                    <a:pt x="124" y="1079"/>
                    <a:pt x="127" y="1066"/>
                    <a:pt x="128" y="1053"/>
                  </a:cubicBezTo>
                  <a:cubicBezTo>
                    <a:pt x="145" y="1046"/>
                    <a:pt x="157" y="1032"/>
                    <a:pt x="166" y="1011"/>
                  </a:cubicBezTo>
                  <a:cubicBezTo>
                    <a:pt x="170" y="1010"/>
                    <a:pt x="170" y="1010"/>
                    <a:pt x="170" y="1010"/>
                  </a:cubicBezTo>
                  <a:cubicBezTo>
                    <a:pt x="193" y="1001"/>
                    <a:pt x="222" y="991"/>
                    <a:pt x="250" y="991"/>
                  </a:cubicBezTo>
                  <a:cubicBezTo>
                    <a:pt x="241" y="998"/>
                    <a:pt x="234" y="1006"/>
                    <a:pt x="226" y="1015"/>
                  </a:cubicBezTo>
                  <a:cubicBezTo>
                    <a:pt x="215" y="1028"/>
                    <a:pt x="205" y="1040"/>
                    <a:pt x="189" y="1046"/>
                  </a:cubicBezTo>
                  <a:cubicBezTo>
                    <a:pt x="190" y="1053"/>
                    <a:pt x="190" y="1053"/>
                    <a:pt x="190" y="1053"/>
                  </a:cubicBezTo>
                  <a:cubicBezTo>
                    <a:pt x="211" y="1049"/>
                    <a:pt x="224" y="1034"/>
                    <a:pt x="236" y="1019"/>
                  </a:cubicBezTo>
                  <a:cubicBezTo>
                    <a:pt x="247" y="1007"/>
                    <a:pt x="257" y="995"/>
                    <a:pt x="271" y="992"/>
                  </a:cubicBezTo>
                  <a:cubicBezTo>
                    <a:pt x="284" y="989"/>
                    <a:pt x="284" y="989"/>
                    <a:pt x="284" y="989"/>
                  </a:cubicBezTo>
                  <a:cubicBezTo>
                    <a:pt x="302" y="992"/>
                    <a:pt x="316" y="997"/>
                    <a:pt x="332" y="1004"/>
                  </a:cubicBezTo>
                  <a:cubicBezTo>
                    <a:pt x="325" y="1008"/>
                    <a:pt x="317" y="1013"/>
                    <a:pt x="309" y="1018"/>
                  </a:cubicBezTo>
                  <a:cubicBezTo>
                    <a:pt x="284" y="1033"/>
                    <a:pt x="259" y="1049"/>
                    <a:pt x="233" y="1063"/>
                  </a:cubicBezTo>
                  <a:cubicBezTo>
                    <a:pt x="233" y="1061"/>
                    <a:pt x="233" y="1061"/>
                    <a:pt x="233" y="1061"/>
                  </a:cubicBezTo>
                  <a:cubicBezTo>
                    <a:pt x="232" y="1064"/>
                    <a:pt x="232" y="1064"/>
                    <a:pt x="232" y="1064"/>
                  </a:cubicBezTo>
                  <a:cubicBezTo>
                    <a:pt x="187" y="1089"/>
                    <a:pt x="140" y="1112"/>
                    <a:pt x="86" y="1130"/>
                  </a:cubicBezTo>
                  <a:cubicBezTo>
                    <a:pt x="88" y="1137"/>
                    <a:pt x="88" y="1137"/>
                    <a:pt x="88" y="1137"/>
                  </a:cubicBezTo>
                  <a:cubicBezTo>
                    <a:pt x="139" y="1127"/>
                    <a:pt x="182" y="1107"/>
                    <a:pt x="222" y="1084"/>
                  </a:cubicBezTo>
                  <a:cubicBezTo>
                    <a:pt x="217" y="1095"/>
                    <a:pt x="212" y="1106"/>
                    <a:pt x="208" y="1118"/>
                  </a:cubicBezTo>
                  <a:cubicBezTo>
                    <a:pt x="205" y="1127"/>
                    <a:pt x="202" y="1136"/>
                    <a:pt x="198" y="1145"/>
                  </a:cubicBezTo>
                  <a:cubicBezTo>
                    <a:pt x="198" y="1142"/>
                    <a:pt x="198" y="1142"/>
                    <a:pt x="198" y="1142"/>
                  </a:cubicBezTo>
                  <a:cubicBezTo>
                    <a:pt x="197" y="1147"/>
                    <a:pt x="197" y="1147"/>
                    <a:pt x="197" y="1147"/>
                  </a:cubicBezTo>
                  <a:cubicBezTo>
                    <a:pt x="196" y="1149"/>
                    <a:pt x="195" y="1151"/>
                    <a:pt x="194" y="1153"/>
                  </a:cubicBezTo>
                  <a:cubicBezTo>
                    <a:pt x="191" y="1145"/>
                    <a:pt x="191" y="1145"/>
                    <a:pt x="191" y="1145"/>
                  </a:cubicBezTo>
                  <a:cubicBezTo>
                    <a:pt x="192" y="1157"/>
                    <a:pt x="192" y="1157"/>
                    <a:pt x="192" y="1157"/>
                  </a:cubicBezTo>
                  <a:cubicBezTo>
                    <a:pt x="188" y="1165"/>
                    <a:pt x="183" y="1173"/>
                    <a:pt x="177" y="1179"/>
                  </a:cubicBezTo>
                  <a:cubicBezTo>
                    <a:pt x="171" y="1186"/>
                    <a:pt x="163" y="1191"/>
                    <a:pt x="156" y="1196"/>
                  </a:cubicBezTo>
                  <a:cubicBezTo>
                    <a:pt x="146" y="1202"/>
                    <a:pt x="137" y="1208"/>
                    <a:pt x="131" y="1218"/>
                  </a:cubicBezTo>
                  <a:cubicBezTo>
                    <a:pt x="119" y="1238"/>
                    <a:pt x="119" y="1238"/>
                    <a:pt x="119" y="1238"/>
                  </a:cubicBezTo>
                  <a:cubicBezTo>
                    <a:pt x="136" y="1222"/>
                    <a:pt x="136" y="1222"/>
                    <a:pt x="136" y="1222"/>
                  </a:cubicBezTo>
                  <a:cubicBezTo>
                    <a:pt x="142" y="1217"/>
                    <a:pt x="150" y="1212"/>
                    <a:pt x="157" y="1208"/>
                  </a:cubicBezTo>
                  <a:cubicBezTo>
                    <a:pt x="165" y="1202"/>
                    <a:pt x="173" y="1197"/>
                    <a:pt x="180" y="1190"/>
                  </a:cubicBezTo>
                  <a:cubicBezTo>
                    <a:pt x="182" y="1188"/>
                    <a:pt x="184" y="1185"/>
                    <a:pt x="186" y="1182"/>
                  </a:cubicBezTo>
                  <a:cubicBezTo>
                    <a:pt x="189" y="1178"/>
                    <a:pt x="191" y="1175"/>
                    <a:pt x="194" y="1174"/>
                  </a:cubicBezTo>
                  <a:cubicBezTo>
                    <a:pt x="194" y="1175"/>
                    <a:pt x="194" y="1175"/>
                    <a:pt x="194" y="1175"/>
                  </a:cubicBezTo>
                  <a:cubicBezTo>
                    <a:pt x="193" y="1178"/>
                    <a:pt x="192" y="1182"/>
                    <a:pt x="190" y="1185"/>
                  </a:cubicBezTo>
                  <a:cubicBezTo>
                    <a:pt x="188" y="1191"/>
                    <a:pt x="185" y="1196"/>
                    <a:pt x="187" y="1200"/>
                  </a:cubicBezTo>
                  <a:cubicBezTo>
                    <a:pt x="189" y="1204"/>
                    <a:pt x="189" y="1204"/>
                    <a:pt x="189" y="1204"/>
                  </a:cubicBezTo>
                  <a:cubicBezTo>
                    <a:pt x="193" y="1201"/>
                    <a:pt x="193" y="1201"/>
                    <a:pt x="193" y="1201"/>
                  </a:cubicBezTo>
                  <a:cubicBezTo>
                    <a:pt x="194" y="1200"/>
                    <a:pt x="195" y="1199"/>
                    <a:pt x="196" y="1198"/>
                  </a:cubicBezTo>
                  <a:cubicBezTo>
                    <a:pt x="197" y="1208"/>
                    <a:pt x="197" y="1208"/>
                    <a:pt x="197" y="1208"/>
                  </a:cubicBezTo>
                  <a:cubicBezTo>
                    <a:pt x="199" y="1193"/>
                    <a:pt x="199" y="1193"/>
                    <a:pt x="199" y="1193"/>
                  </a:cubicBezTo>
                  <a:cubicBezTo>
                    <a:pt x="200" y="1192"/>
                    <a:pt x="200" y="1190"/>
                    <a:pt x="201" y="1189"/>
                  </a:cubicBezTo>
                  <a:cubicBezTo>
                    <a:pt x="203" y="1195"/>
                    <a:pt x="203" y="1195"/>
                    <a:pt x="203" y="1195"/>
                  </a:cubicBezTo>
                  <a:cubicBezTo>
                    <a:pt x="202" y="1178"/>
                    <a:pt x="202" y="1178"/>
                    <a:pt x="202" y="1178"/>
                  </a:cubicBezTo>
                  <a:cubicBezTo>
                    <a:pt x="201" y="1177"/>
                    <a:pt x="201" y="1176"/>
                    <a:pt x="201" y="1175"/>
                  </a:cubicBezTo>
                  <a:cubicBezTo>
                    <a:pt x="201" y="1173"/>
                    <a:pt x="201" y="1171"/>
                    <a:pt x="201" y="1169"/>
                  </a:cubicBezTo>
                  <a:cubicBezTo>
                    <a:pt x="200" y="1168"/>
                    <a:pt x="200" y="1168"/>
                    <a:pt x="200" y="1168"/>
                  </a:cubicBezTo>
                  <a:cubicBezTo>
                    <a:pt x="200" y="1167"/>
                    <a:pt x="200" y="1166"/>
                    <a:pt x="200" y="1166"/>
                  </a:cubicBezTo>
                  <a:cubicBezTo>
                    <a:pt x="201" y="1159"/>
                    <a:pt x="206" y="1149"/>
                    <a:pt x="210" y="1139"/>
                  </a:cubicBezTo>
                  <a:cubicBezTo>
                    <a:pt x="213" y="1133"/>
                    <a:pt x="215" y="1128"/>
                    <a:pt x="217" y="1123"/>
                  </a:cubicBezTo>
                  <a:cubicBezTo>
                    <a:pt x="219" y="1118"/>
                    <a:pt x="221" y="1113"/>
                    <a:pt x="223" y="1108"/>
                  </a:cubicBezTo>
                  <a:cubicBezTo>
                    <a:pt x="228" y="1098"/>
                    <a:pt x="232" y="1089"/>
                    <a:pt x="232" y="1078"/>
                  </a:cubicBezTo>
                  <a:cubicBezTo>
                    <a:pt x="244" y="1072"/>
                    <a:pt x="255" y="1065"/>
                    <a:pt x="267" y="1058"/>
                  </a:cubicBezTo>
                  <a:cubicBezTo>
                    <a:pt x="296" y="1040"/>
                    <a:pt x="326" y="1022"/>
                    <a:pt x="359" y="1007"/>
                  </a:cubicBezTo>
                  <a:cubicBezTo>
                    <a:pt x="343" y="1027"/>
                    <a:pt x="330" y="1050"/>
                    <a:pt x="317" y="1072"/>
                  </a:cubicBezTo>
                  <a:cubicBezTo>
                    <a:pt x="301" y="1100"/>
                    <a:pt x="285" y="1129"/>
                    <a:pt x="264" y="1150"/>
                  </a:cubicBezTo>
                  <a:cubicBezTo>
                    <a:pt x="257" y="1157"/>
                    <a:pt x="257" y="1157"/>
                    <a:pt x="257" y="1157"/>
                  </a:cubicBezTo>
                  <a:cubicBezTo>
                    <a:pt x="267" y="1156"/>
                    <a:pt x="267" y="1156"/>
                    <a:pt x="267" y="1156"/>
                  </a:cubicBezTo>
                  <a:cubicBezTo>
                    <a:pt x="273" y="1156"/>
                    <a:pt x="277" y="1150"/>
                    <a:pt x="281" y="1145"/>
                  </a:cubicBezTo>
                  <a:cubicBezTo>
                    <a:pt x="281" y="1144"/>
                    <a:pt x="282" y="1143"/>
                    <a:pt x="283" y="1142"/>
                  </a:cubicBezTo>
                  <a:cubicBezTo>
                    <a:pt x="282" y="1155"/>
                    <a:pt x="278" y="1168"/>
                    <a:pt x="274" y="1179"/>
                  </a:cubicBezTo>
                  <a:cubicBezTo>
                    <a:pt x="271" y="1188"/>
                    <a:pt x="268" y="1197"/>
                    <a:pt x="267" y="1206"/>
                  </a:cubicBezTo>
                  <a:cubicBezTo>
                    <a:pt x="266" y="1209"/>
                    <a:pt x="266" y="1209"/>
                    <a:pt x="266" y="1209"/>
                  </a:cubicBezTo>
                  <a:cubicBezTo>
                    <a:pt x="251" y="1220"/>
                    <a:pt x="235" y="1230"/>
                    <a:pt x="220" y="1240"/>
                  </a:cubicBezTo>
                  <a:cubicBezTo>
                    <a:pt x="211" y="1245"/>
                    <a:pt x="211" y="1245"/>
                    <a:pt x="211" y="1245"/>
                  </a:cubicBezTo>
                  <a:cubicBezTo>
                    <a:pt x="170" y="1245"/>
                    <a:pt x="148" y="1265"/>
                    <a:pt x="126" y="1285"/>
                  </a:cubicBezTo>
                  <a:cubicBezTo>
                    <a:pt x="121" y="1289"/>
                    <a:pt x="117" y="1294"/>
                    <a:pt x="112" y="1297"/>
                  </a:cubicBezTo>
                  <a:cubicBezTo>
                    <a:pt x="110" y="1299"/>
                    <a:pt x="110" y="1299"/>
                    <a:pt x="110" y="1299"/>
                  </a:cubicBezTo>
                  <a:cubicBezTo>
                    <a:pt x="109" y="1300"/>
                    <a:pt x="106" y="1301"/>
                    <a:pt x="105" y="1303"/>
                  </a:cubicBezTo>
                  <a:cubicBezTo>
                    <a:pt x="86" y="1320"/>
                    <a:pt x="86" y="1320"/>
                    <a:pt x="86" y="1320"/>
                  </a:cubicBezTo>
                  <a:cubicBezTo>
                    <a:pt x="107" y="1308"/>
                    <a:pt x="107" y="1308"/>
                    <a:pt x="107" y="1308"/>
                  </a:cubicBezTo>
                  <a:cubicBezTo>
                    <a:pt x="108" y="1308"/>
                    <a:pt x="108" y="1308"/>
                    <a:pt x="108" y="1308"/>
                  </a:cubicBezTo>
                  <a:cubicBezTo>
                    <a:pt x="108" y="1311"/>
                    <a:pt x="108" y="1311"/>
                    <a:pt x="108" y="1311"/>
                  </a:cubicBezTo>
                  <a:cubicBezTo>
                    <a:pt x="111" y="1308"/>
                    <a:pt x="111" y="1308"/>
                    <a:pt x="111" y="1308"/>
                  </a:cubicBezTo>
                  <a:cubicBezTo>
                    <a:pt x="113" y="1308"/>
                    <a:pt x="116" y="1306"/>
                    <a:pt x="117" y="1303"/>
                  </a:cubicBezTo>
                  <a:cubicBezTo>
                    <a:pt x="126" y="1298"/>
                    <a:pt x="135" y="1291"/>
                    <a:pt x="143" y="1284"/>
                  </a:cubicBezTo>
                  <a:cubicBezTo>
                    <a:pt x="159" y="1270"/>
                    <a:pt x="174" y="1258"/>
                    <a:pt x="195" y="1257"/>
                  </a:cubicBezTo>
                  <a:cubicBezTo>
                    <a:pt x="196" y="1261"/>
                    <a:pt x="199" y="1261"/>
                    <a:pt x="200" y="1262"/>
                  </a:cubicBezTo>
                  <a:cubicBezTo>
                    <a:pt x="203" y="1262"/>
                    <a:pt x="205" y="1260"/>
                    <a:pt x="208" y="1258"/>
                  </a:cubicBezTo>
                  <a:cubicBezTo>
                    <a:pt x="210" y="1257"/>
                    <a:pt x="212" y="1255"/>
                    <a:pt x="215" y="1254"/>
                  </a:cubicBezTo>
                  <a:cubicBezTo>
                    <a:pt x="219" y="1254"/>
                    <a:pt x="224" y="1254"/>
                    <a:pt x="230" y="1254"/>
                  </a:cubicBezTo>
                  <a:cubicBezTo>
                    <a:pt x="242" y="1255"/>
                    <a:pt x="255" y="1258"/>
                    <a:pt x="265" y="1261"/>
                  </a:cubicBezTo>
                  <a:cubicBezTo>
                    <a:pt x="221" y="1274"/>
                    <a:pt x="178" y="1289"/>
                    <a:pt x="144" y="1318"/>
                  </a:cubicBezTo>
                  <a:cubicBezTo>
                    <a:pt x="123" y="1335"/>
                    <a:pt x="102" y="1345"/>
                    <a:pt x="75" y="1357"/>
                  </a:cubicBezTo>
                  <a:cubicBezTo>
                    <a:pt x="68" y="1360"/>
                    <a:pt x="60" y="1363"/>
                    <a:pt x="53" y="1365"/>
                  </a:cubicBezTo>
                  <a:cubicBezTo>
                    <a:pt x="38" y="1370"/>
                    <a:pt x="23" y="1374"/>
                    <a:pt x="15" y="1385"/>
                  </a:cubicBezTo>
                  <a:cubicBezTo>
                    <a:pt x="0" y="1405"/>
                    <a:pt x="0" y="1405"/>
                    <a:pt x="0" y="1405"/>
                  </a:cubicBezTo>
                  <a:cubicBezTo>
                    <a:pt x="20" y="1390"/>
                    <a:pt x="20" y="1390"/>
                    <a:pt x="20" y="1390"/>
                  </a:cubicBezTo>
                  <a:cubicBezTo>
                    <a:pt x="31" y="1382"/>
                    <a:pt x="47" y="1378"/>
                    <a:pt x="62" y="1374"/>
                  </a:cubicBezTo>
                  <a:cubicBezTo>
                    <a:pt x="67" y="1373"/>
                    <a:pt x="73" y="1371"/>
                    <a:pt x="79" y="1369"/>
                  </a:cubicBezTo>
                  <a:cubicBezTo>
                    <a:pt x="75" y="1373"/>
                    <a:pt x="71" y="1376"/>
                    <a:pt x="67" y="1379"/>
                  </a:cubicBezTo>
                  <a:cubicBezTo>
                    <a:pt x="58" y="1386"/>
                    <a:pt x="50" y="1393"/>
                    <a:pt x="47" y="1400"/>
                  </a:cubicBezTo>
                  <a:cubicBezTo>
                    <a:pt x="40" y="1415"/>
                    <a:pt x="40" y="1415"/>
                    <a:pt x="40" y="1415"/>
                  </a:cubicBezTo>
                  <a:cubicBezTo>
                    <a:pt x="52" y="1404"/>
                    <a:pt x="52" y="1404"/>
                    <a:pt x="52" y="1404"/>
                  </a:cubicBezTo>
                  <a:cubicBezTo>
                    <a:pt x="57" y="1400"/>
                    <a:pt x="62" y="1396"/>
                    <a:pt x="67" y="1392"/>
                  </a:cubicBezTo>
                  <a:cubicBezTo>
                    <a:pt x="80" y="1381"/>
                    <a:pt x="93" y="1370"/>
                    <a:pt x="104" y="1358"/>
                  </a:cubicBezTo>
                  <a:cubicBezTo>
                    <a:pt x="127" y="1351"/>
                    <a:pt x="145" y="1338"/>
                    <a:pt x="163" y="1325"/>
                  </a:cubicBezTo>
                  <a:cubicBezTo>
                    <a:pt x="180" y="1312"/>
                    <a:pt x="197" y="1300"/>
                    <a:pt x="217" y="1295"/>
                  </a:cubicBezTo>
                  <a:cubicBezTo>
                    <a:pt x="201" y="1315"/>
                    <a:pt x="182" y="1332"/>
                    <a:pt x="163" y="1349"/>
                  </a:cubicBezTo>
                  <a:cubicBezTo>
                    <a:pt x="156" y="1356"/>
                    <a:pt x="149" y="1362"/>
                    <a:pt x="142" y="1369"/>
                  </a:cubicBezTo>
                  <a:cubicBezTo>
                    <a:pt x="147" y="1374"/>
                    <a:pt x="147" y="1374"/>
                    <a:pt x="147" y="1374"/>
                  </a:cubicBezTo>
                  <a:cubicBezTo>
                    <a:pt x="153" y="1368"/>
                    <a:pt x="160" y="1364"/>
                    <a:pt x="167" y="1359"/>
                  </a:cubicBezTo>
                  <a:cubicBezTo>
                    <a:pt x="177" y="1352"/>
                    <a:pt x="187" y="1344"/>
                    <a:pt x="197" y="1334"/>
                  </a:cubicBezTo>
                  <a:cubicBezTo>
                    <a:pt x="203" y="1328"/>
                    <a:pt x="208" y="1321"/>
                    <a:pt x="213" y="1313"/>
                  </a:cubicBezTo>
                  <a:cubicBezTo>
                    <a:pt x="221" y="1303"/>
                    <a:pt x="228" y="1293"/>
                    <a:pt x="237" y="1287"/>
                  </a:cubicBezTo>
                  <a:cubicBezTo>
                    <a:pt x="258" y="1274"/>
                    <a:pt x="282" y="1271"/>
                    <a:pt x="313" y="1268"/>
                  </a:cubicBezTo>
                  <a:cubicBezTo>
                    <a:pt x="314" y="1268"/>
                    <a:pt x="315" y="1268"/>
                    <a:pt x="316" y="1268"/>
                  </a:cubicBezTo>
                  <a:cubicBezTo>
                    <a:pt x="314" y="1269"/>
                    <a:pt x="312" y="1270"/>
                    <a:pt x="309" y="1271"/>
                  </a:cubicBezTo>
                  <a:cubicBezTo>
                    <a:pt x="302" y="1274"/>
                    <a:pt x="295" y="1278"/>
                    <a:pt x="294" y="1284"/>
                  </a:cubicBezTo>
                  <a:cubicBezTo>
                    <a:pt x="294" y="1293"/>
                    <a:pt x="294" y="1293"/>
                    <a:pt x="294" y="1293"/>
                  </a:cubicBezTo>
                  <a:cubicBezTo>
                    <a:pt x="300" y="1287"/>
                    <a:pt x="300" y="1287"/>
                    <a:pt x="300" y="1287"/>
                  </a:cubicBezTo>
                  <a:cubicBezTo>
                    <a:pt x="323" y="1268"/>
                    <a:pt x="361" y="1262"/>
                    <a:pt x="394" y="1272"/>
                  </a:cubicBezTo>
                  <a:cubicBezTo>
                    <a:pt x="378" y="1281"/>
                    <a:pt x="363" y="1291"/>
                    <a:pt x="349" y="1300"/>
                  </a:cubicBezTo>
                  <a:cubicBezTo>
                    <a:pt x="326" y="1315"/>
                    <a:pt x="303" y="1331"/>
                    <a:pt x="278" y="1343"/>
                  </a:cubicBezTo>
                  <a:cubicBezTo>
                    <a:pt x="266" y="1348"/>
                    <a:pt x="253" y="1352"/>
                    <a:pt x="240" y="1356"/>
                  </a:cubicBezTo>
                  <a:cubicBezTo>
                    <a:pt x="222" y="1360"/>
                    <a:pt x="204" y="1365"/>
                    <a:pt x="189" y="1376"/>
                  </a:cubicBezTo>
                  <a:cubicBezTo>
                    <a:pt x="164" y="1392"/>
                    <a:pt x="164" y="1392"/>
                    <a:pt x="164" y="1392"/>
                  </a:cubicBezTo>
                  <a:cubicBezTo>
                    <a:pt x="192" y="1382"/>
                    <a:pt x="192" y="1382"/>
                    <a:pt x="192" y="1382"/>
                  </a:cubicBezTo>
                  <a:cubicBezTo>
                    <a:pt x="205" y="1377"/>
                    <a:pt x="220" y="1373"/>
                    <a:pt x="234" y="1369"/>
                  </a:cubicBezTo>
                  <a:cubicBezTo>
                    <a:pt x="257" y="1362"/>
                    <a:pt x="281" y="1355"/>
                    <a:pt x="300" y="1345"/>
                  </a:cubicBezTo>
                  <a:cubicBezTo>
                    <a:pt x="299" y="1347"/>
                    <a:pt x="298" y="1349"/>
                    <a:pt x="297" y="1351"/>
                  </a:cubicBezTo>
                  <a:cubicBezTo>
                    <a:pt x="284" y="1371"/>
                    <a:pt x="271" y="1390"/>
                    <a:pt x="252" y="1402"/>
                  </a:cubicBezTo>
                  <a:cubicBezTo>
                    <a:pt x="255" y="1408"/>
                    <a:pt x="255" y="1408"/>
                    <a:pt x="255" y="1408"/>
                  </a:cubicBezTo>
                  <a:cubicBezTo>
                    <a:pt x="269" y="1403"/>
                    <a:pt x="280" y="1395"/>
                    <a:pt x="289" y="1386"/>
                  </a:cubicBezTo>
                  <a:cubicBezTo>
                    <a:pt x="298" y="1378"/>
                    <a:pt x="303" y="1367"/>
                    <a:pt x="308" y="1356"/>
                  </a:cubicBezTo>
                  <a:cubicBezTo>
                    <a:pt x="313" y="1345"/>
                    <a:pt x="318" y="1335"/>
                    <a:pt x="325" y="1328"/>
                  </a:cubicBezTo>
                  <a:cubicBezTo>
                    <a:pt x="335" y="1318"/>
                    <a:pt x="353" y="1311"/>
                    <a:pt x="370" y="1304"/>
                  </a:cubicBezTo>
                  <a:cubicBezTo>
                    <a:pt x="376" y="1301"/>
                    <a:pt x="381" y="1299"/>
                    <a:pt x="387" y="1296"/>
                  </a:cubicBezTo>
                  <a:cubicBezTo>
                    <a:pt x="417" y="1283"/>
                    <a:pt x="462" y="1267"/>
                    <a:pt x="510" y="1265"/>
                  </a:cubicBezTo>
                  <a:cubicBezTo>
                    <a:pt x="468" y="1321"/>
                    <a:pt x="424" y="1365"/>
                    <a:pt x="375" y="1399"/>
                  </a:cubicBezTo>
                  <a:cubicBezTo>
                    <a:pt x="348" y="1419"/>
                    <a:pt x="348" y="1419"/>
                    <a:pt x="348" y="1419"/>
                  </a:cubicBezTo>
                  <a:cubicBezTo>
                    <a:pt x="379" y="1406"/>
                    <a:pt x="379" y="1406"/>
                    <a:pt x="379" y="1406"/>
                  </a:cubicBezTo>
                  <a:cubicBezTo>
                    <a:pt x="393" y="1399"/>
                    <a:pt x="406" y="1389"/>
                    <a:pt x="419" y="1379"/>
                  </a:cubicBezTo>
                  <a:cubicBezTo>
                    <a:pt x="428" y="1372"/>
                    <a:pt x="436" y="1366"/>
                    <a:pt x="445" y="1361"/>
                  </a:cubicBezTo>
                  <a:cubicBezTo>
                    <a:pt x="444" y="1362"/>
                    <a:pt x="444" y="1362"/>
                    <a:pt x="444" y="1362"/>
                  </a:cubicBezTo>
                  <a:cubicBezTo>
                    <a:pt x="443" y="1367"/>
                    <a:pt x="443" y="1367"/>
                    <a:pt x="443" y="1367"/>
                  </a:cubicBezTo>
                  <a:cubicBezTo>
                    <a:pt x="440" y="1374"/>
                    <a:pt x="435" y="1380"/>
                    <a:pt x="430" y="1386"/>
                  </a:cubicBezTo>
                  <a:cubicBezTo>
                    <a:pt x="425" y="1393"/>
                    <a:pt x="421" y="1398"/>
                    <a:pt x="419" y="1404"/>
                  </a:cubicBezTo>
                  <a:cubicBezTo>
                    <a:pt x="416" y="1414"/>
                    <a:pt x="416" y="1414"/>
                    <a:pt x="416" y="1414"/>
                  </a:cubicBezTo>
                  <a:cubicBezTo>
                    <a:pt x="424" y="1409"/>
                    <a:pt x="424" y="1409"/>
                    <a:pt x="424" y="1409"/>
                  </a:cubicBezTo>
                  <a:cubicBezTo>
                    <a:pt x="438" y="1399"/>
                    <a:pt x="444" y="1384"/>
                    <a:pt x="449" y="1369"/>
                  </a:cubicBezTo>
                  <a:cubicBezTo>
                    <a:pt x="450" y="1368"/>
                    <a:pt x="451" y="1366"/>
                    <a:pt x="451" y="1364"/>
                  </a:cubicBezTo>
                  <a:cubicBezTo>
                    <a:pt x="453" y="1360"/>
                    <a:pt x="455" y="1355"/>
                    <a:pt x="457" y="1351"/>
                  </a:cubicBezTo>
                  <a:cubicBezTo>
                    <a:pt x="460" y="1346"/>
                    <a:pt x="465" y="1341"/>
                    <a:pt x="470" y="1337"/>
                  </a:cubicBezTo>
                  <a:cubicBezTo>
                    <a:pt x="474" y="1333"/>
                    <a:pt x="478" y="1330"/>
                    <a:pt x="482" y="1326"/>
                  </a:cubicBezTo>
                  <a:cubicBezTo>
                    <a:pt x="489" y="1318"/>
                    <a:pt x="495" y="1309"/>
                    <a:pt x="501" y="1301"/>
                  </a:cubicBezTo>
                  <a:cubicBezTo>
                    <a:pt x="509" y="1289"/>
                    <a:pt x="516" y="1277"/>
                    <a:pt x="526" y="1271"/>
                  </a:cubicBezTo>
                  <a:cubicBezTo>
                    <a:pt x="522" y="1283"/>
                    <a:pt x="514" y="1295"/>
                    <a:pt x="508" y="1305"/>
                  </a:cubicBezTo>
                  <a:cubicBezTo>
                    <a:pt x="503" y="1313"/>
                    <a:pt x="498" y="1321"/>
                    <a:pt x="495" y="1327"/>
                  </a:cubicBezTo>
                  <a:cubicBezTo>
                    <a:pt x="483" y="1354"/>
                    <a:pt x="483" y="1354"/>
                    <a:pt x="483" y="1354"/>
                  </a:cubicBezTo>
                  <a:cubicBezTo>
                    <a:pt x="504" y="1328"/>
                    <a:pt x="504" y="1328"/>
                    <a:pt x="504" y="1328"/>
                  </a:cubicBezTo>
                  <a:cubicBezTo>
                    <a:pt x="506" y="1326"/>
                    <a:pt x="507" y="1324"/>
                    <a:pt x="509" y="1321"/>
                  </a:cubicBezTo>
                  <a:cubicBezTo>
                    <a:pt x="507" y="1327"/>
                    <a:pt x="504" y="1332"/>
                    <a:pt x="501" y="1337"/>
                  </a:cubicBezTo>
                  <a:cubicBezTo>
                    <a:pt x="498" y="1342"/>
                    <a:pt x="496" y="1346"/>
                    <a:pt x="494" y="1351"/>
                  </a:cubicBezTo>
                  <a:cubicBezTo>
                    <a:pt x="484" y="1371"/>
                    <a:pt x="484" y="1371"/>
                    <a:pt x="484" y="1371"/>
                  </a:cubicBezTo>
                  <a:cubicBezTo>
                    <a:pt x="500" y="1355"/>
                    <a:pt x="500" y="1355"/>
                    <a:pt x="500" y="1355"/>
                  </a:cubicBezTo>
                  <a:cubicBezTo>
                    <a:pt x="514" y="1340"/>
                    <a:pt x="522" y="1317"/>
                    <a:pt x="529" y="1295"/>
                  </a:cubicBezTo>
                  <a:cubicBezTo>
                    <a:pt x="534" y="1283"/>
                    <a:pt x="538" y="1269"/>
                    <a:pt x="544" y="1258"/>
                  </a:cubicBezTo>
                  <a:cubicBezTo>
                    <a:pt x="563" y="1249"/>
                    <a:pt x="585" y="1243"/>
                    <a:pt x="611" y="1240"/>
                  </a:cubicBezTo>
                  <a:cubicBezTo>
                    <a:pt x="596" y="1258"/>
                    <a:pt x="583" y="1279"/>
                    <a:pt x="571" y="1300"/>
                  </a:cubicBezTo>
                  <a:cubicBezTo>
                    <a:pt x="551" y="1334"/>
                    <a:pt x="530" y="1369"/>
                    <a:pt x="498" y="1391"/>
                  </a:cubicBezTo>
                  <a:cubicBezTo>
                    <a:pt x="501" y="1397"/>
                    <a:pt x="501" y="1397"/>
                    <a:pt x="501" y="1397"/>
                  </a:cubicBezTo>
                  <a:cubicBezTo>
                    <a:pt x="531" y="1382"/>
                    <a:pt x="550" y="1355"/>
                    <a:pt x="568" y="1328"/>
                  </a:cubicBezTo>
                  <a:cubicBezTo>
                    <a:pt x="570" y="1326"/>
                    <a:pt x="571" y="1325"/>
                    <a:pt x="572" y="1323"/>
                  </a:cubicBezTo>
                  <a:cubicBezTo>
                    <a:pt x="567" y="1348"/>
                    <a:pt x="561" y="1369"/>
                    <a:pt x="547" y="1381"/>
                  </a:cubicBezTo>
                  <a:cubicBezTo>
                    <a:pt x="538" y="1389"/>
                    <a:pt x="538" y="1389"/>
                    <a:pt x="538" y="1389"/>
                  </a:cubicBezTo>
                  <a:cubicBezTo>
                    <a:pt x="550" y="1387"/>
                    <a:pt x="550" y="1387"/>
                    <a:pt x="550" y="1387"/>
                  </a:cubicBezTo>
                  <a:cubicBezTo>
                    <a:pt x="560" y="1386"/>
                    <a:pt x="563" y="1378"/>
                    <a:pt x="567" y="1372"/>
                  </a:cubicBezTo>
                  <a:cubicBezTo>
                    <a:pt x="567" y="1371"/>
                    <a:pt x="568" y="1370"/>
                    <a:pt x="568" y="1370"/>
                  </a:cubicBezTo>
                  <a:cubicBezTo>
                    <a:pt x="568" y="1373"/>
                    <a:pt x="568" y="1377"/>
                    <a:pt x="567" y="1381"/>
                  </a:cubicBezTo>
                  <a:cubicBezTo>
                    <a:pt x="567" y="1385"/>
                    <a:pt x="567" y="1389"/>
                    <a:pt x="567" y="1391"/>
                  </a:cubicBezTo>
                  <a:cubicBezTo>
                    <a:pt x="574" y="1391"/>
                    <a:pt x="574" y="1391"/>
                    <a:pt x="574" y="1391"/>
                  </a:cubicBezTo>
                  <a:cubicBezTo>
                    <a:pt x="575" y="1386"/>
                    <a:pt x="575" y="1380"/>
                    <a:pt x="576" y="1375"/>
                  </a:cubicBezTo>
                  <a:cubicBezTo>
                    <a:pt x="579" y="1349"/>
                    <a:pt x="581" y="1322"/>
                    <a:pt x="589" y="1292"/>
                  </a:cubicBezTo>
                  <a:cubicBezTo>
                    <a:pt x="593" y="1287"/>
                    <a:pt x="596" y="1282"/>
                    <a:pt x="600" y="1277"/>
                  </a:cubicBezTo>
                  <a:cubicBezTo>
                    <a:pt x="614" y="1256"/>
                    <a:pt x="626" y="1239"/>
                    <a:pt x="657" y="1236"/>
                  </a:cubicBezTo>
                  <a:cubicBezTo>
                    <a:pt x="704" y="1232"/>
                    <a:pt x="744" y="1237"/>
                    <a:pt x="771" y="1250"/>
                  </a:cubicBezTo>
                  <a:cubicBezTo>
                    <a:pt x="775" y="1253"/>
                    <a:pt x="775" y="1254"/>
                    <a:pt x="775" y="1256"/>
                  </a:cubicBezTo>
                  <a:cubicBezTo>
                    <a:pt x="775" y="1259"/>
                    <a:pt x="775" y="1262"/>
                    <a:pt x="778" y="1265"/>
                  </a:cubicBezTo>
                  <a:cubicBezTo>
                    <a:pt x="777" y="1280"/>
                    <a:pt x="777" y="1292"/>
                    <a:pt x="776" y="1303"/>
                  </a:cubicBezTo>
                  <a:cubicBezTo>
                    <a:pt x="776" y="1312"/>
                    <a:pt x="776" y="1321"/>
                    <a:pt x="775" y="1333"/>
                  </a:cubicBezTo>
                  <a:cubicBezTo>
                    <a:pt x="755" y="1329"/>
                    <a:pt x="733" y="1331"/>
                    <a:pt x="712" y="1339"/>
                  </a:cubicBezTo>
                  <a:cubicBezTo>
                    <a:pt x="674" y="1354"/>
                    <a:pt x="642" y="1380"/>
                    <a:pt x="611" y="1405"/>
                  </a:cubicBezTo>
                  <a:cubicBezTo>
                    <a:pt x="571" y="1437"/>
                    <a:pt x="529" y="1471"/>
                    <a:pt x="474" y="1481"/>
                  </a:cubicBezTo>
                  <a:cubicBezTo>
                    <a:pt x="470" y="1483"/>
                    <a:pt x="470" y="1483"/>
                    <a:pt x="470" y="1483"/>
                  </a:cubicBezTo>
                  <a:cubicBezTo>
                    <a:pt x="451" y="1491"/>
                    <a:pt x="407" y="1510"/>
                    <a:pt x="389" y="1509"/>
                  </a:cubicBezTo>
                  <a:cubicBezTo>
                    <a:pt x="379" y="1509"/>
                    <a:pt x="367" y="1504"/>
                    <a:pt x="354" y="1499"/>
                  </a:cubicBezTo>
                  <a:cubicBezTo>
                    <a:pt x="342" y="1495"/>
                    <a:pt x="331" y="1491"/>
                    <a:pt x="319" y="1488"/>
                  </a:cubicBezTo>
                  <a:cubicBezTo>
                    <a:pt x="303" y="1485"/>
                    <a:pt x="287" y="1483"/>
                    <a:pt x="269" y="1482"/>
                  </a:cubicBezTo>
                  <a:cubicBezTo>
                    <a:pt x="256" y="1481"/>
                    <a:pt x="244" y="1480"/>
                    <a:pt x="234" y="1480"/>
                  </a:cubicBezTo>
                  <a:cubicBezTo>
                    <a:pt x="215" y="1480"/>
                    <a:pt x="215" y="1480"/>
                    <a:pt x="215" y="1480"/>
                  </a:cubicBezTo>
                  <a:cubicBezTo>
                    <a:pt x="233" y="1487"/>
                    <a:pt x="233" y="1487"/>
                    <a:pt x="233" y="1487"/>
                  </a:cubicBezTo>
                  <a:cubicBezTo>
                    <a:pt x="239" y="1490"/>
                    <a:pt x="247" y="1491"/>
                    <a:pt x="257" y="1492"/>
                  </a:cubicBezTo>
                  <a:cubicBezTo>
                    <a:pt x="252" y="1492"/>
                    <a:pt x="247" y="1493"/>
                    <a:pt x="242" y="1495"/>
                  </a:cubicBezTo>
                  <a:cubicBezTo>
                    <a:pt x="219" y="1502"/>
                    <a:pt x="219" y="1502"/>
                    <a:pt x="219" y="1502"/>
                  </a:cubicBezTo>
                  <a:cubicBezTo>
                    <a:pt x="243" y="1502"/>
                    <a:pt x="243" y="1502"/>
                    <a:pt x="243" y="1502"/>
                  </a:cubicBezTo>
                  <a:cubicBezTo>
                    <a:pt x="250" y="1502"/>
                    <a:pt x="257" y="1501"/>
                    <a:pt x="263" y="1501"/>
                  </a:cubicBezTo>
                  <a:cubicBezTo>
                    <a:pt x="283" y="1501"/>
                    <a:pt x="301" y="1500"/>
                    <a:pt x="318" y="1501"/>
                  </a:cubicBezTo>
                  <a:cubicBezTo>
                    <a:pt x="340" y="1503"/>
                    <a:pt x="357" y="1507"/>
                    <a:pt x="372" y="1515"/>
                  </a:cubicBezTo>
                  <a:cubicBezTo>
                    <a:pt x="319" y="1525"/>
                    <a:pt x="256" y="1527"/>
                    <a:pt x="194" y="1528"/>
                  </a:cubicBezTo>
                  <a:cubicBezTo>
                    <a:pt x="149" y="1529"/>
                    <a:pt x="106" y="1530"/>
                    <a:pt x="67" y="1535"/>
                  </a:cubicBezTo>
                  <a:cubicBezTo>
                    <a:pt x="34" y="1538"/>
                    <a:pt x="34" y="1538"/>
                    <a:pt x="34" y="1538"/>
                  </a:cubicBezTo>
                  <a:cubicBezTo>
                    <a:pt x="67" y="1542"/>
                    <a:pt x="67" y="1542"/>
                    <a:pt x="67" y="1542"/>
                  </a:cubicBezTo>
                  <a:cubicBezTo>
                    <a:pt x="81" y="1543"/>
                    <a:pt x="97" y="1543"/>
                    <a:pt x="113" y="1542"/>
                  </a:cubicBezTo>
                  <a:cubicBezTo>
                    <a:pt x="132" y="1541"/>
                    <a:pt x="150" y="1540"/>
                    <a:pt x="161" y="1543"/>
                  </a:cubicBezTo>
                  <a:cubicBezTo>
                    <a:pt x="150" y="1548"/>
                    <a:pt x="139" y="1553"/>
                    <a:pt x="128" y="1557"/>
                  </a:cubicBezTo>
                  <a:cubicBezTo>
                    <a:pt x="114" y="1563"/>
                    <a:pt x="100" y="1569"/>
                    <a:pt x="86" y="1576"/>
                  </a:cubicBezTo>
                  <a:cubicBezTo>
                    <a:pt x="63" y="1587"/>
                    <a:pt x="63" y="1587"/>
                    <a:pt x="63" y="1587"/>
                  </a:cubicBezTo>
                  <a:cubicBezTo>
                    <a:pt x="89" y="1583"/>
                    <a:pt x="89" y="1583"/>
                    <a:pt x="89" y="1583"/>
                  </a:cubicBezTo>
                  <a:cubicBezTo>
                    <a:pt x="110" y="1579"/>
                    <a:pt x="128" y="1570"/>
                    <a:pt x="146" y="1562"/>
                  </a:cubicBezTo>
                  <a:cubicBezTo>
                    <a:pt x="173" y="1549"/>
                    <a:pt x="199" y="1537"/>
                    <a:pt x="234" y="1539"/>
                  </a:cubicBezTo>
                  <a:cubicBezTo>
                    <a:pt x="236" y="1540"/>
                    <a:pt x="238" y="1540"/>
                    <a:pt x="240" y="1540"/>
                  </a:cubicBezTo>
                  <a:cubicBezTo>
                    <a:pt x="240" y="1541"/>
                    <a:pt x="241" y="1543"/>
                    <a:pt x="244" y="1545"/>
                  </a:cubicBezTo>
                  <a:cubicBezTo>
                    <a:pt x="245" y="1545"/>
                    <a:pt x="245" y="1545"/>
                    <a:pt x="245" y="1545"/>
                  </a:cubicBezTo>
                  <a:cubicBezTo>
                    <a:pt x="246" y="1545"/>
                    <a:pt x="246" y="1545"/>
                    <a:pt x="246" y="1545"/>
                  </a:cubicBezTo>
                  <a:cubicBezTo>
                    <a:pt x="251" y="1544"/>
                    <a:pt x="255" y="1544"/>
                    <a:pt x="260" y="1544"/>
                  </a:cubicBezTo>
                  <a:cubicBezTo>
                    <a:pt x="276" y="1547"/>
                    <a:pt x="276" y="1547"/>
                    <a:pt x="276" y="1547"/>
                  </a:cubicBezTo>
                  <a:cubicBezTo>
                    <a:pt x="269" y="1543"/>
                    <a:pt x="269" y="1543"/>
                    <a:pt x="269" y="1543"/>
                  </a:cubicBezTo>
                  <a:cubicBezTo>
                    <a:pt x="272" y="1543"/>
                    <a:pt x="275" y="1542"/>
                    <a:pt x="278" y="1542"/>
                  </a:cubicBezTo>
                  <a:cubicBezTo>
                    <a:pt x="283" y="1542"/>
                    <a:pt x="288" y="1541"/>
                    <a:pt x="293" y="1541"/>
                  </a:cubicBezTo>
                  <a:cubicBezTo>
                    <a:pt x="289" y="1545"/>
                    <a:pt x="285" y="1549"/>
                    <a:pt x="281" y="1553"/>
                  </a:cubicBezTo>
                  <a:cubicBezTo>
                    <a:pt x="277" y="1557"/>
                    <a:pt x="274" y="1561"/>
                    <a:pt x="270" y="1564"/>
                  </a:cubicBezTo>
                  <a:cubicBezTo>
                    <a:pt x="265" y="1569"/>
                    <a:pt x="265" y="1569"/>
                    <a:pt x="265" y="1569"/>
                  </a:cubicBezTo>
                  <a:cubicBezTo>
                    <a:pt x="260" y="1573"/>
                    <a:pt x="255" y="1576"/>
                    <a:pt x="249" y="1578"/>
                  </a:cubicBezTo>
                  <a:cubicBezTo>
                    <a:pt x="241" y="1581"/>
                    <a:pt x="232" y="1581"/>
                    <a:pt x="222" y="1582"/>
                  </a:cubicBezTo>
                  <a:cubicBezTo>
                    <a:pt x="210" y="1583"/>
                    <a:pt x="198" y="1584"/>
                    <a:pt x="186" y="1589"/>
                  </a:cubicBezTo>
                  <a:cubicBezTo>
                    <a:pt x="172" y="1595"/>
                    <a:pt x="172" y="1595"/>
                    <a:pt x="172" y="1595"/>
                  </a:cubicBezTo>
                  <a:cubicBezTo>
                    <a:pt x="187" y="1596"/>
                    <a:pt x="187" y="1596"/>
                    <a:pt x="187" y="1596"/>
                  </a:cubicBezTo>
                  <a:cubicBezTo>
                    <a:pt x="197" y="1596"/>
                    <a:pt x="208" y="1595"/>
                    <a:pt x="218" y="1594"/>
                  </a:cubicBezTo>
                  <a:cubicBezTo>
                    <a:pt x="220" y="1593"/>
                    <a:pt x="221" y="1593"/>
                    <a:pt x="222" y="1593"/>
                  </a:cubicBezTo>
                  <a:cubicBezTo>
                    <a:pt x="213" y="1596"/>
                    <a:pt x="205" y="1600"/>
                    <a:pt x="204" y="1607"/>
                  </a:cubicBezTo>
                  <a:cubicBezTo>
                    <a:pt x="203" y="1610"/>
                    <a:pt x="203" y="1610"/>
                    <a:pt x="203" y="1610"/>
                  </a:cubicBezTo>
                  <a:cubicBezTo>
                    <a:pt x="194" y="1618"/>
                    <a:pt x="194" y="1618"/>
                    <a:pt x="194" y="1618"/>
                  </a:cubicBezTo>
                  <a:cubicBezTo>
                    <a:pt x="202" y="1616"/>
                    <a:pt x="202" y="1616"/>
                    <a:pt x="202" y="1616"/>
                  </a:cubicBezTo>
                  <a:cubicBezTo>
                    <a:pt x="201" y="1619"/>
                    <a:pt x="201" y="1619"/>
                    <a:pt x="201" y="1619"/>
                  </a:cubicBezTo>
                  <a:cubicBezTo>
                    <a:pt x="205" y="1614"/>
                    <a:pt x="205" y="1614"/>
                    <a:pt x="205" y="1614"/>
                  </a:cubicBezTo>
                  <a:cubicBezTo>
                    <a:pt x="210" y="1613"/>
                    <a:pt x="210" y="1613"/>
                    <a:pt x="210" y="1613"/>
                  </a:cubicBezTo>
                  <a:cubicBezTo>
                    <a:pt x="234" y="1606"/>
                    <a:pt x="251" y="1591"/>
                    <a:pt x="270" y="1574"/>
                  </a:cubicBezTo>
                  <a:cubicBezTo>
                    <a:pt x="271" y="1573"/>
                    <a:pt x="273" y="1571"/>
                    <a:pt x="275" y="1569"/>
                  </a:cubicBezTo>
                  <a:cubicBezTo>
                    <a:pt x="284" y="1562"/>
                    <a:pt x="294" y="1554"/>
                    <a:pt x="304" y="1547"/>
                  </a:cubicBezTo>
                  <a:cubicBezTo>
                    <a:pt x="313" y="1541"/>
                    <a:pt x="322" y="1538"/>
                    <a:pt x="331" y="1536"/>
                  </a:cubicBezTo>
                  <a:cubicBezTo>
                    <a:pt x="388" y="1524"/>
                    <a:pt x="447" y="1512"/>
                    <a:pt x="498" y="1500"/>
                  </a:cubicBezTo>
                  <a:cubicBezTo>
                    <a:pt x="458" y="1542"/>
                    <a:pt x="398" y="1562"/>
                    <a:pt x="340" y="1581"/>
                  </a:cubicBezTo>
                  <a:cubicBezTo>
                    <a:pt x="330" y="1585"/>
                    <a:pt x="319" y="1588"/>
                    <a:pt x="309" y="1592"/>
                  </a:cubicBezTo>
                  <a:cubicBezTo>
                    <a:pt x="287" y="1600"/>
                    <a:pt x="287" y="1600"/>
                    <a:pt x="287" y="1600"/>
                  </a:cubicBezTo>
                  <a:cubicBezTo>
                    <a:pt x="310" y="1599"/>
                    <a:pt x="310" y="1599"/>
                    <a:pt x="310" y="1599"/>
                  </a:cubicBezTo>
                  <a:cubicBezTo>
                    <a:pt x="320" y="1599"/>
                    <a:pt x="332" y="1595"/>
                    <a:pt x="345" y="1592"/>
                  </a:cubicBezTo>
                  <a:cubicBezTo>
                    <a:pt x="350" y="1591"/>
                    <a:pt x="356" y="1589"/>
                    <a:pt x="361" y="1588"/>
                  </a:cubicBezTo>
                  <a:cubicBezTo>
                    <a:pt x="356" y="1593"/>
                    <a:pt x="350" y="1598"/>
                    <a:pt x="344" y="1603"/>
                  </a:cubicBezTo>
                  <a:cubicBezTo>
                    <a:pt x="339" y="1607"/>
                    <a:pt x="334" y="1611"/>
                    <a:pt x="330" y="1616"/>
                  </a:cubicBezTo>
                  <a:cubicBezTo>
                    <a:pt x="323" y="1623"/>
                    <a:pt x="323" y="1623"/>
                    <a:pt x="323" y="1623"/>
                  </a:cubicBezTo>
                  <a:cubicBezTo>
                    <a:pt x="332" y="1622"/>
                    <a:pt x="332" y="1622"/>
                    <a:pt x="332" y="1622"/>
                  </a:cubicBezTo>
                  <a:cubicBezTo>
                    <a:pt x="337" y="1622"/>
                    <a:pt x="341" y="1619"/>
                    <a:pt x="344" y="1616"/>
                  </a:cubicBezTo>
                  <a:cubicBezTo>
                    <a:pt x="342" y="1619"/>
                    <a:pt x="341" y="1621"/>
                    <a:pt x="340" y="1624"/>
                  </a:cubicBezTo>
                  <a:cubicBezTo>
                    <a:pt x="337" y="1635"/>
                    <a:pt x="337" y="1635"/>
                    <a:pt x="337" y="1635"/>
                  </a:cubicBezTo>
                  <a:cubicBezTo>
                    <a:pt x="346" y="1628"/>
                    <a:pt x="346" y="1628"/>
                    <a:pt x="346" y="1628"/>
                  </a:cubicBezTo>
                  <a:cubicBezTo>
                    <a:pt x="353" y="1622"/>
                    <a:pt x="358" y="1614"/>
                    <a:pt x="363" y="1606"/>
                  </a:cubicBezTo>
                  <a:cubicBezTo>
                    <a:pt x="368" y="1596"/>
                    <a:pt x="374" y="1587"/>
                    <a:pt x="381" y="1582"/>
                  </a:cubicBezTo>
                  <a:cubicBezTo>
                    <a:pt x="397" y="1576"/>
                    <a:pt x="414" y="1569"/>
                    <a:pt x="431" y="1561"/>
                  </a:cubicBezTo>
                  <a:cubicBezTo>
                    <a:pt x="438" y="1558"/>
                    <a:pt x="445" y="1555"/>
                    <a:pt x="451" y="1552"/>
                  </a:cubicBezTo>
                  <a:cubicBezTo>
                    <a:pt x="438" y="1565"/>
                    <a:pt x="422" y="1576"/>
                    <a:pt x="406" y="1587"/>
                  </a:cubicBezTo>
                  <a:cubicBezTo>
                    <a:pt x="397" y="1594"/>
                    <a:pt x="387" y="1600"/>
                    <a:pt x="378" y="1608"/>
                  </a:cubicBezTo>
                  <a:cubicBezTo>
                    <a:pt x="363" y="1619"/>
                    <a:pt x="363" y="1619"/>
                    <a:pt x="363" y="1619"/>
                  </a:cubicBezTo>
                  <a:cubicBezTo>
                    <a:pt x="381" y="1614"/>
                    <a:pt x="381" y="1614"/>
                    <a:pt x="381" y="1614"/>
                  </a:cubicBezTo>
                  <a:cubicBezTo>
                    <a:pt x="395" y="1609"/>
                    <a:pt x="408" y="1600"/>
                    <a:pt x="419" y="1591"/>
                  </a:cubicBezTo>
                  <a:cubicBezTo>
                    <a:pt x="425" y="1587"/>
                    <a:pt x="430" y="1583"/>
                    <a:pt x="434" y="1580"/>
                  </a:cubicBezTo>
                  <a:cubicBezTo>
                    <a:pt x="429" y="1600"/>
                    <a:pt x="420" y="1615"/>
                    <a:pt x="408" y="1625"/>
                  </a:cubicBezTo>
                  <a:cubicBezTo>
                    <a:pt x="412" y="1631"/>
                    <a:pt x="412" y="1631"/>
                    <a:pt x="412" y="1631"/>
                  </a:cubicBezTo>
                  <a:cubicBezTo>
                    <a:pt x="431" y="1620"/>
                    <a:pt x="442" y="1600"/>
                    <a:pt x="445" y="1571"/>
                  </a:cubicBezTo>
                  <a:cubicBezTo>
                    <a:pt x="489" y="1521"/>
                    <a:pt x="560" y="1471"/>
                    <a:pt x="618" y="1431"/>
                  </a:cubicBezTo>
                  <a:cubicBezTo>
                    <a:pt x="621" y="1429"/>
                    <a:pt x="621" y="1429"/>
                    <a:pt x="621" y="1429"/>
                  </a:cubicBezTo>
                  <a:cubicBezTo>
                    <a:pt x="633" y="1421"/>
                    <a:pt x="645" y="1414"/>
                    <a:pt x="657" y="1407"/>
                  </a:cubicBezTo>
                  <a:cubicBezTo>
                    <a:pt x="667" y="1401"/>
                    <a:pt x="677" y="1395"/>
                    <a:pt x="687" y="1389"/>
                  </a:cubicBezTo>
                  <a:cubicBezTo>
                    <a:pt x="689" y="1387"/>
                    <a:pt x="691" y="1386"/>
                    <a:pt x="694" y="1384"/>
                  </a:cubicBezTo>
                  <a:cubicBezTo>
                    <a:pt x="711" y="1372"/>
                    <a:pt x="730" y="1358"/>
                    <a:pt x="753" y="1360"/>
                  </a:cubicBezTo>
                  <a:cubicBezTo>
                    <a:pt x="761" y="1360"/>
                    <a:pt x="769" y="1363"/>
                    <a:pt x="777" y="1367"/>
                  </a:cubicBezTo>
                  <a:cubicBezTo>
                    <a:pt x="775" y="1413"/>
                    <a:pt x="778" y="1458"/>
                    <a:pt x="781" y="1502"/>
                  </a:cubicBezTo>
                  <a:cubicBezTo>
                    <a:pt x="783" y="1528"/>
                    <a:pt x="784" y="1554"/>
                    <a:pt x="785" y="1580"/>
                  </a:cubicBezTo>
                  <a:cubicBezTo>
                    <a:pt x="785" y="1586"/>
                    <a:pt x="784" y="1593"/>
                    <a:pt x="783" y="1600"/>
                  </a:cubicBezTo>
                  <a:cubicBezTo>
                    <a:pt x="782" y="1608"/>
                    <a:pt x="780" y="1617"/>
                    <a:pt x="780" y="1625"/>
                  </a:cubicBezTo>
                  <a:cubicBezTo>
                    <a:pt x="780" y="1631"/>
                    <a:pt x="781" y="1639"/>
                    <a:pt x="783" y="1648"/>
                  </a:cubicBezTo>
                  <a:cubicBezTo>
                    <a:pt x="784" y="1662"/>
                    <a:pt x="787" y="1677"/>
                    <a:pt x="785" y="1690"/>
                  </a:cubicBezTo>
                  <a:cubicBezTo>
                    <a:pt x="784" y="1711"/>
                    <a:pt x="784" y="1711"/>
                    <a:pt x="784" y="1711"/>
                  </a:cubicBezTo>
                  <a:cubicBezTo>
                    <a:pt x="777" y="1787"/>
                    <a:pt x="771" y="1866"/>
                    <a:pt x="768" y="1940"/>
                  </a:cubicBezTo>
                  <a:cubicBezTo>
                    <a:pt x="768" y="1949"/>
                    <a:pt x="768" y="1959"/>
                    <a:pt x="769" y="1967"/>
                  </a:cubicBezTo>
                  <a:cubicBezTo>
                    <a:pt x="769" y="1986"/>
                    <a:pt x="769" y="2003"/>
                    <a:pt x="766" y="2020"/>
                  </a:cubicBezTo>
                  <a:cubicBezTo>
                    <a:pt x="765" y="2018"/>
                    <a:pt x="765" y="2018"/>
                    <a:pt x="765" y="2018"/>
                  </a:cubicBezTo>
                  <a:cubicBezTo>
                    <a:pt x="763" y="2018"/>
                    <a:pt x="763" y="2018"/>
                    <a:pt x="763" y="2018"/>
                  </a:cubicBezTo>
                  <a:cubicBezTo>
                    <a:pt x="761" y="2018"/>
                    <a:pt x="760" y="2020"/>
                    <a:pt x="759" y="2021"/>
                  </a:cubicBezTo>
                  <a:cubicBezTo>
                    <a:pt x="758" y="2022"/>
                    <a:pt x="758" y="2022"/>
                    <a:pt x="758" y="2022"/>
                  </a:cubicBezTo>
                  <a:cubicBezTo>
                    <a:pt x="758" y="2023"/>
                    <a:pt x="758" y="2023"/>
                    <a:pt x="758" y="2023"/>
                  </a:cubicBezTo>
                  <a:cubicBezTo>
                    <a:pt x="759" y="2032"/>
                    <a:pt x="756" y="2038"/>
                    <a:pt x="753" y="2044"/>
                  </a:cubicBezTo>
                  <a:cubicBezTo>
                    <a:pt x="750" y="2049"/>
                    <a:pt x="747" y="2054"/>
                    <a:pt x="747" y="2063"/>
                  </a:cubicBezTo>
                  <a:cubicBezTo>
                    <a:pt x="744" y="2062"/>
                    <a:pt x="742" y="2063"/>
                    <a:pt x="739" y="2063"/>
                  </a:cubicBezTo>
                  <a:cubicBezTo>
                    <a:pt x="738" y="2063"/>
                    <a:pt x="738" y="2063"/>
                    <a:pt x="738" y="2063"/>
                  </a:cubicBezTo>
                  <a:cubicBezTo>
                    <a:pt x="738" y="2061"/>
                    <a:pt x="737" y="2059"/>
                    <a:pt x="736" y="2057"/>
                  </a:cubicBezTo>
                  <a:cubicBezTo>
                    <a:pt x="734" y="2055"/>
                    <a:pt x="730" y="2053"/>
                    <a:pt x="725" y="2053"/>
                  </a:cubicBezTo>
                  <a:cubicBezTo>
                    <a:pt x="716" y="2054"/>
                    <a:pt x="716" y="2054"/>
                    <a:pt x="716" y="2054"/>
                  </a:cubicBezTo>
                  <a:cubicBezTo>
                    <a:pt x="721" y="2059"/>
                    <a:pt x="721" y="2059"/>
                    <a:pt x="721" y="2059"/>
                  </a:cubicBezTo>
                  <a:cubicBezTo>
                    <a:pt x="722" y="2062"/>
                    <a:pt x="724" y="2063"/>
                    <a:pt x="725" y="2064"/>
                  </a:cubicBezTo>
                  <a:cubicBezTo>
                    <a:pt x="727" y="2065"/>
                    <a:pt x="727" y="2065"/>
                    <a:pt x="729" y="2070"/>
                  </a:cubicBezTo>
                  <a:cubicBezTo>
                    <a:pt x="722" y="2078"/>
                    <a:pt x="722" y="2087"/>
                    <a:pt x="727" y="2096"/>
                  </a:cubicBezTo>
                  <a:cubicBezTo>
                    <a:pt x="724" y="2098"/>
                    <a:pt x="723" y="2100"/>
                    <a:pt x="721" y="2101"/>
                  </a:cubicBezTo>
                  <a:cubicBezTo>
                    <a:pt x="721" y="2099"/>
                    <a:pt x="721" y="2096"/>
                    <a:pt x="719" y="2094"/>
                  </a:cubicBezTo>
                  <a:cubicBezTo>
                    <a:pt x="717" y="2091"/>
                    <a:pt x="717" y="2091"/>
                    <a:pt x="717" y="2091"/>
                  </a:cubicBezTo>
                  <a:cubicBezTo>
                    <a:pt x="714" y="2094"/>
                    <a:pt x="714" y="2094"/>
                    <a:pt x="714" y="2094"/>
                  </a:cubicBezTo>
                  <a:cubicBezTo>
                    <a:pt x="713" y="2094"/>
                    <a:pt x="712" y="2095"/>
                    <a:pt x="712" y="2095"/>
                  </a:cubicBezTo>
                  <a:cubicBezTo>
                    <a:pt x="712" y="2094"/>
                    <a:pt x="712" y="2092"/>
                    <a:pt x="713" y="2088"/>
                  </a:cubicBezTo>
                  <a:cubicBezTo>
                    <a:pt x="716" y="2082"/>
                    <a:pt x="716" y="2082"/>
                    <a:pt x="716" y="2082"/>
                  </a:cubicBezTo>
                  <a:cubicBezTo>
                    <a:pt x="710" y="2083"/>
                    <a:pt x="710" y="2083"/>
                    <a:pt x="710" y="2083"/>
                  </a:cubicBezTo>
                  <a:cubicBezTo>
                    <a:pt x="702" y="2084"/>
                    <a:pt x="700" y="2091"/>
                    <a:pt x="699" y="2096"/>
                  </a:cubicBezTo>
                  <a:cubicBezTo>
                    <a:pt x="699" y="2096"/>
                    <a:pt x="699" y="2096"/>
                    <a:pt x="699" y="2096"/>
                  </a:cubicBezTo>
                  <a:cubicBezTo>
                    <a:pt x="699" y="2095"/>
                    <a:pt x="698" y="2095"/>
                    <a:pt x="697" y="2094"/>
                  </a:cubicBezTo>
                  <a:cubicBezTo>
                    <a:pt x="694" y="2092"/>
                    <a:pt x="694" y="2091"/>
                    <a:pt x="695" y="2089"/>
                  </a:cubicBezTo>
                  <a:cubicBezTo>
                    <a:pt x="708" y="2072"/>
                    <a:pt x="708" y="2072"/>
                    <a:pt x="708" y="2072"/>
                  </a:cubicBezTo>
                  <a:cubicBezTo>
                    <a:pt x="691" y="2084"/>
                    <a:pt x="691" y="2084"/>
                    <a:pt x="691" y="2084"/>
                  </a:cubicBezTo>
                  <a:cubicBezTo>
                    <a:pt x="689" y="2085"/>
                    <a:pt x="686" y="2085"/>
                    <a:pt x="683" y="2084"/>
                  </a:cubicBezTo>
                  <a:cubicBezTo>
                    <a:pt x="681" y="2084"/>
                    <a:pt x="679" y="2084"/>
                    <a:pt x="678" y="2084"/>
                  </a:cubicBezTo>
                  <a:cubicBezTo>
                    <a:pt x="672" y="2084"/>
                    <a:pt x="669" y="2087"/>
                    <a:pt x="668" y="2092"/>
                  </a:cubicBezTo>
                  <a:cubicBezTo>
                    <a:pt x="666" y="2100"/>
                    <a:pt x="666" y="2100"/>
                    <a:pt x="666" y="2100"/>
                  </a:cubicBezTo>
                  <a:cubicBezTo>
                    <a:pt x="673" y="2096"/>
                    <a:pt x="673" y="2096"/>
                    <a:pt x="673" y="2096"/>
                  </a:cubicBezTo>
                  <a:cubicBezTo>
                    <a:pt x="677" y="2094"/>
                    <a:pt x="682" y="2094"/>
                    <a:pt x="685" y="2096"/>
                  </a:cubicBezTo>
                  <a:cubicBezTo>
                    <a:pt x="681" y="2097"/>
                    <a:pt x="679" y="2102"/>
                    <a:pt x="676" y="2106"/>
                  </a:cubicBezTo>
                  <a:cubicBezTo>
                    <a:pt x="674" y="2110"/>
                    <a:pt x="671" y="2115"/>
                    <a:pt x="669" y="2115"/>
                  </a:cubicBezTo>
                  <a:cubicBezTo>
                    <a:pt x="668" y="2115"/>
                    <a:pt x="667" y="2115"/>
                    <a:pt x="666" y="2114"/>
                  </a:cubicBezTo>
                  <a:cubicBezTo>
                    <a:pt x="660" y="2109"/>
                    <a:pt x="660" y="2109"/>
                    <a:pt x="660" y="2109"/>
                  </a:cubicBezTo>
                  <a:cubicBezTo>
                    <a:pt x="663" y="2106"/>
                    <a:pt x="666" y="2104"/>
                    <a:pt x="665" y="2100"/>
                  </a:cubicBezTo>
                  <a:cubicBezTo>
                    <a:pt x="665" y="2099"/>
                    <a:pt x="664" y="2097"/>
                    <a:pt x="661" y="2096"/>
                  </a:cubicBezTo>
                  <a:cubicBezTo>
                    <a:pt x="659" y="2095"/>
                    <a:pt x="659" y="2095"/>
                    <a:pt x="659" y="2095"/>
                  </a:cubicBezTo>
                  <a:cubicBezTo>
                    <a:pt x="657" y="2097"/>
                    <a:pt x="657" y="2097"/>
                    <a:pt x="657" y="2097"/>
                  </a:cubicBezTo>
                  <a:cubicBezTo>
                    <a:pt x="656" y="2096"/>
                    <a:pt x="655" y="2094"/>
                    <a:pt x="653" y="2094"/>
                  </a:cubicBezTo>
                  <a:cubicBezTo>
                    <a:pt x="649" y="2093"/>
                    <a:pt x="649" y="2093"/>
                    <a:pt x="649" y="2093"/>
                  </a:cubicBezTo>
                  <a:cubicBezTo>
                    <a:pt x="648" y="2096"/>
                    <a:pt x="648" y="2096"/>
                    <a:pt x="648" y="2096"/>
                  </a:cubicBezTo>
                  <a:cubicBezTo>
                    <a:pt x="648" y="2097"/>
                    <a:pt x="648" y="2098"/>
                    <a:pt x="647" y="2099"/>
                  </a:cubicBezTo>
                  <a:cubicBezTo>
                    <a:pt x="647" y="2099"/>
                    <a:pt x="646" y="2099"/>
                    <a:pt x="646" y="2098"/>
                  </a:cubicBezTo>
                  <a:cubicBezTo>
                    <a:pt x="644" y="2097"/>
                    <a:pt x="644" y="2097"/>
                    <a:pt x="644" y="2097"/>
                  </a:cubicBezTo>
                  <a:cubicBezTo>
                    <a:pt x="642" y="2098"/>
                    <a:pt x="642" y="2098"/>
                    <a:pt x="642" y="2098"/>
                  </a:cubicBezTo>
                  <a:cubicBezTo>
                    <a:pt x="639" y="2101"/>
                    <a:pt x="636" y="2103"/>
                    <a:pt x="635" y="2106"/>
                  </a:cubicBezTo>
                  <a:cubicBezTo>
                    <a:pt x="634" y="2107"/>
                    <a:pt x="632" y="2109"/>
                    <a:pt x="632" y="2109"/>
                  </a:cubicBezTo>
                  <a:cubicBezTo>
                    <a:pt x="631" y="2109"/>
                    <a:pt x="631" y="2109"/>
                    <a:pt x="630" y="2108"/>
                  </a:cubicBezTo>
                  <a:cubicBezTo>
                    <a:pt x="629" y="2108"/>
                    <a:pt x="627" y="2107"/>
                    <a:pt x="625" y="2107"/>
                  </a:cubicBezTo>
                  <a:cubicBezTo>
                    <a:pt x="618" y="2107"/>
                    <a:pt x="610" y="2114"/>
                    <a:pt x="605" y="2118"/>
                  </a:cubicBezTo>
                  <a:cubicBezTo>
                    <a:pt x="605" y="2118"/>
                    <a:pt x="605" y="2118"/>
                    <a:pt x="605" y="2118"/>
                  </a:cubicBezTo>
                  <a:cubicBezTo>
                    <a:pt x="601" y="2118"/>
                    <a:pt x="601" y="2118"/>
                    <a:pt x="601" y="2118"/>
                  </a:cubicBezTo>
                  <a:cubicBezTo>
                    <a:pt x="600" y="2118"/>
                    <a:pt x="600" y="2118"/>
                    <a:pt x="600" y="2118"/>
                  </a:cubicBezTo>
                  <a:cubicBezTo>
                    <a:pt x="598" y="2117"/>
                    <a:pt x="596" y="2116"/>
                    <a:pt x="592" y="2116"/>
                  </a:cubicBezTo>
                  <a:cubicBezTo>
                    <a:pt x="585" y="2118"/>
                    <a:pt x="580" y="2123"/>
                    <a:pt x="575" y="2127"/>
                  </a:cubicBezTo>
                  <a:cubicBezTo>
                    <a:pt x="572" y="2130"/>
                    <a:pt x="569" y="2132"/>
                    <a:pt x="566" y="2134"/>
                  </a:cubicBezTo>
                  <a:cubicBezTo>
                    <a:pt x="562" y="2134"/>
                    <a:pt x="558" y="2133"/>
                    <a:pt x="554" y="2132"/>
                  </a:cubicBezTo>
                  <a:cubicBezTo>
                    <a:pt x="547" y="2130"/>
                    <a:pt x="540" y="2129"/>
                    <a:pt x="534" y="2129"/>
                  </a:cubicBezTo>
                  <a:cubicBezTo>
                    <a:pt x="525" y="2129"/>
                    <a:pt x="519" y="2132"/>
                    <a:pt x="514" y="2139"/>
                  </a:cubicBezTo>
                  <a:cubicBezTo>
                    <a:pt x="510" y="2145"/>
                    <a:pt x="510" y="2145"/>
                    <a:pt x="510" y="2145"/>
                  </a:cubicBezTo>
                  <a:cubicBezTo>
                    <a:pt x="518" y="2145"/>
                    <a:pt x="518" y="2145"/>
                    <a:pt x="518" y="2145"/>
                  </a:cubicBezTo>
                  <a:cubicBezTo>
                    <a:pt x="530" y="2144"/>
                    <a:pt x="540" y="2144"/>
                    <a:pt x="550" y="2144"/>
                  </a:cubicBezTo>
                  <a:cubicBezTo>
                    <a:pt x="554" y="2144"/>
                    <a:pt x="558" y="2144"/>
                    <a:pt x="562" y="2144"/>
                  </a:cubicBezTo>
                  <a:cubicBezTo>
                    <a:pt x="563" y="2144"/>
                    <a:pt x="563" y="2144"/>
                    <a:pt x="563" y="2144"/>
                  </a:cubicBezTo>
                  <a:cubicBezTo>
                    <a:pt x="571" y="2143"/>
                    <a:pt x="579" y="2143"/>
                    <a:pt x="587" y="2142"/>
                  </a:cubicBezTo>
                  <a:cubicBezTo>
                    <a:pt x="586" y="2144"/>
                    <a:pt x="586" y="2145"/>
                    <a:pt x="587" y="2147"/>
                  </a:cubicBezTo>
                  <a:cubicBezTo>
                    <a:pt x="587" y="2148"/>
                    <a:pt x="588" y="2150"/>
                    <a:pt x="591" y="2151"/>
                  </a:cubicBezTo>
                  <a:cubicBezTo>
                    <a:pt x="593" y="2151"/>
                    <a:pt x="593" y="2151"/>
                    <a:pt x="593" y="2151"/>
                  </a:cubicBezTo>
                  <a:cubicBezTo>
                    <a:pt x="594" y="2150"/>
                    <a:pt x="594" y="2150"/>
                    <a:pt x="594" y="2150"/>
                  </a:cubicBezTo>
                  <a:cubicBezTo>
                    <a:pt x="595" y="2150"/>
                    <a:pt x="595" y="2150"/>
                    <a:pt x="596" y="2150"/>
                  </a:cubicBezTo>
                  <a:cubicBezTo>
                    <a:pt x="597" y="2149"/>
                    <a:pt x="599" y="2149"/>
                    <a:pt x="600" y="2148"/>
                  </a:cubicBezTo>
                  <a:cubicBezTo>
                    <a:pt x="602" y="2153"/>
                    <a:pt x="602" y="2159"/>
                    <a:pt x="602" y="2163"/>
                  </a:cubicBezTo>
                  <a:cubicBezTo>
                    <a:pt x="603" y="2173"/>
                    <a:pt x="603" y="2173"/>
                    <a:pt x="603" y="2173"/>
                  </a:cubicBezTo>
                  <a:cubicBezTo>
                    <a:pt x="609" y="2165"/>
                    <a:pt x="609" y="2165"/>
                    <a:pt x="609" y="2165"/>
                  </a:cubicBezTo>
                  <a:cubicBezTo>
                    <a:pt x="611" y="2161"/>
                    <a:pt x="612" y="2157"/>
                    <a:pt x="612" y="2152"/>
                  </a:cubicBezTo>
                  <a:cubicBezTo>
                    <a:pt x="612" y="2149"/>
                    <a:pt x="613" y="2145"/>
                    <a:pt x="614" y="2143"/>
                  </a:cubicBezTo>
                  <a:cubicBezTo>
                    <a:pt x="614" y="2144"/>
                    <a:pt x="614" y="2145"/>
                    <a:pt x="614" y="2146"/>
                  </a:cubicBezTo>
                  <a:cubicBezTo>
                    <a:pt x="613" y="2149"/>
                    <a:pt x="612" y="2152"/>
                    <a:pt x="615" y="2155"/>
                  </a:cubicBezTo>
                  <a:cubicBezTo>
                    <a:pt x="619" y="2161"/>
                    <a:pt x="619" y="2161"/>
                    <a:pt x="619" y="2161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2" y="2153"/>
                    <a:pt x="624" y="2154"/>
                    <a:pt x="625" y="2154"/>
                  </a:cubicBezTo>
                  <a:cubicBezTo>
                    <a:pt x="624" y="2159"/>
                    <a:pt x="623" y="2166"/>
                    <a:pt x="625" y="2169"/>
                  </a:cubicBezTo>
                  <a:cubicBezTo>
                    <a:pt x="626" y="2171"/>
                    <a:pt x="626" y="2171"/>
                    <a:pt x="626" y="2171"/>
                  </a:cubicBezTo>
                  <a:cubicBezTo>
                    <a:pt x="628" y="2171"/>
                    <a:pt x="628" y="2171"/>
                    <a:pt x="628" y="2171"/>
                  </a:cubicBezTo>
                  <a:cubicBezTo>
                    <a:pt x="631" y="2171"/>
                    <a:pt x="632" y="2169"/>
                    <a:pt x="632" y="2168"/>
                  </a:cubicBezTo>
                  <a:cubicBezTo>
                    <a:pt x="633" y="2167"/>
                    <a:pt x="633" y="2167"/>
                    <a:pt x="633" y="2167"/>
                  </a:cubicBezTo>
                  <a:cubicBezTo>
                    <a:pt x="633" y="2166"/>
                    <a:pt x="633" y="2166"/>
                    <a:pt x="633" y="2166"/>
                  </a:cubicBezTo>
                  <a:cubicBezTo>
                    <a:pt x="633" y="2165"/>
                    <a:pt x="633" y="2162"/>
                    <a:pt x="633" y="2160"/>
                  </a:cubicBezTo>
                  <a:cubicBezTo>
                    <a:pt x="634" y="2161"/>
                    <a:pt x="634" y="2161"/>
                    <a:pt x="634" y="2162"/>
                  </a:cubicBezTo>
                  <a:cubicBezTo>
                    <a:pt x="637" y="2164"/>
                    <a:pt x="639" y="2166"/>
                    <a:pt x="642" y="2166"/>
                  </a:cubicBezTo>
                  <a:cubicBezTo>
                    <a:pt x="644" y="2166"/>
                    <a:pt x="646" y="2165"/>
                    <a:pt x="648" y="2162"/>
                  </a:cubicBezTo>
                  <a:cubicBezTo>
                    <a:pt x="650" y="2158"/>
                    <a:pt x="650" y="2158"/>
                    <a:pt x="650" y="2158"/>
                  </a:cubicBezTo>
                  <a:cubicBezTo>
                    <a:pt x="646" y="2157"/>
                    <a:pt x="646" y="2157"/>
                    <a:pt x="646" y="2157"/>
                  </a:cubicBezTo>
                  <a:cubicBezTo>
                    <a:pt x="646" y="2156"/>
                    <a:pt x="645" y="2156"/>
                    <a:pt x="644" y="2156"/>
                  </a:cubicBezTo>
                  <a:cubicBezTo>
                    <a:pt x="645" y="2155"/>
                    <a:pt x="646" y="2154"/>
                    <a:pt x="648" y="2152"/>
                  </a:cubicBezTo>
                  <a:cubicBezTo>
                    <a:pt x="649" y="2150"/>
                    <a:pt x="652" y="2147"/>
                    <a:pt x="654" y="2145"/>
                  </a:cubicBezTo>
                  <a:cubicBezTo>
                    <a:pt x="654" y="2147"/>
                    <a:pt x="655" y="2149"/>
                    <a:pt x="656" y="2151"/>
                  </a:cubicBezTo>
                  <a:cubicBezTo>
                    <a:pt x="657" y="2153"/>
                    <a:pt x="658" y="2155"/>
                    <a:pt x="659" y="2158"/>
                  </a:cubicBezTo>
                  <a:cubicBezTo>
                    <a:pt x="659" y="2159"/>
                    <a:pt x="657" y="2159"/>
                    <a:pt x="657" y="2159"/>
                  </a:cubicBezTo>
                  <a:cubicBezTo>
                    <a:pt x="654" y="2160"/>
                    <a:pt x="649" y="2162"/>
                    <a:pt x="649" y="2168"/>
                  </a:cubicBezTo>
                  <a:cubicBezTo>
                    <a:pt x="650" y="2172"/>
                    <a:pt x="650" y="2172"/>
                    <a:pt x="650" y="2172"/>
                  </a:cubicBezTo>
                  <a:cubicBezTo>
                    <a:pt x="654" y="2171"/>
                    <a:pt x="654" y="2171"/>
                    <a:pt x="654" y="2171"/>
                  </a:cubicBezTo>
                  <a:cubicBezTo>
                    <a:pt x="654" y="2171"/>
                    <a:pt x="655" y="2171"/>
                    <a:pt x="656" y="2171"/>
                  </a:cubicBezTo>
                  <a:cubicBezTo>
                    <a:pt x="655" y="2173"/>
                    <a:pt x="655" y="2173"/>
                    <a:pt x="655" y="2173"/>
                  </a:cubicBezTo>
                  <a:cubicBezTo>
                    <a:pt x="661" y="2173"/>
                    <a:pt x="661" y="2173"/>
                    <a:pt x="661" y="2173"/>
                  </a:cubicBezTo>
                  <a:cubicBezTo>
                    <a:pt x="665" y="2173"/>
                    <a:pt x="667" y="2171"/>
                    <a:pt x="668" y="2168"/>
                  </a:cubicBezTo>
                  <a:cubicBezTo>
                    <a:pt x="668" y="2169"/>
                    <a:pt x="669" y="2169"/>
                    <a:pt x="669" y="2169"/>
                  </a:cubicBezTo>
                  <a:cubicBezTo>
                    <a:pt x="673" y="2170"/>
                    <a:pt x="673" y="2170"/>
                    <a:pt x="673" y="2170"/>
                  </a:cubicBezTo>
                  <a:cubicBezTo>
                    <a:pt x="674" y="2167"/>
                    <a:pt x="674" y="2167"/>
                    <a:pt x="674" y="2167"/>
                  </a:cubicBezTo>
                  <a:cubicBezTo>
                    <a:pt x="675" y="2164"/>
                    <a:pt x="676" y="2162"/>
                    <a:pt x="677" y="2160"/>
                  </a:cubicBezTo>
                  <a:cubicBezTo>
                    <a:pt x="679" y="2157"/>
                    <a:pt x="681" y="2155"/>
                    <a:pt x="681" y="2152"/>
                  </a:cubicBezTo>
                  <a:cubicBezTo>
                    <a:pt x="681" y="2163"/>
                    <a:pt x="677" y="2178"/>
                    <a:pt x="668" y="2189"/>
                  </a:cubicBezTo>
                  <a:cubicBezTo>
                    <a:pt x="660" y="2198"/>
                    <a:pt x="660" y="2198"/>
                    <a:pt x="660" y="2198"/>
                  </a:cubicBezTo>
                  <a:cubicBezTo>
                    <a:pt x="672" y="2194"/>
                    <a:pt x="672" y="2194"/>
                    <a:pt x="672" y="2194"/>
                  </a:cubicBezTo>
                  <a:cubicBezTo>
                    <a:pt x="679" y="2192"/>
                    <a:pt x="682" y="2187"/>
                    <a:pt x="685" y="2183"/>
                  </a:cubicBezTo>
                  <a:cubicBezTo>
                    <a:pt x="687" y="2180"/>
                    <a:pt x="689" y="2178"/>
                    <a:pt x="691" y="2176"/>
                  </a:cubicBezTo>
                  <a:cubicBezTo>
                    <a:pt x="692" y="2177"/>
                    <a:pt x="694" y="2178"/>
                    <a:pt x="695" y="2178"/>
                  </a:cubicBezTo>
                  <a:cubicBezTo>
                    <a:pt x="693" y="2181"/>
                    <a:pt x="693" y="2181"/>
                    <a:pt x="693" y="2181"/>
                  </a:cubicBezTo>
                  <a:cubicBezTo>
                    <a:pt x="697" y="2180"/>
                    <a:pt x="697" y="2180"/>
                    <a:pt x="697" y="2180"/>
                  </a:cubicBezTo>
                  <a:cubicBezTo>
                    <a:pt x="697" y="2186"/>
                    <a:pt x="697" y="2186"/>
                    <a:pt x="697" y="2186"/>
                  </a:cubicBezTo>
                  <a:cubicBezTo>
                    <a:pt x="700" y="2179"/>
                    <a:pt x="700" y="2179"/>
                    <a:pt x="700" y="2179"/>
                  </a:cubicBezTo>
                  <a:cubicBezTo>
                    <a:pt x="703" y="2178"/>
                    <a:pt x="703" y="2178"/>
                    <a:pt x="703" y="2178"/>
                  </a:cubicBezTo>
                  <a:cubicBezTo>
                    <a:pt x="710" y="2176"/>
                    <a:pt x="715" y="2172"/>
                    <a:pt x="721" y="2167"/>
                  </a:cubicBezTo>
                  <a:cubicBezTo>
                    <a:pt x="725" y="2163"/>
                    <a:pt x="730" y="2159"/>
                    <a:pt x="735" y="2158"/>
                  </a:cubicBezTo>
                  <a:cubicBezTo>
                    <a:pt x="732" y="2160"/>
                    <a:pt x="730" y="2163"/>
                    <a:pt x="732" y="2169"/>
                  </a:cubicBezTo>
                  <a:cubicBezTo>
                    <a:pt x="732" y="2170"/>
                    <a:pt x="732" y="2170"/>
                    <a:pt x="732" y="2170"/>
                  </a:cubicBezTo>
                  <a:cubicBezTo>
                    <a:pt x="733" y="2171"/>
                    <a:pt x="733" y="2171"/>
                    <a:pt x="733" y="2171"/>
                  </a:cubicBezTo>
                  <a:cubicBezTo>
                    <a:pt x="734" y="2172"/>
                    <a:pt x="735" y="2173"/>
                    <a:pt x="737" y="2173"/>
                  </a:cubicBezTo>
                  <a:cubicBezTo>
                    <a:pt x="741" y="2173"/>
                    <a:pt x="742" y="2168"/>
                    <a:pt x="744" y="2164"/>
                  </a:cubicBezTo>
                  <a:cubicBezTo>
                    <a:pt x="744" y="2163"/>
                    <a:pt x="744" y="2162"/>
                    <a:pt x="744" y="2162"/>
                  </a:cubicBezTo>
                  <a:cubicBezTo>
                    <a:pt x="744" y="2163"/>
                    <a:pt x="745" y="2163"/>
                    <a:pt x="745" y="2164"/>
                  </a:cubicBezTo>
                  <a:cubicBezTo>
                    <a:pt x="746" y="2167"/>
                    <a:pt x="747" y="2172"/>
                    <a:pt x="751" y="2173"/>
                  </a:cubicBezTo>
                  <a:cubicBezTo>
                    <a:pt x="752" y="2174"/>
                    <a:pt x="753" y="2174"/>
                    <a:pt x="755" y="2174"/>
                  </a:cubicBezTo>
                  <a:cubicBezTo>
                    <a:pt x="756" y="2180"/>
                    <a:pt x="756" y="2180"/>
                    <a:pt x="756" y="2180"/>
                  </a:cubicBezTo>
                  <a:cubicBezTo>
                    <a:pt x="757" y="2174"/>
                    <a:pt x="757" y="2174"/>
                    <a:pt x="757" y="2174"/>
                  </a:cubicBezTo>
                  <a:cubicBezTo>
                    <a:pt x="762" y="2173"/>
                    <a:pt x="769" y="2170"/>
                    <a:pt x="770" y="2165"/>
                  </a:cubicBezTo>
                  <a:cubicBezTo>
                    <a:pt x="770" y="2164"/>
                    <a:pt x="770" y="2164"/>
                    <a:pt x="770" y="2164"/>
                  </a:cubicBezTo>
                  <a:cubicBezTo>
                    <a:pt x="776" y="2164"/>
                    <a:pt x="776" y="2164"/>
                    <a:pt x="776" y="2164"/>
                  </a:cubicBezTo>
                  <a:cubicBezTo>
                    <a:pt x="776" y="2162"/>
                    <a:pt x="776" y="2162"/>
                    <a:pt x="776" y="2162"/>
                  </a:cubicBezTo>
                  <a:cubicBezTo>
                    <a:pt x="776" y="2161"/>
                    <a:pt x="777" y="2160"/>
                    <a:pt x="777" y="2159"/>
                  </a:cubicBezTo>
                  <a:cubicBezTo>
                    <a:pt x="778" y="2161"/>
                    <a:pt x="779" y="2162"/>
                    <a:pt x="780" y="2164"/>
                  </a:cubicBezTo>
                  <a:cubicBezTo>
                    <a:pt x="781" y="2166"/>
                    <a:pt x="782" y="2169"/>
                    <a:pt x="783" y="2172"/>
                  </a:cubicBezTo>
                  <a:cubicBezTo>
                    <a:pt x="783" y="2175"/>
                    <a:pt x="783" y="2175"/>
                    <a:pt x="783" y="2175"/>
                  </a:cubicBezTo>
                  <a:cubicBezTo>
                    <a:pt x="786" y="2175"/>
                    <a:pt x="786" y="2175"/>
                    <a:pt x="786" y="2175"/>
                  </a:cubicBezTo>
                  <a:cubicBezTo>
                    <a:pt x="787" y="2175"/>
                    <a:pt x="789" y="2175"/>
                    <a:pt x="790" y="2175"/>
                  </a:cubicBezTo>
                  <a:cubicBezTo>
                    <a:pt x="792" y="2175"/>
                    <a:pt x="796" y="2174"/>
                    <a:pt x="799" y="2173"/>
                  </a:cubicBezTo>
                  <a:cubicBezTo>
                    <a:pt x="798" y="2175"/>
                    <a:pt x="798" y="2175"/>
                    <a:pt x="798" y="2175"/>
                  </a:cubicBezTo>
                  <a:cubicBezTo>
                    <a:pt x="804" y="2175"/>
                    <a:pt x="804" y="2175"/>
                    <a:pt x="804" y="2175"/>
                  </a:cubicBezTo>
                  <a:cubicBezTo>
                    <a:pt x="809" y="2174"/>
                    <a:pt x="814" y="2173"/>
                    <a:pt x="818" y="2172"/>
                  </a:cubicBezTo>
                  <a:cubicBezTo>
                    <a:pt x="821" y="2171"/>
                    <a:pt x="825" y="2170"/>
                    <a:pt x="829" y="2170"/>
                  </a:cubicBezTo>
                  <a:cubicBezTo>
                    <a:pt x="827" y="2172"/>
                    <a:pt x="824" y="2174"/>
                    <a:pt x="824" y="2178"/>
                  </a:cubicBezTo>
                  <a:cubicBezTo>
                    <a:pt x="823" y="2184"/>
                    <a:pt x="823" y="2184"/>
                    <a:pt x="823" y="2184"/>
                  </a:cubicBezTo>
                  <a:cubicBezTo>
                    <a:pt x="829" y="2182"/>
                    <a:pt x="829" y="2182"/>
                    <a:pt x="829" y="2182"/>
                  </a:cubicBezTo>
                  <a:cubicBezTo>
                    <a:pt x="831" y="2181"/>
                    <a:pt x="834" y="2179"/>
                    <a:pt x="837" y="2176"/>
                  </a:cubicBezTo>
                  <a:cubicBezTo>
                    <a:pt x="841" y="2176"/>
                    <a:pt x="841" y="2176"/>
                    <a:pt x="841" y="2176"/>
                  </a:cubicBezTo>
                  <a:cubicBezTo>
                    <a:pt x="847" y="2175"/>
                    <a:pt x="851" y="2171"/>
                    <a:pt x="853" y="2168"/>
                  </a:cubicBezTo>
                  <a:cubicBezTo>
                    <a:pt x="856" y="2166"/>
                    <a:pt x="856" y="2166"/>
                    <a:pt x="856" y="2166"/>
                  </a:cubicBezTo>
                  <a:cubicBezTo>
                    <a:pt x="854" y="2165"/>
                    <a:pt x="854" y="2165"/>
                    <a:pt x="854" y="2165"/>
                  </a:cubicBezTo>
                  <a:cubicBezTo>
                    <a:pt x="854" y="2165"/>
                    <a:pt x="855" y="2164"/>
                    <a:pt x="855" y="2163"/>
                  </a:cubicBezTo>
                  <a:cubicBezTo>
                    <a:pt x="856" y="2162"/>
                    <a:pt x="857" y="2160"/>
                    <a:pt x="858" y="2158"/>
                  </a:cubicBezTo>
                  <a:cubicBezTo>
                    <a:pt x="859" y="2163"/>
                    <a:pt x="860" y="2167"/>
                    <a:pt x="863" y="2167"/>
                  </a:cubicBezTo>
                  <a:cubicBezTo>
                    <a:pt x="865" y="2167"/>
                    <a:pt x="867" y="2166"/>
                    <a:pt x="868" y="2163"/>
                  </a:cubicBezTo>
                  <a:cubicBezTo>
                    <a:pt x="869" y="2158"/>
                    <a:pt x="867" y="2155"/>
                    <a:pt x="866" y="2153"/>
                  </a:cubicBezTo>
                  <a:cubicBezTo>
                    <a:pt x="866" y="2153"/>
                    <a:pt x="866" y="2153"/>
                    <a:pt x="866" y="2152"/>
                  </a:cubicBezTo>
                  <a:cubicBezTo>
                    <a:pt x="867" y="2152"/>
                    <a:pt x="868" y="2151"/>
                    <a:pt x="869" y="2151"/>
                  </a:cubicBezTo>
                  <a:cubicBezTo>
                    <a:pt x="870" y="2150"/>
                    <a:pt x="872" y="2149"/>
                    <a:pt x="874" y="2148"/>
                  </a:cubicBezTo>
                  <a:cubicBezTo>
                    <a:pt x="875" y="2150"/>
                    <a:pt x="876" y="2152"/>
                    <a:pt x="877" y="2154"/>
                  </a:cubicBezTo>
                  <a:cubicBezTo>
                    <a:pt x="879" y="2157"/>
                    <a:pt x="880" y="2160"/>
                    <a:pt x="880" y="2163"/>
                  </a:cubicBezTo>
                  <a:cubicBezTo>
                    <a:pt x="879" y="2178"/>
                    <a:pt x="879" y="2178"/>
                    <a:pt x="879" y="2178"/>
                  </a:cubicBezTo>
                  <a:cubicBezTo>
                    <a:pt x="887" y="2166"/>
                    <a:pt x="887" y="2166"/>
                    <a:pt x="887" y="2166"/>
                  </a:cubicBezTo>
                  <a:cubicBezTo>
                    <a:pt x="888" y="2163"/>
                    <a:pt x="889" y="2160"/>
                    <a:pt x="890" y="2156"/>
                  </a:cubicBezTo>
                  <a:cubicBezTo>
                    <a:pt x="899" y="2186"/>
                    <a:pt x="899" y="2186"/>
                    <a:pt x="899" y="2186"/>
                  </a:cubicBezTo>
                  <a:cubicBezTo>
                    <a:pt x="898" y="2179"/>
                    <a:pt x="898" y="2179"/>
                    <a:pt x="898" y="2179"/>
                  </a:cubicBezTo>
                  <a:cubicBezTo>
                    <a:pt x="898" y="2180"/>
                    <a:pt x="898" y="2180"/>
                    <a:pt x="898" y="2180"/>
                  </a:cubicBezTo>
                  <a:cubicBezTo>
                    <a:pt x="901" y="2181"/>
                    <a:pt x="901" y="2181"/>
                    <a:pt x="901" y="2181"/>
                  </a:cubicBezTo>
                  <a:cubicBezTo>
                    <a:pt x="902" y="2181"/>
                    <a:pt x="902" y="2181"/>
                    <a:pt x="903" y="2181"/>
                  </a:cubicBezTo>
                  <a:cubicBezTo>
                    <a:pt x="909" y="2181"/>
                    <a:pt x="909" y="2174"/>
                    <a:pt x="909" y="2172"/>
                  </a:cubicBezTo>
                  <a:cubicBezTo>
                    <a:pt x="909" y="2172"/>
                    <a:pt x="909" y="2171"/>
                    <a:pt x="909" y="2171"/>
                  </a:cubicBezTo>
                  <a:cubicBezTo>
                    <a:pt x="912" y="2171"/>
                    <a:pt x="913" y="2171"/>
                    <a:pt x="915" y="2172"/>
                  </a:cubicBezTo>
                  <a:cubicBezTo>
                    <a:pt x="916" y="2173"/>
                    <a:pt x="918" y="2173"/>
                    <a:pt x="920" y="2172"/>
                  </a:cubicBezTo>
                  <a:cubicBezTo>
                    <a:pt x="923" y="2176"/>
                    <a:pt x="926" y="2177"/>
                    <a:pt x="929" y="2178"/>
                  </a:cubicBezTo>
                  <a:cubicBezTo>
                    <a:pt x="929" y="2179"/>
                    <a:pt x="929" y="2180"/>
                    <a:pt x="929" y="2181"/>
                  </a:cubicBezTo>
                  <a:cubicBezTo>
                    <a:pt x="930" y="2183"/>
                    <a:pt x="930" y="2183"/>
                    <a:pt x="930" y="2183"/>
                  </a:cubicBezTo>
                  <a:cubicBezTo>
                    <a:pt x="932" y="2184"/>
                    <a:pt x="932" y="2184"/>
                    <a:pt x="932" y="2184"/>
                  </a:cubicBezTo>
                  <a:cubicBezTo>
                    <a:pt x="936" y="2185"/>
                    <a:pt x="939" y="2185"/>
                    <a:pt x="942" y="2185"/>
                  </a:cubicBezTo>
                  <a:cubicBezTo>
                    <a:pt x="948" y="2186"/>
                    <a:pt x="950" y="2187"/>
                    <a:pt x="951" y="2190"/>
                  </a:cubicBezTo>
                  <a:cubicBezTo>
                    <a:pt x="958" y="2186"/>
                    <a:pt x="958" y="2186"/>
                    <a:pt x="958" y="2186"/>
                  </a:cubicBezTo>
                  <a:cubicBezTo>
                    <a:pt x="956" y="2182"/>
                    <a:pt x="953" y="2178"/>
                    <a:pt x="951" y="2174"/>
                  </a:cubicBezTo>
                  <a:cubicBezTo>
                    <a:pt x="946" y="2167"/>
                    <a:pt x="944" y="2163"/>
                    <a:pt x="945" y="2159"/>
                  </a:cubicBezTo>
                  <a:cubicBezTo>
                    <a:pt x="947" y="2159"/>
                    <a:pt x="948" y="2159"/>
                    <a:pt x="950" y="2159"/>
                  </a:cubicBezTo>
                  <a:cubicBezTo>
                    <a:pt x="949" y="2160"/>
                    <a:pt x="949" y="2160"/>
                    <a:pt x="949" y="2160"/>
                  </a:cubicBezTo>
                  <a:cubicBezTo>
                    <a:pt x="952" y="2160"/>
                    <a:pt x="952" y="2160"/>
                    <a:pt x="952" y="2160"/>
                  </a:cubicBezTo>
                  <a:cubicBezTo>
                    <a:pt x="963" y="2160"/>
                    <a:pt x="975" y="2158"/>
                    <a:pt x="986" y="2155"/>
                  </a:cubicBezTo>
                  <a:cubicBezTo>
                    <a:pt x="988" y="2154"/>
                    <a:pt x="991" y="2153"/>
                    <a:pt x="994" y="2153"/>
                  </a:cubicBezTo>
                  <a:cubicBezTo>
                    <a:pt x="992" y="2157"/>
                    <a:pt x="990" y="2161"/>
                    <a:pt x="991" y="2165"/>
                  </a:cubicBezTo>
                  <a:cubicBezTo>
                    <a:pt x="992" y="2166"/>
                    <a:pt x="993" y="2168"/>
                    <a:pt x="996" y="2169"/>
                  </a:cubicBezTo>
                  <a:cubicBezTo>
                    <a:pt x="1001" y="2170"/>
                    <a:pt x="1001" y="2170"/>
                    <a:pt x="1001" y="2170"/>
                  </a:cubicBezTo>
                  <a:cubicBezTo>
                    <a:pt x="1001" y="2166"/>
                    <a:pt x="1001" y="2166"/>
                    <a:pt x="1001" y="2166"/>
                  </a:cubicBezTo>
                  <a:cubicBezTo>
                    <a:pt x="1001" y="2157"/>
                    <a:pt x="1007" y="2152"/>
                    <a:pt x="1012" y="2148"/>
                  </a:cubicBezTo>
                  <a:cubicBezTo>
                    <a:pt x="1013" y="2148"/>
                    <a:pt x="1013" y="2147"/>
                    <a:pt x="1013" y="2147"/>
                  </a:cubicBezTo>
                  <a:cubicBezTo>
                    <a:pt x="1013" y="2150"/>
                    <a:pt x="1011" y="2153"/>
                    <a:pt x="1010" y="2155"/>
                  </a:cubicBezTo>
                  <a:cubicBezTo>
                    <a:pt x="1005" y="2161"/>
                    <a:pt x="1005" y="2161"/>
                    <a:pt x="1005" y="2161"/>
                  </a:cubicBezTo>
                  <a:cubicBezTo>
                    <a:pt x="1013" y="2161"/>
                    <a:pt x="1013" y="2161"/>
                    <a:pt x="1013" y="2161"/>
                  </a:cubicBezTo>
                  <a:cubicBezTo>
                    <a:pt x="1020" y="2160"/>
                    <a:pt x="1021" y="2155"/>
                    <a:pt x="1023" y="2151"/>
                  </a:cubicBezTo>
                  <a:cubicBezTo>
                    <a:pt x="1023" y="2149"/>
                    <a:pt x="1024" y="2148"/>
                    <a:pt x="1025" y="2147"/>
                  </a:cubicBezTo>
                  <a:cubicBezTo>
                    <a:pt x="1031" y="2148"/>
                    <a:pt x="1041" y="2147"/>
                    <a:pt x="1052" y="2146"/>
                  </a:cubicBezTo>
                  <a:cubicBezTo>
                    <a:pt x="1051" y="2148"/>
                    <a:pt x="1049" y="2149"/>
                    <a:pt x="1048" y="2151"/>
                  </a:cubicBezTo>
                  <a:cubicBezTo>
                    <a:pt x="1043" y="2156"/>
                    <a:pt x="1037" y="2163"/>
                    <a:pt x="1041" y="2170"/>
                  </a:cubicBezTo>
                  <a:cubicBezTo>
                    <a:pt x="1042" y="2172"/>
                    <a:pt x="1042" y="2172"/>
                    <a:pt x="1042" y="2172"/>
                  </a:cubicBezTo>
                  <a:cubicBezTo>
                    <a:pt x="1045" y="2172"/>
                    <a:pt x="1045" y="2172"/>
                    <a:pt x="1045" y="2172"/>
                  </a:cubicBezTo>
                  <a:cubicBezTo>
                    <a:pt x="1049" y="2172"/>
                    <a:pt x="1052" y="2170"/>
                    <a:pt x="1055" y="2169"/>
                  </a:cubicBezTo>
                  <a:cubicBezTo>
                    <a:pt x="1058" y="2167"/>
                    <a:pt x="1061" y="2166"/>
                    <a:pt x="1065" y="2166"/>
                  </a:cubicBezTo>
                  <a:cubicBezTo>
                    <a:pt x="1070" y="2166"/>
                    <a:pt x="1070" y="2166"/>
                    <a:pt x="1070" y="2166"/>
                  </a:cubicBezTo>
                  <a:cubicBezTo>
                    <a:pt x="1069" y="2162"/>
                    <a:pt x="1069" y="2162"/>
                    <a:pt x="1069" y="2162"/>
                  </a:cubicBezTo>
                  <a:cubicBezTo>
                    <a:pt x="1069" y="2157"/>
                    <a:pt x="1064" y="2153"/>
                    <a:pt x="1059" y="2152"/>
                  </a:cubicBezTo>
                  <a:cubicBezTo>
                    <a:pt x="1060" y="2150"/>
                    <a:pt x="1060" y="2148"/>
                    <a:pt x="1059" y="2146"/>
                  </a:cubicBezTo>
                  <a:cubicBezTo>
                    <a:pt x="1064" y="2145"/>
                    <a:pt x="1068" y="2145"/>
                    <a:pt x="1073" y="2145"/>
                  </a:cubicBezTo>
                  <a:cubicBezTo>
                    <a:pt x="1085" y="2145"/>
                    <a:pt x="1093" y="2146"/>
                    <a:pt x="1099" y="2149"/>
                  </a:cubicBezTo>
                  <a:cubicBezTo>
                    <a:pt x="1109" y="2154"/>
                    <a:pt x="1109" y="2154"/>
                    <a:pt x="1109" y="2154"/>
                  </a:cubicBezTo>
                  <a:cubicBezTo>
                    <a:pt x="1104" y="2144"/>
                    <a:pt x="1104" y="2144"/>
                    <a:pt x="1104" y="2144"/>
                  </a:cubicBezTo>
                  <a:cubicBezTo>
                    <a:pt x="1101" y="2138"/>
                    <a:pt x="1094" y="2137"/>
                    <a:pt x="1087" y="2136"/>
                  </a:cubicBezTo>
                  <a:cubicBezTo>
                    <a:pt x="1090" y="2135"/>
                    <a:pt x="1092" y="2133"/>
                    <a:pt x="1094" y="2130"/>
                  </a:cubicBezTo>
                  <a:cubicBezTo>
                    <a:pt x="1096" y="2126"/>
                    <a:pt x="1096" y="2126"/>
                    <a:pt x="1096" y="2126"/>
                  </a:cubicBezTo>
                  <a:cubicBezTo>
                    <a:pt x="1092" y="2125"/>
                    <a:pt x="1092" y="2125"/>
                    <a:pt x="1092" y="2125"/>
                  </a:cubicBezTo>
                  <a:cubicBezTo>
                    <a:pt x="1095" y="2118"/>
                    <a:pt x="1095" y="2118"/>
                    <a:pt x="1095" y="2118"/>
                  </a:cubicBezTo>
                  <a:cubicBezTo>
                    <a:pt x="1087" y="2121"/>
                    <a:pt x="1087" y="2121"/>
                    <a:pt x="1087" y="2121"/>
                  </a:cubicBezTo>
                  <a:cubicBezTo>
                    <a:pt x="1081" y="2124"/>
                    <a:pt x="1073" y="2126"/>
                    <a:pt x="1066" y="2126"/>
                  </a:cubicBezTo>
                  <a:cubicBezTo>
                    <a:pt x="1059" y="2127"/>
                    <a:pt x="1047" y="2125"/>
                    <a:pt x="1043" y="2114"/>
                  </a:cubicBezTo>
                  <a:cubicBezTo>
                    <a:pt x="1036" y="2096"/>
                    <a:pt x="1036" y="2096"/>
                    <a:pt x="1036" y="2096"/>
                  </a:cubicBezTo>
                  <a:cubicBezTo>
                    <a:pt x="1036" y="2112"/>
                    <a:pt x="1036" y="2112"/>
                    <a:pt x="1036" y="2112"/>
                  </a:cubicBezTo>
                  <a:cubicBezTo>
                    <a:pt x="1035" y="2111"/>
                    <a:pt x="1034" y="2111"/>
                    <a:pt x="1033" y="2110"/>
                  </a:cubicBezTo>
                  <a:cubicBezTo>
                    <a:pt x="1032" y="2109"/>
                    <a:pt x="1031" y="2108"/>
                    <a:pt x="1030" y="2107"/>
                  </a:cubicBezTo>
                  <a:cubicBezTo>
                    <a:pt x="1023" y="2101"/>
                    <a:pt x="1023" y="2101"/>
                    <a:pt x="1023" y="2101"/>
                  </a:cubicBezTo>
                  <a:cubicBezTo>
                    <a:pt x="1024" y="2110"/>
                    <a:pt x="1024" y="2110"/>
                    <a:pt x="1024" y="2110"/>
                  </a:cubicBezTo>
                  <a:cubicBezTo>
                    <a:pt x="1024" y="2115"/>
                    <a:pt x="1023" y="2117"/>
                    <a:pt x="1020" y="2118"/>
                  </a:cubicBezTo>
                  <a:cubicBezTo>
                    <a:pt x="1020" y="2118"/>
                    <a:pt x="1020" y="2118"/>
                    <a:pt x="1020" y="2117"/>
                  </a:cubicBezTo>
                  <a:cubicBezTo>
                    <a:pt x="1019" y="2116"/>
                    <a:pt x="1018" y="2114"/>
                    <a:pt x="1015" y="2113"/>
                  </a:cubicBezTo>
                  <a:cubicBezTo>
                    <a:pt x="1011" y="2111"/>
                    <a:pt x="1011" y="2111"/>
                    <a:pt x="1011" y="2111"/>
                  </a:cubicBezTo>
                  <a:cubicBezTo>
                    <a:pt x="1011" y="2115"/>
                    <a:pt x="1011" y="2115"/>
                    <a:pt x="1011" y="2115"/>
                  </a:cubicBezTo>
                  <a:cubicBezTo>
                    <a:pt x="1010" y="2116"/>
                    <a:pt x="1010" y="2116"/>
                    <a:pt x="1010" y="2116"/>
                  </a:cubicBezTo>
                  <a:cubicBezTo>
                    <a:pt x="1009" y="2115"/>
                    <a:pt x="1007" y="2113"/>
                    <a:pt x="1006" y="2111"/>
                  </a:cubicBezTo>
                  <a:cubicBezTo>
                    <a:pt x="1006" y="2111"/>
                    <a:pt x="1006" y="2111"/>
                    <a:pt x="1006" y="2111"/>
                  </a:cubicBezTo>
                  <a:cubicBezTo>
                    <a:pt x="1006" y="2108"/>
                    <a:pt x="1006" y="2108"/>
                    <a:pt x="1006" y="2108"/>
                  </a:cubicBezTo>
                  <a:cubicBezTo>
                    <a:pt x="1005" y="2105"/>
                    <a:pt x="1004" y="2103"/>
                    <a:pt x="1003" y="2103"/>
                  </a:cubicBezTo>
                  <a:cubicBezTo>
                    <a:pt x="1005" y="2101"/>
                    <a:pt x="1005" y="2101"/>
                    <a:pt x="1005" y="2101"/>
                  </a:cubicBezTo>
                  <a:cubicBezTo>
                    <a:pt x="994" y="2101"/>
                    <a:pt x="994" y="2101"/>
                    <a:pt x="994" y="2101"/>
                  </a:cubicBezTo>
                  <a:cubicBezTo>
                    <a:pt x="988" y="2102"/>
                    <a:pt x="985" y="2104"/>
                    <a:pt x="983" y="2108"/>
                  </a:cubicBezTo>
                  <a:cubicBezTo>
                    <a:pt x="983" y="2107"/>
                    <a:pt x="982" y="2106"/>
                    <a:pt x="982" y="2105"/>
                  </a:cubicBezTo>
                  <a:cubicBezTo>
                    <a:pt x="981" y="2104"/>
                    <a:pt x="981" y="2104"/>
                    <a:pt x="981" y="2104"/>
                  </a:cubicBezTo>
                  <a:cubicBezTo>
                    <a:pt x="980" y="2104"/>
                    <a:pt x="980" y="2104"/>
                    <a:pt x="980" y="2104"/>
                  </a:cubicBezTo>
                  <a:cubicBezTo>
                    <a:pt x="975" y="2102"/>
                    <a:pt x="970" y="2104"/>
                    <a:pt x="967" y="2106"/>
                  </a:cubicBezTo>
                  <a:cubicBezTo>
                    <a:pt x="966" y="2101"/>
                    <a:pt x="965" y="2099"/>
                    <a:pt x="963" y="2097"/>
                  </a:cubicBezTo>
                  <a:cubicBezTo>
                    <a:pt x="962" y="2096"/>
                    <a:pt x="962" y="2096"/>
                    <a:pt x="962" y="2095"/>
                  </a:cubicBezTo>
                  <a:cubicBezTo>
                    <a:pt x="965" y="2085"/>
                    <a:pt x="965" y="2085"/>
                    <a:pt x="965" y="2085"/>
                  </a:cubicBezTo>
                  <a:cubicBezTo>
                    <a:pt x="956" y="2092"/>
                    <a:pt x="956" y="2092"/>
                    <a:pt x="956" y="2092"/>
                  </a:cubicBezTo>
                  <a:cubicBezTo>
                    <a:pt x="953" y="2094"/>
                    <a:pt x="949" y="2096"/>
                    <a:pt x="946" y="2099"/>
                  </a:cubicBezTo>
                  <a:cubicBezTo>
                    <a:pt x="946" y="2098"/>
                    <a:pt x="947" y="2097"/>
                    <a:pt x="948" y="2095"/>
                  </a:cubicBezTo>
                  <a:cubicBezTo>
                    <a:pt x="949" y="2093"/>
                    <a:pt x="950" y="2091"/>
                    <a:pt x="950" y="2089"/>
                  </a:cubicBezTo>
                  <a:cubicBezTo>
                    <a:pt x="953" y="2083"/>
                    <a:pt x="953" y="2083"/>
                    <a:pt x="953" y="2083"/>
                  </a:cubicBezTo>
                  <a:cubicBezTo>
                    <a:pt x="946" y="2085"/>
                    <a:pt x="946" y="2085"/>
                    <a:pt x="946" y="2085"/>
                  </a:cubicBezTo>
                  <a:cubicBezTo>
                    <a:pt x="943" y="2085"/>
                    <a:pt x="940" y="2088"/>
                    <a:pt x="938" y="2091"/>
                  </a:cubicBezTo>
                  <a:cubicBezTo>
                    <a:pt x="938" y="2089"/>
                    <a:pt x="937" y="2086"/>
                    <a:pt x="934" y="2084"/>
                  </a:cubicBezTo>
                  <a:cubicBezTo>
                    <a:pt x="932" y="2082"/>
                    <a:pt x="930" y="2081"/>
                    <a:pt x="929" y="2081"/>
                  </a:cubicBezTo>
                  <a:cubicBezTo>
                    <a:pt x="926" y="2081"/>
                    <a:pt x="924" y="2083"/>
                    <a:pt x="923" y="2085"/>
                  </a:cubicBezTo>
                  <a:cubicBezTo>
                    <a:pt x="923" y="2085"/>
                    <a:pt x="923" y="2084"/>
                    <a:pt x="923" y="2084"/>
                  </a:cubicBezTo>
                  <a:cubicBezTo>
                    <a:pt x="922" y="2082"/>
                    <a:pt x="920" y="2080"/>
                    <a:pt x="917" y="2079"/>
                  </a:cubicBezTo>
                  <a:cubicBezTo>
                    <a:pt x="919" y="2077"/>
                    <a:pt x="920" y="2074"/>
                    <a:pt x="922" y="2072"/>
                  </a:cubicBezTo>
                  <a:cubicBezTo>
                    <a:pt x="923" y="2071"/>
                    <a:pt x="924" y="2070"/>
                    <a:pt x="924" y="2069"/>
                  </a:cubicBezTo>
                  <a:cubicBezTo>
                    <a:pt x="940" y="2042"/>
                    <a:pt x="940" y="2042"/>
                    <a:pt x="940" y="2042"/>
                  </a:cubicBezTo>
                  <a:cubicBezTo>
                    <a:pt x="919" y="2064"/>
                    <a:pt x="919" y="2064"/>
                    <a:pt x="919" y="2064"/>
                  </a:cubicBezTo>
                  <a:cubicBezTo>
                    <a:pt x="918" y="2061"/>
                    <a:pt x="916" y="2060"/>
                    <a:pt x="913" y="2060"/>
                  </a:cubicBezTo>
                  <a:cubicBezTo>
                    <a:pt x="913" y="2060"/>
                    <a:pt x="913" y="2060"/>
                    <a:pt x="913" y="2060"/>
                  </a:cubicBezTo>
                  <a:cubicBezTo>
                    <a:pt x="912" y="2060"/>
                    <a:pt x="912" y="2060"/>
                    <a:pt x="912" y="2060"/>
                  </a:cubicBezTo>
                  <a:cubicBezTo>
                    <a:pt x="907" y="2062"/>
                    <a:pt x="905" y="2066"/>
                    <a:pt x="904" y="2070"/>
                  </a:cubicBezTo>
                  <a:cubicBezTo>
                    <a:pt x="903" y="2070"/>
                    <a:pt x="903" y="2070"/>
                    <a:pt x="902" y="2070"/>
                  </a:cubicBezTo>
                  <a:cubicBezTo>
                    <a:pt x="899" y="2070"/>
                    <a:pt x="899" y="2070"/>
                    <a:pt x="899" y="2070"/>
                  </a:cubicBezTo>
                  <a:cubicBezTo>
                    <a:pt x="898" y="2069"/>
                    <a:pt x="898" y="2069"/>
                    <a:pt x="898" y="2069"/>
                  </a:cubicBezTo>
                  <a:cubicBezTo>
                    <a:pt x="900" y="2065"/>
                    <a:pt x="901" y="2057"/>
                    <a:pt x="901" y="2050"/>
                  </a:cubicBezTo>
                  <a:cubicBezTo>
                    <a:pt x="900" y="2032"/>
                    <a:pt x="895" y="2028"/>
                    <a:pt x="890" y="2028"/>
                  </a:cubicBezTo>
                  <a:cubicBezTo>
                    <a:pt x="889" y="2028"/>
                    <a:pt x="888" y="2028"/>
                    <a:pt x="888" y="2028"/>
                  </a:cubicBezTo>
                  <a:cubicBezTo>
                    <a:pt x="887" y="2024"/>
                    <a:pt x="886" y="2020"/>
                    <a:pt x="884" y="2016"/>
                  </a:cubicBezTo>
                  <a:cubicBezTo>
                    <a:pt x="881" y="2006"/>
                    <a:pt x="881" y="2006"/>
                    <a:pt x="881" y="2006"/>
                  </a:cubicBezTo>
                  <a:cubicBezTo>
                    <a:pt x="878" y="2016"/>
                    <a:pt x="878" y="2016"/>
                    <a:pt x="878" y="2016"/>
                  </a:cubicBezTo>
                  <a:cubicBezTo>
                    <a:pt x="875" y="2025"/>
                    <a:pt x="870" y="2033"/>
                    <a:pt x="866" y="2041"/>
                  </a:cubicBezTo>
                  <a:cubicBezTo>
                    <a:pt x="865" y="2042"/>
                    <a:pt x="865" y="2043"/>
                    <a:pt x="864" y="2045"/>
                  </a:cubicBezTo>
                  <a:cubicBezTo>
                    <a:pt x="863" y="2005"/>
                    <a:pt x="861" y="1966"/>
                    <a:pt x="858" y="1925"/>
                  </a:cubicBezTo>
                  <a:cubicBezTo>
                    <a:pt x="857" y="1904"/>
                    <a:pt x="856" y="1882"/>
                    <a:pt x="854" y="1861"/>
                  </a:cubicBezTo>
                  <a:cubicBezTo>
                    <a:pt x="853" y="1842"/>
                    <a:pt x="853" y="1820"/>
                    <a:pt x="853" y="1796"/>
                  </a:cubicBezTo>
                  <a:cubicBezTo>
                    <a:pt x="853" y="1793"/>
                    <a:pt x="854" y="1789"/>
                    <a:pt x="853" y="1786"/>
                  </a:cubicBezTo>
                  <a:cubicBezTo>
                    <a:pt x="854" y="1760"/>
                    <a:pt x="855" y="1733"/>
                    <a:pt x="856" y="1707"/>
                  </a:cubicBezTo>
                  <a:cubicBezTo>
                    <a:pt x="856" y="1678"/>
                    <a:pt x="857" y="1649"/>
                    <a:pt x="858" y="1620"/>
                  </a:cubicBezTo>
                  <a:cubicBezTo>
                    <a:pt x="859" y="1565"/>
                    <a:pt x="857" y="1511"/>
                    <a:pt x="855" y="1457"/>
                  </a:cubicBezTo>
                  <a:cubicBezTo>
                    <a:pt x="853" y="1405"/>
                    <a:pt x="851" y="1355"/>
                    <a:pt x="853" y="1312"/>
                  </a:cubicBezTo>
                  <a:cubicBezTo>
                    <a:pt x="864" y="1305"/>
                    <a:pt x="885" y="1302"/>
                    <a:pt x="904" y="1305"/>
                  </a:cubicBezTo>
                  <a:cubicBezTo>
                    <a:pt x="934" y="1310"/>
                    <a:pt x="997" y="1342"/>
                    <a:pt x="1006" y="1356"/>
                  </a:cubicBezTo>
                  <a:cubicBezTo>
                    <a:pt x="1008" y="1361"/>
                    <a:pt x="1009" y="1367"/>
                    <a:pt x="1009" y="1374"/>
                  </a:cubicBezTo>
                  <a:cubicBezTo>
                    <a:pt x="1009" y="1379"/>
                    <a:pt x="1009" y="1384"/>
                    <a:pt x="1011" y="1390"/>
                  </a:cubicBezTo>
                  <a:cubicBezTo>
                    <a:pt x="1019" y="1415"/>
                    <a:pt x="1038" y="1429"/>
                    <a:pt x="1057" y="1442"/>
                  </a:cubicBezTo>
                  <a:cubicBezTo>
                    <a:pt x="1062" y="1436"/>
                    <a:pt x="1062" y="1436"/>
                    <a:pt x="1062" y="1436"/>
                  </a:cubicBezTo>
                  <a:cubicBezTo>
                    <a:pt x="1035" y="1417"/>
                    <a:pt x="1020" y="1391"/>
                    <a:pt x="1015" y="1359"/>
                  </a:cubicBezTo>
                  <a:cubicBezTo>
                    <a:pt x="1028" y="1368"/>
                    <a:pt x="1038" y="1380"/>
                    <a:pt x="1048" y="1392"/>
                  </a:cubicBezTo>
                  <a:cubicBezTo>
                    <a:pt x="1054" y="1400"/>
                    <a:pt x="1061" y="1408"/>
                    <a:pt x="1069" y="1416"/>
                  </a:cubicBezTo>
                  <a:cubicBezTo>
                    <a:pt x="1072" y="1456"/>
                    <a:pt x="1087" y="1492"/>
                    <a:pt x="1107" y="1508"/>
                  </a:cubicBezTo>
                  <a:cubicBezTo>
                    <a:pt x="1121" y="1518"/>
                    <a:pt x="1121" y="1518"/>
                    <a:pt x="1121" y="1518"/>
                  </a:cubicBezTo>
                  <a:cubicBezTo>
                    <a:pt x="1113" y="1504"/>
                    <a:pt x="1113" y="1504"/>
                    <a:pt x="1113" y="1504"/>
                  </a:cubicBezTo>
                  <a:cubicBezTo>
                    <a:pt x="1110" y="1499"/>
                    <a:pt x="1107" y="1495"/>
                    <a:pt x="1105" y="1491"/>
                  </a:cubicBezTo>
                  <a:cubicBezTo>
                    <a:pt x="1100" y="1485"/>
                    <a:pt x="1096" y="1479"/>
                    <a:pt x="1094" y="1471"/>
                  </a:cubicBezTo>
                  <a:cubicBezTo>
                    <a:pt x="1099" y="1473"/>
                    <a:pt x="1104" y="1478"/>
                    <a:pt x="1109" y="1482"/>
                  </a:cubicBezTo>
                  <a:cubicBezTo>
                    <a:pt x="1115" y="1487"/>
                    <a:pt x="1120" y="1492"/>
                    <a:pt x="1127" y="1493"/>
                  </a:cubicBezTo>
                  <a:cubicBezTo>
                    <a:pt x="1141" y="1493"/>
                    <a:pt x="1141" y="1493"/>
                    <a:pt x="1141" y="1493"/>
                  </a:cubicBezTo>
                  <a:cubicBezTo>
                    <a:pt x="1130" y="1486"/>
                    <a:pt x="1130" y="1486"/>
                    <a:pt x="1130" y="1486"/>
                  </a:cubicBezTo>
                  <a:cubicBezTo>
                    <a:pt x="1126" y="1483"/>
                    <a:pt x="1123" y="1480"/>
                    <a:pt x="1119" y="1477"/>
                  </a:cubicBezTo>
                  <a:cubicBezTo>
                    <a:pt x="1112" y="1470"/>
                    <a:pt x="1104" y="1462"/>
                    <a:pt x="1089" y="1461"/>
                  </a:cubicBezTo>
                  <a:cubicBezTo>
                    <a:pt x="1084" y="1450"/>
                    <a:pt x="1081" y="1440"/>
                    <a:pt x="1081" y="1427"/>
                  </a:cubicBezTo>
                  <a:cubicBezTo>
                    <a:pt x="1083" y="1429"/>
                    <a:pt x="1085" y="1430"/>
                    <a:pt x="1087" y="1430"/>
                  </a:cubicBezTo>
                  <a:cubicBezTo>
                    <a:pt x="1088" y="1431"/>
                    <a:pt x="1091" y="1430"/>
                    <a:pt x="1093" y="1428"/>
                  </a:cubicBezTo>
                  <a:cubicBezTo>
                    <a:pt x="1095" y="1424"/>
                    <a:pt x="1095" y="1424"/>
                    <a:pt x="1095" y="1424"/>
                  </a:cubicBezTo>
                  <a:cubicBezTo>
                    <a:pt x="1092" y="1422"/>
                    <a:pt x="1092" y="1422"/>
                    <a:pt x="1092" y="1422"/>
                  </a:cubicBezTo>
                  <a:cubicBezTo>
                    <a:pt x="1077" y="1414"/>
                    <a:pt x="1083" y="1394"/>
                    <a:pt x="1089" y="1372"/>
                  </a:cubicBezTo>
                  <a:cubicBezTo>
                    <a:pt x="1091" y="1366"/>
                    <a:pt x="1093" y="1360"/>
                    <a:pt x="1094" y="1354"/>
                  </a:cubicBezTo>
                  <a:cubicBezTo>
                    <a:pt x="1096" y="1357"/>
                    <a:pt x="1098" y="1359"/>
                    <a:pt x="1101" y="1361"/>
                  </a:cubicBezTo>
                  <a:cubicBezTo>
                    <a:pt x="1127" y="1388"/>
                    <a:pt x="1154" y="1415"/>
                    <a:pt x="1188" y="1435"/>
                  </a:cubicBezTo>
                  <a:cubicBezTo>
                    <a:pt x="1190" y="1440"/>
                    <a:pt x="1192" y="1444"/>
                    <a:pt x="1195" y="1448"/>
                  </a:cubicBezTo>
                  <a:cubicBezTo>
                    <a:pt x="1196" y="1451"/>
                    <a:pt x="1198" y="1454"/>
                    <a:pt x="1199" y="1457"/>
                  </a:cubicBezTo>
                  <a:cubicBezTo>
                    <a:pt x="1196" y="1465"/>
                    <a:pt x="1197" y="1483"/>
                    <a:pt x="1203" y="1492"/>
                  </a:cubicBezTo>
                  <a:cubicBezTo>
                    <a:pt x="1205" y="1497"/>
                    <a:pt x="1209" y="1499"/>
                    <a:pt x="1211" y="1499"/>
                  </a:cubicBezTo>
                  <a:cubicBezTo>
                    <a:pt x="1222" y="1498"/>
                    <a:pt x="1222" y="1498"/>
                    <a:pt x="1222" y="1498"/>
                  </a:cubicBezTo>
                  <a:cubicBezTo>
                    <a:pt x="1214" y="1492"/>
                    <a:pt x="1214" y="1492"/>
                    <a:pt x="1214" y="1492"/>
                  </a:cubicBezTo>
                  <a:cubicBezTo>
                    <a:pt x="1210" y="1488"/>
                    <a:pt x="1209" y="1480"/>
                    <a:pt x="1209" y="1472"/>
                  </a:cubicBezTo>
                  <a:cubicBezTo>
                    <a:pt x="1211" y="1474"/>
                    <a:pt x="1213" y="1478"/>
                    <a:pt x="1215" y="1481"/>
                  </a:cubicBezTo>
                  <a:cubicBezTo>
                    <a:pt x="1219" y="1488"/>
                    <a:pt x="1223" y="1495"/>
                    <a:pt x="1229" y="1496"/>
                  </a:cubicBezTo>
                  <a:cubicBezTo>
                    <a:pt x="1238" y="1498"/>
                    <a:pt x="1238" y="1498"/>
                    <a:pt x="1238" y="1498"/>
                  </a:cubicBezTo>
                  <a:cubicBezTo>
                    <a:pt x="1233" y="1491"/>
                    <a:pt x="1233" y="1491"/>
                    <a:pt x="1233" y="1491"/>
                  </a:cubicBezTo>
                  <a:cubicBezTo>
                    <a:pt x="1230" y="1486"/>
                    <a:pt x="1227" y="1482"/>
                    <a:pt x="1224" y="1477"/>
                  </a:cubicBezTo>
                  <a:cubicBezTo>
                    <a:pt x="1216" y="1466"/>
                    <a:pt x="1207" y="1453"/>
                    <a:pt x="1203" y="1442"/>
                  </a:cubicBezTo>
                  <a:cubicBezTo>
                    <a:pt x="1215" y="1447"/>
                    <a:pt x="1228" y="1453"/>
                    <a:pt x="1240" y="1459"/>
                  </a:cubicBezTo>
                  <a:cubicBezTo>
                    <a:pt x="1268" y="1472"/>
                    <a:pt x="1297" y="1485"/>
                    <a:pt x="1329" y="1495"/>
                  </a:cubicBezTo>
                  <a:cubicBezTo>
                    <a:pt x="1330" y="1496"/>
                    <a:pt x="1332" y="1498"/>
                    <a:pt x="1333" y="1500"/>
                  </a:cubicBezTo>
                  <a:cubicBezTo>
                    <a:pt x="1337" y="1504"/>
                    <a:pt x="1339" y="1506"/>
                    <a:pt x="1341" y="1506"/>
                  </a:cubicBezTo>
                  <a:cubicBezTo>
                    <a:pt x="1343" y="1506"/>
                    <a:pt x="1343" y="1506"/>
                    <a:pt x="1343" y="1506"/>
                  </a:cubicBezTo>
                  <a:cubicBezTo>
                    <a:pt x="1344" y="1504"/>
                    <a:pt x="1344" y="1504"/>
                    <a:pt x="1344" y="1504"/>
                  </a:cubicBezTo>
                  <a:cubicBezTo>
                    <a:pt x="1345" y="1503"/>
                    <a:pt x="1345" y="1502"/>
                    <a:pt x="1345" y="1501"/>
                  </a:cubicBezTo>
                  <a:cubicBezTo>
                    <a:pt x="1347" y="1500"/>
                    <a:pt x="1347" y="1499"/>
                    <a:pt x="1347" y="1498"/>
                  </a:cubicBezTo>
                  <a:cubicBezTo>
                    <a:pt x="1348" y="1494"/>
                    <a:pt x="1343" y="1491"/>
                    <a:pt x="1336" y="1488"/>
                  </a:cubicBezTo>
                  <a:cubicBezTo>
                    <a:pt x="1335" y="1488"/>
                    <a:pt x="1334" y="1487"/>
                    <a:pt x="1334" y="1487"/>
                  </a:cubicBezTo>
                  <a:cubicBezTo>
                    <a:pt x="1306" y="1473"/>
                    <a:pt x="1276" y="1461"/>
                    <a:pt x="1247" y="1449"/>
                  </a:cubicBezTo>
                  <a:cubicBezTo>
                    <a:pt x="1232" y="1444"/>
                    <a:pt x="1218" y="1438"/>
                    <a:pt x="1204" y="1432"/>
                  </a:cubicBezTo>
                  <a:cubicBezTo>
                    <a:pt x="1165" y="1416"/>
                    <a:pt x="1137" y="1383"/>
                    <a:pt x="1110" y="1352"/>
                  </a:cubicBezTo>
                  <a:cubicBezTo>
                    <a:pt x="1091" y="1329"/>
                    <a:pt x="1072" y="1307"/>
                    <a:pt x="1049" y="1290"/>
                  </a:cubicBezTo>
                  <a:cubicBezTo>
                    <a:pt x="1073" y="1293"/>
                    <a:pt x="1103" y="1299"/>
                    <a:pt x="1130" y="1308"/>
                  </a:cubicBezTo>
                  <a:cubicBezTo>
                    <a:pt x="1132" y="1310"/>
                    <a:pt x="1134" y="1314"/>
                    <a:pt x="1135" y="1318"/>
                  </a:cubicBezTo>
                  <a:cubicBezTo>
                    <a:pt x="1137" y="1325"/>
                    <a:pt x="1139" y="1331"/>
                    <a:pt x="1145" y="1331"/>
                  </a:cubicBezTo>
                  <a:cubicBezTo>
                    <a:pt x="1146" y="1331"/>
                    <a:pt x="1146" y="1331"/>
                    <a:pt x="1147" y="1331"/>
                  </a:cubicBezTo>
                  <a:cubicBezTo>
                    <a:pt x="1151" y="1330"/>
                    <a:pt x="1151" y="1330"/>
                    <a:pt x="1151" y="1330"/>
                  </a:cubicBezTo>
                  <a:cubicBezTo>
                    <a:pt x="1149" y="1325"/>
                    <a:pt x="1149" y="1325"/>
                    <a:pt x="1149" y="1325"/>
                  </a:cubicBezTo>
                  <a:cubicBezTo>
                    <a:pt x="1147" y="1321"/>
                    <a:pt x="1146" y="1318"/>
                    <a:pt x="1145" y="1316"/>
                  </a:cubicBezTo>
                  <a:cubicBezTo>
                    <a:pt x="1155" y="1322"/>
                    <a:pt x="1166" y="1327"/>
                    <a:pt x="1177" y="1333"/>
                  </a:cubicBezTo>
                  <a:cubicBezTo>
                    <a:pt x="1190" y="1340"/>
                    <a:pt x="1205" y="1348"/>
                    <a:pt x="1217" y="1355"/>
                  </a:cubicBezTo>
                  <a:cubicBezTo>
                    <a:pt x="1221" y="1358"/>
                    <a:pt x="1227" y="1367"/>
                    <a:pt x="1228" y="1369"/>
                  </a:cubicBezTo>
                  <a:cubicBezTo>
                    <a:pt x="1231" y="1400"/>
                    <a:pt x="1241" y="1423"/>
                    <a:pt x="1259" y="1441"/>
                  </a:cubicBezTo>
                  <a:cubicBezTo>
                    <a:pt x="1271" y="1452"/>
                    <a:pt x="1271" y="1452"/>
                    <a:pt x="1271" y="1452"/>
                  </a:cubicBezTo>
                  <a:cubicBezTo>
                    <a:pt x="1265" y="1437"/>
                    <a:pt x="1265" y="1437"/>
                    <a:pt x="1265" y="1437"/>
                  </a:cubicBezTo>
                  <a:cubicBezTo>
                    <a:pt x="1262" y="1429"/>
                    <a:pt x="1258" y="1423"/>
                    <a:pt x="1255" y="1417"/>
                  </a:cubicBezTo>
                  <a:cubicBezTo>
                    <a:pt x="1247" y="1405"/>
                    <a:pt x="1241" y="1394"/>
                    <a:pt x="1241" y="1377"/>
                  </a:cubicBezTo>
                  <a:cubicBezTo>
                    <a:pt x="1274" y="1403"/>
                    <a:pt x="1307" y="1419"/>
                    <a:pt x="1345" y="1428"/>
                  </a:cubicBezTo>
                  <a:cubicBezTo>
                    <a:pt x="1369" y="1456"/>
                    <a:pt x="1400" y="1476"/>
                    <a:pt x="1437" y="1489"/>
                  </a:cubicBezTo>
                  <a:cubicBezTo>
                    <a:pt x="1443" y="1507"/>
                    <a:pt x="1455" y="1518"/>
                    <a:pt x="1467" y="1529"/>
                  </a:cubicBezTo>
                  <a:cubicBezTo>
                    <a:pt x="1470" y="1532"/>
                    <a:pt x="1473" y="1534"/>
                    <a:pt x="1476" y="1537"/>
                  </a:cubicBezTo>
                  <a:cubicBezTo>
                    <a:pt x="1494" y="1555"/>
                    <a:pt x="1494" y="1555"/>
                    <a:pt x="1494" y="1555"/>
                  </a:cubicBezTo>
                  <a:cubicBezTo>
                    <a:pt x="1481" y="1533"/>
                    <a:pt x="1481" y="1533"/>
                    <a:pt x="1481" y="1533"/>
                  </a:cubicBezTo>
                  <a:cubicBezTo>
                    <a:pt x="1477" y="1525"/>
                    <a:pt x="1471" y="1519"/>
                    <a:pt x="1465" y="1513"/>
                  </a:cubicBezTo>
                  <a:cubicBezTo>
                    <a:pt x="1459" y="1507"/>
                    <a:pt x="1453" y="1501"/>
                    <a:pt x="1450" y="1493"/>
                  </a:cubicBezTo>
                  <a:cubicBezTo>
                    <a:pt x="1456" y="1494"/>
                    <a:pt x="1462" y="1495"/>
                    <a:pt x="1468" y="1497"/>
                  </a:cubicBezTo>
                  <a:cubicBezTo>
                    <a:pt x="1481" y="1500"/>
                    <a:pt x="1492" y="1503"/>
                    <a:pt x="1498" y="1500"/>
                  </a:cubicBezTo>
                  <a:cubicBezTo>
                    <a:pt x="1508" y="1495"/>
                    <a:pt x="1508" y="1495"/>
                    <a:pt x="1508" y="1495"/>
                  </a:cubicBezTo>
                  <a:cubicBezTo>
                    <a:pt x="1497" y="1493"/>
                    <a:pt x="1497" y="1493"/>
                    <a:pt x="1497" y="1493"/>
                  </a:cubicBezTo>
                  <a:cubicBezTo>
                    <a:pt x="1442" y="1485"/>
                    <a:pt x="1393" y="1464"/>
                    <a:pt x="1367" y="1436"/>
                  </a:cubicBezTo>
                  <a:cubicBezTo>
                    <a:pt x="1385" y="1440"/>
                    <a:pt x="1404" y="1443"/>
                    <a:pt x="1423" y="1446"/>
                  </a:cubicBezTo>
                  <a:cubicBezTo>
                    <a:pt x="1439" y="1449"/>
                    <a:pt x="1456" y="1451"/>
                    <a:pt x="1472" y="1455"/>
                  </a:cubicBezTo>
                  <a:cubicBezTo>
                    <a:pt x="1483" y="1478"/>
                    <a:pt x="1512" y="1494"/>
                    <a:pt x="1536" y="1497"/>
                  </a:cubicBezTo>
                  <a:cubicBezTo>
                    <a:pt x="1565" y="1501"/>
                    <a:pt x="1565" y="1501"/>
                    <a:pt x="1565" y="1501"/>
                  </a:cubicBezTo>
                  <a:cubicBezTo>
                    <a:pt x="1534" y="1489"/>
                    <a:pt x="1534" y="1489"/>
                    <a:pt x="1534" y="1489"/>
                  </a:cubicBezTo>
                  <a:cubicBezTo>
                    <a:pt x="1513" y="1481"/>
                    <a:pt x="1494" y="1473"/>
                    <a:pt x="1484" y="1456"/>
                  </a:cubicBezTo>
                  <a:cubicBezTo>
                    <a:pt x="1488" y="1457"/>
                    <a:pt x="1491" y="1458"/>
                    <a:pt x="1495" y="1459"/>
                  </a:cubicBezTo>
                  <a:cubicBezTo>
                    <a:pt x="1507" y="1462"/>
                    <a:pt x="1517" y="1464"/>
                    <a:pt x="1522" y="1460"/>
                  </a:cubicBezTo>
                  <a:cubicBezTo>
                    <a:pt x="1526" y="1455"/>
                    <a:pt x="1526" y="1455"/>
                    <a:pt x="1526" y="1455"/>
                  </a:cubicBezTo>
                  <a:cubicBezTo>
                    <a:pt x="1520" y="1453"/>
                    <a:pt x="1520" y="1453"/>
                    <a:pt x="1520" y="1453"/>
                  </a:cubicBezTo>
                  <a:cubicBezTo>
                    <a:pt x="1491" y="1446"/>
                    <a:pt x="1463" y="1441"/>
                    <a:pt x="1437" y="1437"/>
                  </a:cubicBezTo>
                  <a:cubicBezTo>
                    <a:pt x="1403" y="1431"/>
                    <a:pt x="1371" y="1425"/>
                    <a:pt x="1339" y="1415"/>
                  </a:cubicBezTo>
                  <a:cubicBezTo>
                    <a:pt x="1307" y="1404"/>
                    <a:pt x="1280" y="1383"/>
                    <a:pt x="1255" y="1362"/>
                  </a:cubicBezTo>
                  <a:cubicBezTo>
                    <a:pt x="1241" y="1351"/>
                    <a:pt x="1226" y="1339"/>
                    <a:pt x="1210" y="1329"/>
                  </a:cubicBezTo>
                  <a:cubicBezTo>
                    <a:pt x="1197" y="1320"/>
                    <a:pt x="1183" y="1313"/>
                    <a:pt x="1170" y="1306"/>
                  </a:cubicBezTo>
                  <a:cubicBezTo>
                    <a:pt x="1158" y="1300"/>
                    <a:pt x="1146" y="1294"/>
                    <a:pt x="1135" y="1287"/>
                  </a:cubicBezTo>
                  <a:cubicBezTo>
                    <a:pt x="1134" y="1283"/>
                    <a:pt x="1133" y="1279"/>
                    <a:pt x="1132" y="1275"/>
                  </a:cubicBezTo>
                  <a:cubicBezTo>
                    <a:pt x="1130" y="1270"/>
                    <a:pt x="1129" y="1265"/>
                    <a:pt x="1129" y="1262"/>
                  </a:cubicBezTo>
                  <a:cubicBezTo>
                    <a:pt x="1133" y="1262"/>
                    <a:pt x="1137" y="1263"/>
                    <a:pt x="1141" y="1264"/>
                  </a:cubicBezTo>
                  <a:cubicBezTo>
                    <a:pt x="1150" y="1266"/>
                    <a:pt x="1159" y="1268"/>
                    <a:pt x="1169" y="1270"/>
                  </a:cubicBezTo>
                  <a:cubicBezTo>
                    <a:pt x="1174" y="1285"/>
                    <a:pt x="1186" y="1315"/>
                    <a:pt x="1206" y="1322"/>
                  </a:cubicBezTo>
                  <a:cubicBezTo>
                    <a:pt x="1221" y="1327"/>
                    <a:pt x="1221" y="1327"/>
                    <a:pt x="1221" y="1327"/>
                  </a:cubicBezTo>
                  <a:cubicBezTo>
                    <a:pt x="1208" y="1313"/>
                    <a:pt x="1208" y="1313"/>
                    <a:pt x="1208" y="1313"/>
                  </a:cubicBezTo>
                  <a:cubicBezTo>
                    <a:pt x="1196" y="1302"/>
                    <a:pt x="1186" y="1291"/>
                    <a:pt x="1182" y="1273"/>
                  </a:cubicBezTo>
                  <a:cubicBezTo>
                    <a:pt x="1184" y="1274"/>
                    <a:pt x="1184" y="1274"/>
                    <a:pt x="1184" y="1274"/>
                  </a:cubicBezTo>
                  <a:cubicBezTo>
                    <a:pt x="1196" y="1276"/>
                    <a:pt x="1210" y="1278"/>
                    <a:pt x="1221" y="1282"/>
                  </a:cubicBezTo>
                  <a:cubicBezTo>
                    <a:pt x="1224" y="1275"/>
                    <a:pt x="1224" y="1275"/>
                    <a:pt x="1224" y="1275"/>
                  </a:cubicBezTo>
                  <a:cubicBezTo>
                    <a:pt x="1208" y="1268"/>
                    <a:pt x="1191" y="1264"/>
                    <a:pt x="1172" y="1260"/>
                  </a:cubicBezTo>
                  <a:cubicBezTo>
                    <a:pt x="1158" y="1257"/>
                    <a:pt x="1142" y="1253"/>
                    <a:pt x="1127" y="1248"/>
                  </a:cubicBezTo>
                  <a:cubicBezTo>
                    <a:pt x="1101" y="1239"/>
                    <a:pt x="1077" y="1230"/>
                    <a:pt x="1053" y="1219"/>
                  </a:cubicBezTo>
                  <a:cubicBezTo>
                    <a:pt x="1049" y="1217"/>
                    <a:pt x="1044" y="1215"/>
                    <a:pt x="1039" y="1213"/>
                  </a:cubicBezTo>
                  <a:cubicBezTo>
                    <a:pt x="1012" y="1202"/>
                    <a:pt x="981" y="1189"/>
                    <a:pt x="987" y="1169"/>
                  </a:cubicBezTo>
                  <a:cubicBezTo>
                    <a:pt x="987" y="1169"/>
                    <a:pt x="987" y="1169"/>
                    <a:pt x="987" y="1169"/>
                  </a:cubicBezTo>
                  <a:cubicBezTo>
                    <a:pt x="997" y="1173"/>
                    <a:pt x="1007" y="1179"/>
                    <a:pt x="1017" y="1186"/>
                  </a:cubicBezTo>
                  <a:cubicBezTo>
                    <a:pt x="1034" y="1196"/>
                    <a:pt x="1051" y="1207"/>
                    <a:pt x="1072" y="1212"/>
                  </a:cubicBezTo>
                  <a:cubicBezTo>
                    <a:pt x="1106" y="1220"/>
                    <a:pt x="1143" y="1224"/>
                    <a:pt x="1173" y="1223"/>
                  </a:cubicBezTo>
                  <a:cubicBezTo>
                    <a:pt x="1180" y="1226"/>
                    <a:pt x="1184" y="1231"/>
                    <a:pt x="1189" y="1236"/>
                  </a:cubicBezTo>
                  <a:cubicBezTo>
                    <a:pt x="1192" y="1240"/>
                    <a:pt x="1196" y="1245"/>
                    <a:pt x="1201" y="1248"/>
                  </a:cubicBezTo>
                  <a:cubicBezTo>
                    <a:pt x="1215" y="1258"/>
                    <a:pt x="1232" y="1262"/>
                    <a:pt x="1249" y="1266"/>
                  </a:cubicBezTo>
                  <a:cubicBezTo>
                    <a:pt x="1263" y="1269"/>
                    <a:pt x="1277" y="1272"/>
                    <a:pt x="1289" y="1279"/>
                  </a:cubicBezTo>
                  <a:cubicBezTo>
                    <a:pt x="1296" y="1282"/>
                    <a:pt x="1303" y="1288"/>
                    <a:pt x="1310" y="1294"/>
                  </a:cubicBezTo>
                  <a:cubicBezTo>
                    <a:pt x="1316" y="1300"/>
                    <a:pt x="1323" y="1306"/>
                    <a:pt x="1330" y="1311"/>
                  </a:cubicBezTo>
                  <a:cubicBezTo>
                    <a:pt x="1347" y="1321"/>
                    <a:pt x="1364" y="1331"/>
                    <a:pt x="1383" y="1333"/>
                  </a:cubicBezTo>
                  <a:cubicBezTo>
                    <a:pt x="1410" y="1336"/>
                    <a:pt x="1410" y="1336"/>
                    <a:pt x="1410" y="1336"/>
                  </a:cubicBezTo>
                  <a:cubicBezTo>
                    <a:pt x="1385" y="1326"/>
                    <a:pt x="1385" y="1326"/>
                    <a:pt x="1385" y="1326"/>
                  </a:cubicBezTo>
                  <a:cubicBezTo>
                    <a:pt x="1357" y="1315"/>
                    <a:pt x="1332" y="1300"/>
                    <a:pt x="1308" y="1281"/>
                  </a:cubicBezTo>
                  <a:cubicBezTo>
                    <a:pt x="1353" y="1289"/>
                    <a:pt x="1387" y="1299"/>
                    <a:pt x="1414" y="1313"/>
                  </a:cubicBezTo>
                  <a:cubicBezTo>
                    <a:pt x="1418" y="1307"/>
                    <a:pt x="1418" y="1307"/>
                    <a:pt x="1418" y="1307"/>
                  </a:cubicBezTo>
                  <a:cubicBezTo>
                    <a:pt x="1390" y="1288"/>
                    <a:pt x="1349" y="1279"/>
                    <a:pt x="1310" y="1271"/>
                  </a:cubicBezTo>
                  <a:cubicBezTo>
                    <a:pt x="1263" y="1261"/>
                    <a:pt x="1214" y="1251"/>
                    <a:pt x="1188" y="1223"/>
                  </a:cubicBezTo>
                  <a:cubicBezTo>
                    <a:pt x="1233" y="1217"/>
                    <a:pt x="1290" y="1220"/>
                    <a:pt x="1335" y="1223"/>
                  </a:cubicBezTo>
                  <a:cubicBezTo>
                    <a:pt x="1342" y="1224"/>
                    <a:pt x="1348" y="1224"/>
                    <a:pt x="1355" y="1225"/>
                  </a:cubicBezTo>
                  <a:cubicBezTo>
                    <a:pt x="1378" y="1243"/>
                    <a:pt x="1405" y="1258"/>
                    <a:pt x="1435" y="1269"/>
                  </a:cubicBezTo>
                  <a:cubicBezTo>
                    <a:pt x="1436" y="1288"/>
                    <a:pt x="1447" y="1299"/>
                    <a:pt x="1459" y="1308"/>
                  </a:cubicBezTo>
                  <a:cubicBezTo>
                    <a:pt x="1472" y="1318"/>
                    <a:pt x="1472" y="1318"/>
                    <a:pt x="1472" y="1318"/>
                  </a:cubicBezTo>
                  <a:cubicBezTo>
                    <a:pt x="1465" y="1304"/>
                    <a:pt x="1465" y="1304"/>
                    <a:pt x="1465" y="1304"/>
                  </a:cubicBezTo>
                  <a:cubicBezTo>
                    <a:pt x="1463" y="1300"/>
                    <a:pt x="1459" y="1296"/>
                    <a:pt x="1456" y="1293"/>
                  </a:cubicBezTo>
                  <a:cubicBezTo>
                    <a:pt x="1451" y="1287"/>
                    <a:pt x="1446" y="1282"/>
                    <a:pt x="1446" y="1272"/>
                  </a:cubicBezTo>
                  <a:cubicBezTo>
                    <a:pt x="1457" y="1276"/>
                    <a:pt x="1469" y="1279"/>
                    <a:pt x="1481" y="1281"/>
                  </a:cubicBezTo>
                  <a:cubicBezTo>
                    <a:pt x="1489" y="1283"/>
                    <a:pt x="1498" y="1285"/>
                    <a:pt x="1505" y="1287"/>
                  </a:cubicBezTo>
                  <a:cubicBezTo>
                    <a:pt x="1507" y="1280"/>
                    <a:pt x="1507" y="1280"/>
                    <a:pt x="1507" y="1280"/>
                  </a:cubicBezTo>
                  <a:cubicBezTo>
                    <a:pt x="1498" y="1277"/>
                    <a:pt x="1488" y="1274"/>
                    <a:pt x="1478" y="1271"/>
                  </a:cubicBezTo>
                  <a:cubicBezTo>
                    <a:pt x="1438" y="1259"/>
                    <a:pt x="1397" y="1246"/>
                    <a:pt x="1369" y="1223"/>
                  </a:cubicBezTo>
                  <a:cubicBezTo>
                    <a:pt x="1373" y="1223"/>
                    <a:pt x="1376" y="1223"/>
                    <a:pt x="1380" y="1224"/>
                  </a:cubicBezTo>
                  <a:cubicBezTo>
                    <a:pt x="1401" y="1225"/>
                    <a:pt x="1424" y="1230"/>
                    <a:pt x="1449" y="1235"/>
                  </a:cubicBezTo>
                  <a:cubicBezTo>
                    <a:pt x="1473" y="1240"/>
                    <a:pt x="1499" y="1245"/>
                    <a:pt x="1522" y="1247"/>
                  </a:cubicBezTo>
                  <a:cubicBezTo>
                    <a:pt x="1533" y="1248"/>
                    <a:pt x="1542" y="1248"/>
                    <a:pt x="1551" y="1247"/>
                  </a:cubicBezTo>
                  <a:cubicBezTo>
                    <a:pt x="1551" y="1247"/>
                    <a:pt x="1580" y="1244"/>
                    <a:pt x="1580" y="1234"/>
                  </a:cubicBezTo>
                  <a:cubicBezTo>
                    <a:pt x="1581" y="1229"/>
                    <a:pt x="1581" y="1229"/>
                    <a:pt x="1581" y="1229"/>
                  </a:cubicBezTo>
                  <a:cubicBezTo>
                    <a:pt x="1576" y="1230"/>
                    <a:pt x="1576" y="1230"/>
                    <a:pt x="1576" y="1230"/>
                  </a:cubicBezTo>
                  <a:moveTo>
                    <a:pt x="662" y="2122"/>
                  </a:moveTo>
                  <a:cubicBezTo>
                    <a:pt x="660" y="2121"/>
                    <a:pt x="658" y="2120"/>
                    <a:pt x="656" y="2120"/>
                  </a:cubicBezTo>
                  <a:cubicBezTo>
                    <a:pt x="656" y="2120"/>
                    <a:pt x="655" y="2120"/>
                    <a:pt x="655" y="2120"/>
                  </a:cubicBezTo>
                  <a:cubicBezTo>
                    <a:pt x="653" y="2118"/>
                    <a:pt x="653" y="2116"/>
                    <a:pt x="658" y="2112"/>
                  </a:cubicBezTo>
                  <a:cubicBezTo>
                    <a:pt x="660" y="2118"/>
                    <a:pt x="660" y="2118"/>
                    <a:pt x="660" y="2118"/>
                  </a:cubicBezTo>
                  <a:cubicBezTo>
                    <a:pt x="662" y="2121"/>
                    <a:pt x="662" y="2122"/>
                    <a:pt x="662" y="2122"/>
                  </a:cubicBezTo>
                  <a:cubicBezTo>
                    <a:pt x="662" y="2122"/>
                    <a:pt x="662" y="2122"/>
                    <a:pt x="662" y="2122"/>
                  </a:cubicBezTo>
                  <a:moveTo>
                    <a:pt x="768" y="2160"/>
                  </a:moveTo>
                  <a:cubicBezTo>
                    <a:pt x="766" y="2160"/>
                    <a:pt x="765" y="2160"/>
                    <a:pt x="764" y="2160"/>
                  </a:cubicBezTo>
                  <a:cubicBezTo>
                    <a:pt x="763" y="2160"/>
                    <a:pt x="761" y="2160"/>
                    <a:pt x="760" y="2161"/>
                  </a:cubicBezTo>
                  <a:cubicBezTo>
                    <a:pt x="761" y="2156"/>
                    <a:pt x="764" y="2153"/>
                    <a:pt x="766" y="2153"/>
                  </a:cubicBezTo>
                  <a:cubicBezTo>
                    <a:pt x="766" y="2153"/>
                    <a:pt x="766" y="2153"/>
                    <a:pt x="767" y="2154"/>
                  </a:cubicBezTo>
                  <a:cubicBezTo>
                    <a:pt x="767" y="2154"/>
                    <a:pt x="769" y="2156"/>
                    <a:pt x="769" y="2161"/>
                  </a:cubicBezTo>
                  <a:cubicBezTo>
                    <a:pt x="768" y="2160"/>
                    <a:pt x="768" y="2160"/>
                    <a:pt x="768" y="2160"/>
                  </a:cubicBezTo>
                  <a:moveTo>
                    <a:pt x="932" y="2166"/>
                  </a:moveTo>
                  <a:cubicBezTo>
                    <a:pt x="932" y="2167"/>
                    <a:pt x="934" y="2168"/>
                    <a:pt x="935" y="2169"/>
                  </a:cubicBezTo>
                  <a:cubicBezTo>
                    <a:pt x="932" y="2170"/>
                    <a:pt x="929" y="2167"/>
                    <a:pt x="928" y="2164"/>
                  </a:cubicBezTo>
                  <a:cubicBezTo>
                    <a:pt x="927" y="2163"/>
                    <a:pt x="926" y="2161"/>
                    <a:pt x="926" y="2160"/>
                  </a:cubicBezTo>
                  <a:cubicBezTo>
                    <a:pt x="928" y="2162"/>
                    <a:pt x="930" y="2164"/>
                    <a:pt x="932" y="2166"/>
                  </a:cubicBezTo>
                  <a:moveTo>
                    <a:pt x="1279" y="972"/>
                  </a:moveTo>
                  <a:cubicBezTo>
                    <a:pt x="1274" y="975"/>
                    <a:pt x="1274" y="975"/>
                    <a:pt x="1274" y="975"/>
                  </a:cubicBezTo>
                  <a:cubicBezTo>
                    <a:pt x="1272" y="976"/>
                    <a:pt x="1269" y="977"/>
                    <a:pt x="1267" y="979"/>
                  </a:cubicBezTo>
                  <a:cubicBezTo>
                    <a:pt x="1255" y="984"/>
                    <a:pt x="1243" y="990"/>
                    <a:pt x="1238" y="999"/>
                  </a:cubicBezTo>
                  <a:cubicBezTo>
                    <a:pt x="1234" y="1005"/>
                    <a:pt x="1234" y="1005"/>
                    <a:pt x="1234" y="1005"/>
                  </a:cubicBezTo>
                  <a:cubicBezTo>
                    <a:pt x="1213" y="1006"/>
                    <a:pt x="1192" y="1008"/>
                    <a:pt x="1172" y="1010"/>
                  </a:cubicBezTo>
                  <a:cubicBezTo>
                    <a:pt x="1144" y="1012"/>
                    <a:pt x="1116" y="1015"/>
                    <a:pt x="1086" y="1015"/>
                  </a:cubicBezTo>
                  <a:cubicBezTo>
                    <a:pt x="1100" y="1011"/>
                    <a:pt x="1114" y="1007"/>
                    <a:pt x="1127" y="1003"/>
                  </a:cubicBezTo>
                  <a:cubicBezTo>
                    <a:pt x="1166" y="991"/>
                    <a:pt x="1205" y="979"/>
                    <a:pt x="1236" y="958"/>
                  </a:cubicBezTo>
                  <a:cubicBezTo>
                    <a:pt x="1233" y="952"/>
                    <a:pt x="1233" y="952"/>
                    <a:pt x="1233" y="952"/>
                  </a:cubicBezTo>
                  <a:cubicBezTo>
                    <a:pt x="1197" y="968"/>
                    <a:pt x="1153" y="987"/>
                    <a:pt x="1106" y="999"/>
                  </a:cubicBezTo>
                  <a:cubicBezTo>
                    <a:pt x="1103" y="1000"/>
                    <a:pt x="1099" y="1001"/>
                    <a:pt x="1094" y="1001"/>
                  </a:cubicBezTo>
                  <a:cubicBezTo>
                    <a:pt x="1088" y="1002"/>
                    <a:pt x="1082" y="1003"/>
                    <a:pt x="1076" y="1005"/>
                  </a:cubicBezTo>
                  <a:cubicBezTo>
                    <a:pt x="1072" y="1007"/>
                    <a:pt x="1068" y="1010"/>
                    <a:pt x="1065" y="1012"/>
                  </a:cubicBezTo>
                  <a:cubicBezTo>
                    <a:pt x="1060" y="1015"/>
                    <a:pt x="1057" y="1018"/>
                    <a:pt x="1052" y="1019"/>
                  </a:cubicBezTo>
                  <a:cubicBezTo>
                    <a:pt x="1035" y="1023"/>
                    <a:pt x="1018" y="1024"/>
                    <a:pt x="1001" y="1024"/>
                  </a:cubicBezTo>
                  <a:cubicBezTo>
                    <a:pt x="978" y="1025"/>
                    <a:pt x="955" y="1026"/>
                    <a:pt x="932" y="1036"/>
                  </a:cubicBezTo>
                  <a:cubicBezTo>
                    <a:pt x="928" y="1018"/>
                    <a:pt x="913" y="1009"/>
                    <a:pt x="899" y="1001"/>
                  </a:cubicBezTo>
                  <a:cubicBezTo>
                    <a:pt x="896" y="1000"/>
                    <a:pt x="894" y="998"/>
                    <a:pt x="892" y="997"/>
                  </a:cubicBezTo>
                  <a:cubicBezTo>
                    <a:pt x="901" y="945"/>
                    <a:pt x="933" y="914"/>
                    <a:pt x="963" y="884"/>
                  </a:cubicBezTo>
                  <a:cubicBezTo>
                    <a:pt x="969" y="878"/>
                    <a:pt x="975" y="872"/>
                    <a:pt x="981" y="866"/>
                  </a:cubicBezTo>
                  <a:cubicBezTo>
                    <a:pt x="982" y="865"/>
                    <a:pt x="984" y="863"/>
                    <a:pt x="987" y="860"/>
                  </a:cubicBezTo>
                  <a:cubicBezTo>
                    <a:pt x="992" y="854"/>
                    <a:pt x="1006" y="839"/>
                    <a:pt x="1010" y="839"/>
                  </a:cubicBezTo>
                  <a:cubicBezTo>
                    <a:pt x="1023" y="839"/>
                    <a:pt x="1031" y="875"/>
                    <a:pt x="1031" y="894"/>
                  </a:cubicBezTo>
                  <a:cubicBezTo>
                    <a:pt x="1031" y="902"/>
                    <a:pt x="1031" y="910"/>
                    <a:pt x="1030" y="919"/>
                  </a:cubicBezTo>
                  <a:cubicBezTo>
                    <a:pt x="1028" y="940"/>
                    <a:pt x="1027" y="959"/>
                    <a:pt x="1039" y="968"/>
                  </a:cubicBezTo>
                  <a:cubicBezTo>
                    <a:pt x="1047" y="973"/>
                    <a:pt x="1047" y="973"/>
                    <a:pt x="1047" y="973"/>
                  </a:cubicBezTo>
                  <a:cubicBezTo>
                    <a:pt x="1045" y="964"/>
                    <a:pt x="1045" y="964"/>
                    <a:pt x="1045" y="964"/>
                  </a:cubicBezTo>
                  <a:cubicBezTo>
                    <a:pt x="1042" y="953"/>
                    <a:pt x="1035" y="926"/>
                    <a:pt x="1039" y="910"/>
                  </a:cubicBezTo>
                  <a:cubicBezTo>
                    <a:pt x="1048" y="925"/>
                    <a:pt x="1061" y="937"/>
                    <a:pt x="1074" y="947"/>
                  </a:cubicBezTo>
                  <a:cubicBezTo>
                    <a:pt x="1079" y="941"/>
                    <a:pt x="1079" y="941"/>
                    <a:pt x="1079" y="941"/>
                  </a:cubicBezTo>
                  <a:cubicBezTo>
                    <a:pt x="1054" y="922"/>
                    <a:pt x="1039" y="888"/>
                    <a:pt x="1038" y="854"/>
                  </a:cubicBezTo>
                  <a:cubicBezTo>
                    <a:pt x="1045" y="858"/>
                    <a:pt x="1052" y="860"/>
                    <a:pt x="1059" y="862"/>
                  </a:cubicBezTo>
                  <a:cubicBezTo>
                    <a:pt x="1067" y="865"/>
                    <a:pt x="1075" y="867"/>
                    <a:pt x="1081" y="872"/>
                  </a:cubicBezTo>
                  <a:cubicBezTo>
                    <a:pt x="1093" y="882"/>
                    <a:pt x="1095" y="899"/>
                    <a:pt x="1097" y="916"/>
                  </a:cubicBezTo>
                  <a:cubicBezTo>
                    <a:pt x="1100" y="934"/>
                    <a:pt x="1102" y="954"/>
                    <a:pt x="1119" y="962"/>
                  </a:cubicBezTo>
                  <a:cubicBezTo>
                    <a:pt x="1136" y="971"/>
                    <a:pt x="1136" y="971"/>
                    <a:pt x="1136" y="971"/>
                  </a:cubicBezTo>
                  <a:cubicBezTo>
                    <a:pt x="1123" y="956"/>
                    <a:pt x="1123" y="956"/>
                    <a:pt x="1123" y="956"/>
                  </a:cubicBezTo>
                  <a:cubicBezTo>
                    <a:pt x="1117" y="949"/>
                    <a:pt x="1112" y="940"/>
                    <a:pt x="1110" y="928"/>
                  </a:cubicBezTo>
                  <a:cubicBezTo>
                    <a:pt x="1118" y="938"/>
                    <a:pt x="1126" y="949"/>
                    <a:pt x="1138" y="957"/>
                  </a:cubicBezTo>
                  <a:cubicBezTo>
                    <a:pt x="1157" y="970"/>
                    <a:pt x="1157" y="970"/>
                    <a:pt x="1157" y="970"/>
                  </a:cubicBezTo>
                  <a:cubicBezTo>
                    <a:pt x="1143" y="952"/>
                    <a:pt x="1143" y="952"/>
                    <a:pt x="1143" y="952"/>
                  </a:cubicBezTo>
                  <a:cubicBezTo>
                    <a:pt x="1140" y="948"/>
                    <a:pt x="1137" y="944"/>
                    <a:pt x="1133" y="940"/>
                  </a:cubicBezTo>
                  <a:cubicBezTo>
                    <a:pt x="1120" y="924"/>
                    <a:pt x="1107" y="908"/>
                    <a:pt x="1102" y="886"/>
                  </a:cubicBezTo>
                  <a:cubicBezTo>
                    <a:pt x="1121" y="894"/>
                    <a:pt x="1135" y="903"/>
                    <a:pt x="1151" y="912"/>
                  </a:cubicBezTo>
                  <a:cubicBezTo>
                    <a:pt x="1157" y="916"/>
                    <a:pt x="1164" y="920"/>
                    <a:pt x="1171" y="924"/>
                  </a:cubicBezTo>
                  <a:cubicBezTo>
                    <a:pt x="1177" y="942"/>
                    <a:pt x="1185" y="959"/>
                    <a:pt x="1197" y="960"/>
                  </a:cubicBezTo>
                  <a:cubicBezTo>
                    <a:pt x="1208" y="961"/>
                    <a:pt x="1208" y="961"/>
                    <a:pt x="1208" y="961"/>
                  </a:cubicBezTo>
                  <a:cubicBezTo>
                    <a:pt x="1199" y="954"/>
                    <a:pt x="1199" y="954"/>
                    <a:pt x="1199" y="954"/>
                  </a:cubicBezTo>
                  <a:cubicBezTo>
                    <a:pt x="1192" y="948"/>
                    <a:pt x="1185" y="937"/>
                    <a:pt x="1184" y="929"/>
                  </a:cubicBezTo>
                  <a:cubicBezTo>
                    <a:pt x="1204" y="938"/>
                    <a:pt x="1227" y="942"/>
                    <a:pt x="1249" y="945"/>
                  </a:cubicBezTo>
                  <a:cubicBezTo>
                    <a:pt x="1270" y="949"/>
                    <a:pt x="1290" y="952"/>
                    <a:pt x="1307" y="959"/>
                  </a:cubicBezTo>
                  <a:cubicBezTo>
                    <a:pt x="1298" y="962"/>
                    <a:pt x="1288" y="967"/>
                    <a:pt x="1279" y="972"/>
                  </a:cubicBezTo>
                  <a:moveTo>
                    <a:pt x="795" y="480"/>
                  </a:moveTo>
                  <a:cubicBezTo>
                    <a:pt x="791" y="480"/>
                    <a:pt x="787" y="482"/>
                    <a:pt x="783" y="486"/>
                  </a:cubicBezTo>
                  <a:cubicBezTo>
                    <a:pt x="792" y="470"/>
                    <a:pt x="807" y="454"/>
                    <a:pt x="824" y="444"/>
                  </a:cubicBezTo>
                  <a:cubicBezTo>
                    <a:pt x="825" y="452"/>
                    <a:pt x="825" y="461"/>
                    <a:pt x="826" y="470"/>
                  </a:cubicBezTo>
                  <a:cubicBezTo>
                    <a:pt x="826" y="478"/>
                    <a:pt x="826" y="487"/>
                    <a:pt x="827" y="495"/>
                  </a:cubicBezTo>
                  <a:cubicBezTo>
                    <a:pt x="827" y="496"/>
                    <a:pt x="827" y="496"/>
                    <a:pt x="826" y="497"/>
                  </a:cubicBezTo>
                  <a:cubicBezTo>
                    <a:pt x="825" y="493"/>
                    <a:pt x="825" y="493"/>
                    <a:pt x="825" y="493"/>
                  </a:cubicBezTo>
                  <a:cubicBezTo>
                    <a:pt x="823" y="503"/>
                    <a:pt x="823" y="503"/>
                    <a:pt x="823" y="503"/>
                  </a:cubicBezTo>
                  <a:cubicBezTo>
                    <a:pt x="821" y="505"/>
                    <a:pt x="819" y="508"/>
                    <a:pt x="818" y="511"/>
                  </a:cubicBezTo>
                  <a:cubicBezTo>
                    <a:pt x="812" y="519"/>
                    <a:pt x="806" y="528"/>
                    <a:pt x="803" y="538"/>
                  </a:cubicBezTo>
                  <a:cubicBezTo>
                    <a:pt x="801" y="541"/>
                    <a:pt x="801" y="545"/>
                    <a:pt x="801" y="549"/>
                  </a:cubicBezTo>
                  <a:cubicBezTo>
                    <a:pt x="801" y="553"/>
                    <a:pt x="800" y="557"/>
                    <a:pt x="799" y="559"/>
                  </a:cubicBezTo>
                  <a:cubicBezTo>
                    <a:pt x="797" y="564"/>
                    <a:pt x="792" y="568"/>
                    <a:pt x="788" y="571"/>
                  </a:cubicBezTo>
                  <a:cubicBezTo>
                    <a:pt x="785" y="573"/>
                    <a:pt x="783" y="575"/>
                    <a:pt x="780" y="578"/>
                  </a:cubicBezTo>
                  <a:cubicBezTo>
                    <a:pt x="771" y="545"/>
                    <a:pt x="770" y="499"/>
                    <a:pt x="796" y="487"/>
                  </a:cubicBezTo>
                  <a:cubicBezTo>
                    <a:pt x="809" y="481"/>
                    <a:pt x="809" y="481"/>
                    <a:pt x="809" y="481"/>
                  </a:cubicBezTo>
                  <a:cubicBezTo>
                    <a:pt x="795" y="480"/>
                    <a:pt x="795" y="480"/>
                    <a:pt x="795" y="480"/>
                  </a:cubicBezTo>
                  <a:moveTo>
                    <a:pt x="873" y="671"/>
                  </a:moveTo>
                  <a:cubicBezTo>
                    <a:pt x="868" y="692"/>
                    <a:pt x="855" y="707"/>
                    <a:pt x="842" y="722"/>
                  </a:cubicBezTo>
                  <a:cubicBezTo>
                    <a:pt x="838" y="727"/>
                    <a:pt x="833" y="731"/>
                    <a:pt x="829" y="737"/>
                  </a:cubicBezTo>
                  <a:cubicBezTo>
                    <a:pt x="826" y="659"/>
                    <a:pt x="839" y="610"/>
                    <a:pt x="869" y="586"/>
                  </a:cubicBezTo>
                  <a:cubicBezTo>
                    <a:pt x="873" y="585"/>
                    <a:pt x="876" y="584"/>
                    <a:pt x="880" y="583"/>
                  </a:cubicBezTo>
                  <a:cubicBezTo>
                    <a:pt x="892" y="579"/>
                    <a:pt x="903" y="576"/>
                    <a:pt x="912" y="568"/>
                  </a:cubicBezTo>
                  <a:cubicBezTo>
                    <a:pt x="904" y="578"/>
                    <a:pt x="904" y="578"/>
                    <a:pt x="904" y="578"/>
                  </a:cubicBezTo>
                  <a:cubicBezTo>
                    <a:pt x="888" y="599"/>
                    <a:pt x="882" y="625"/>
                    <a:pt x="878" y="650"/>
                  </a:cubicBezTo>
                  <a:cubicBezTo>
                    <a:pt x="876" y="657"/>
                    <a:pt x="875" y="664"/>
                    <a:pt x="873" y="671"/>
                  </a:cubicBezTo>
                  <a:moveTo>
                    <a:pt x="910" y="693"/>
                  </a:moveTo>
                  <a:cubicBezTo>
                    <a:pt x="901" y="764"/>
                    <a:pt x="868" y="822"/>
                    <a:pt x="835" y="870"/>
                  </a:cubicBezTo>
                  <a:cubicBezTo>
                    <a:pt x="834" y="859"/>
                    <a:pt x="833" y="848"/>
                    <a:pt x="832" y="838"/>
                  </a:cubicBezTo>
                  <a:cubicBezTo>
                    <a:pt x="829" y="820"/>
                    <a:pt x="827" y="804"/>
                    <a:pt x="829" y="788"/>
                  </a:cubicBezTo>
                  <a:cubicBezTo>
                    <a:pt x="833" y="737"/>
                    <a:pt x="876" y="711"/>
                    <a:pt x="910" y="693"/>
                  </a:cubicBezTo>
                  <a:moveTo>
                    <a:pt x="879" y="551"/>
                  </a:moveTo>
                  <a:cubicBezTo>
                    <a:pt x="875" y="554"/>
                    <a:pt x="872" y="556"/>
                    <a:pt x="869" y="559"/>
                  </a:cubicBezTo>
                  <a:cubicBezTo>
                    <a:pt x="865" y="562"/>
                    <a:pt x="863" y="565"/>
                    <a:pt x="860" y="568"/>
                  </a:cubicBezTo>
                  <a:cubicBezTo>
                    <a:pt x="856" y="572"/>
                    <a:pt x="853" y="576"/>
                    <a:pt x="849" y="578"/>
                  </a:cubicBezTo>
                  <a:cubicBezTo>
                    <a:pt x="851" y="566"/>
                    <a:pt x="852" y="551"/>
                    <a:pt x="853" y="540"/>
                  </a:cubicBezTo>
                  <a:cubicBezTo>
                    <a:pt x="853" y="536"/>
                    <a:pt x="853" y="532"/>
                    <a:pt x="854" y="529"/>
                  </a:cubicBezTo>
                  <a:cubicBezTo>
                    <a:pt x="857" y="528"/>
                    <a:pt x="860" y="526"/>
                    <a:pt x="864" y="525"/>
                  </a:cubicBezTo>
                  <a:cubicBezTo>
                    <a:pt x="871" y="522"/>
                    <a:pt x="879" y="519"/>
                    <a:pt x="885" y="514"/>
                  </a:cubicBezTo>
                  <a:cubicBezTo>
                    <a:pt x="891" y="510"/>
                    <a:pt x="891" y="510"/>
                    <a:pt x="891" y="510"/>
                  </a:cubicBezTo>
                  <a:cubicBezTo>
                    <a:pt x="883" y="508"/>
                    <a:pt x="883" y="508"/>
                    <a:pt x="883" y="508"/>
                  </a:cubicBezTo>
                  <a:cubicBezTo>
                    <a:pt x="882" y="508"/>
                    <a:pt x="882" y="508"/>
                    <a:pt x="882" y="508"/>
                  </a:cubicBezTo>
                  <a:cubicBezTo>
                    <a:pt x="878" y="508"/>
                    <a:pt x="874" y="510"/>
                    <a:pt x="869" y="512"/>
                  </a:cubicBezTo>
                  <a:cubicBezTo>
                    <a:pt x="866" y="513"/>
                    <a:pt x="863" y="515"/>
                    <a:pt x="860" y="516"/>
                  </a:cubicBezTo>
                  <a:cubicBezTo>
                    <a:pt x="860" y="515"/>
                    <a:pt x="861" y="514"/>
                    <a:pt x="862" y="513"/>
                  </a:cubicBezTo>
                  <a:cubicBezTo>
                    <a:pt x="864" y="511"/>
                    <a:pt x="866" y="509"/>
                    <a:pt x="868" y="507"/>
                  </a:cubicBezTo>
                  <a:cubicBezTo>
                    <a:pt x="870" y="505"/>
                    <a:pt x="870" y="505"/>
                    <a:pt x="870" y="505"/>
                  </a:cubicBezTo>
                  <a:cubicBezTo>
                    <a:pt x="868" y="502"/>
                    <a:pt x="868" y="502"/>
                    <a:pt x="868" y="502"/>
                  </a:cubicBezTo>
                  <a:cubicBezTo>
                    <a:pt x="866" y="499"/>
                    <a:pt x="861" y="500"/>
                    <a:pt x="857" y="503"/>
                  </a:cubicBezTo>
                  <a:cubicBezTo>
                    <a:pt x="858" y="484"/>
                    <a:pt x="863" y="461"/>
                    <a:pt x="874" y="433"/>
                  </a:cubicBezTo>
                  <a:cubicBezTo>
                    <a:pt x="881" y="431"/>
                    <a:pt x="889" y="430"/>
                    <a:pt x="897" y="428"/>
                  </a:cubicBezTo>
                  <a:cubicBezTo>
                    <a:pt x="903" y="427"/>
                    <a:pt x="910" y="425"/>
                    <a:pt x="917" y="423"/>
                  </a:cubicBezTo>
                  <a:cubicBezTo>
                    <a:pt x="916" y="431"/>
                    <a:pt x="915" y="439"/>
                    <a:pt x="915" y="447"/>
                  </a:cubicBezTo>
                  <a:cubicBezTo>
                    <a:pt x="913" y="478"/>
                    <a:pt x="910" y="516"/>
                    <a:pt x="895" y="538"/>
                  </a:cubicBezTo>
                  <a:cubicBezTo>
                    <a:pt x="892" y="543"/>
                    <a:pt x="885" y="547"/>
                    <a:pt x="879" y="551"/>
                  </a:cubicBezTo>
                  <a:moveTo>
                    <a:pt x="869" y="393"/>
                  </a:moveTo>
                  <a:cubicBezTo>
                    <a:pt x="866" y="397"/>
                    <a:pt x="864" y="402"/>
                    <a:pt x="862" y="406"/>
                  </a:cubicBezTo>
                  <a:cubicBezTo>
                    <a:pt x="858" y="414"/>
                    <a:pt x="855" y="422"/>
                    <a:pt x="849" y="425"/>
                  </a:cubicBezTo>
                  <a:cubicBezTo>
                    <a:pt x="847" y="418"/>
                    <a:pt x="845" y="413"/>
                    <a:pt x="842" y="408"/>
                  </a:cubicBezTo>
                  <a:cubicBezTo>
                    <a:pt x="841" y="406"/>
                    <a:pt x="841" y="406"/>
                    <a:pt x="841" y="406"/>
                  </a:cubicBezTo>
                  <a:cubicBezTo>
                    <a:pt x="855" y="378"/>
                    <a:pt x="868" y="356"/>
                    <a:pt x="899" y="354"/>
                  </a:cubicBezTo>
                  <a:cubicBezTo>
                    <a:pt x="897" y="359"/>
                    <a:pt x="892" y="364"/>
                    <a:pt x="887" y="370"/>
                  </a:cubicBezTo>
                  <a:cubicBezTo>
                    <a:pt x="881" y="377"/>
                    <a:pt x="874" y="384"/>
                    <a:pt x="869" y="393"/>
                  </a:cubicBezTo>
                  <a:moveTo>
                    <a:pt x="897" y="344"/>
                  </a:moveTo>
                  <a:cubicBezTo>
                    <a:pt x="897" y="344"/>
                    <a:pt x="896" y="344"/>
                    <a:pt x="896" y="345"/>
                  </a:cubicBezTo>
                  <a:cubicBezTo>
                    <a:pt x="899" y="343"/>
                    <a:pt x="901" y="341"/>
                    <a:pt x="904" y="339"/>
                  </a:cubicBezTo>
                  <a:cubicBezTo>
                    <a:pt x="906" y="338"/>
                    <a:pt x="908" y="337"/>
                    <a:pt x="910" y="335"/>
                  </a:cubicBezTo>
                  <a:cubicBezTo>
                    <a:pt x="910" y="338"/>
                    <a:pt x="910" y="341"/>
                    <a:pt x="910" y="343"/>
                  </a:cubicBezTo>
                  <a:cubicBezTo>
                    <a:pt x="905" y="343"/>
                    <a:pt x="901" y="344"/>
                    <a:pt x="897" y="344"/>
                  </a:cubicBezTo>
                  <a:moveTo>
                    <a:pt x="897" y="325"/>
                  </a:moveTo>
                  <a:cubicBezTo>
                    <a:pt x="876" y="342"/>
                    <a:pt x="854" y="359"/>
                    <a:pt x="836" y="380"/>
                  </a:cubicBezTo>
                  <a:cubicBezTo>
                    <a:pt x="835" y="379"/>
                    <a:pt x="835" y="378"/>
                    <a:pt x="834" y="376"/>
                  </a:cubicBezTo>
                  <a:cubicBezTo>
                    <a:pt x="833" y="375"/>
                    <a:pt x="832" y="373"/>
                    <a:pt x="832" y="372"/>
                  </a:cubicBezTo>
                  <a:cubicBezTo>
                    <a:pt x="844" y="358"/>
                    <a:pt x="855" y="342"/>
                    <a:pt x="864" y="328"/>
                  </a:cubicBezTo>
                  <a:cubicBezTo>
                    <a:pt x="879" y="305"/>
                    <a:pt x="879" y="305"/>
                    <a:pt x="879" y="305"/>
                  </a:cubicBezTo>
                  <a:cubicBezTo>
                    <a:pt x="859" y="323"/>
                    <a:pt x="859" y="323"/>
                    <a:pt x="859" y="323"/>
                  </a:cubicBezTo>
                  <a:cubicBezTo>
                    <a:pt x="850" y="331"/>
                    <a:pt x="842" y="341"/>
                    <a:pt x="835" y="351"/>
                  </a:cubicBezTo>
                  <a:cubicBezTo>
                    <a:pt x="834" y="353"/>
                    <a:pt x="832" y="356"/>
                    <a:pt x="830" y="358"/>
                  </a:cubicBezTo>
                  <a:cubicBezTo>
                    <a:pt x="828" y="353"/>
                    <a:pt x="825" y="348"/>
                    <a:pt x="822" y="344"/>
                  </a:cubicBezTo>
                  <a:cubicBezTo>
                    <a:pt x="817" y="337"/>
                    <a:pt x="813" y="331"/>
                    <a:pt x="814" y="324"/>
                  </a:cubicBezTo>
                  <a:cubicBezTo>
                    <a:pt x="814" y="324"/>
                    <a:pt x="814" y="324"/>
                    <a:pt x="814" y="324"/>
                  </a:cubicBezTo>
                  <a:cubicBezTo>
                    <a:pt x="850" y="321"/>
                    <a:pt x="881" y="296"/>
                    <a:pt x="904" y="275"/>
                  </a:cubicBezTo>
                  <a:cubicBezTo>
                    <a:pt x="904" y="290"/>
                    <a:pt x="905" y="304"/>
                    <a:pt x="908" y="316"/>
                  </a:cubicBezTo>
                  <a:cubicBezTo>
                    <a:pt x="905" y="319"/>
                    <a:pt x="901" y="322"/>
                    <a:pt x="897" y="325"/>
                  </a:cubicBezTo>
                  <a:moveTo>
                    <a:pt x="815" y="403"/>
                  </a:moveTo>
                  <a:cubicBezTo>
                    <a:pt x="815" y="403"/>
                    <a:pt x="815" y="402"/>
                    <a:pt x="815" y="402"/>
                  </a:cubicBezTo>
                  <a:cubicBezTo>
                    <a:pt x="817" y="406"/>
                    <a:pt x="818" y="410"/>
                    <a:pt x="819" y="414"/>
                  </a:cubicBezTo>
                  <a:cubicBezTo>
                    <a:pt x="817" y="417"/>
                    <a:pt x="817" y="417"/>
                    <a:pt x="817" y="417"/>
                  </a:cubicBezTo>
                  <a:cubicBezTo>
                    <a:pt x="814" y="421"/>
                    <a:pt x="811" y="425"/>
                    <a:pt x="808" y="429"/>
                  </a:cubicBezTo>
                  <a:cubicBezTo>
                    <a:pt x="808" y="420"/>
                    <a:pt x="812" y="411"/>
                    <a:pt x="815" y="403"/>
                  </a:cubicBezTo>
                  <a:moveTo>
                    <a:pt x="811" y="551"/>
                  </a:moveTo>
                  <a:cubicBezTo>
                    <a:pt x="812" y="543"/>
                    <a:pt x="816" y="536"/>
                    <a:pt x="820" y="528"/>
                  </a:cubicBezTo>
                  <a:cubicBezTo>
                    <a:pt x="822" y="525"/>
                    <a:pt x="824" y="522"/>
                    <a:pt x="825" y="519"/>
                  </a:cubicBezTo>
                  <a:cubicBezTo>
                    <a:pt x="825" y="531"/>
                    <a:pt x="819" y="543"/>
                    <a:pt x="811" y="551"/>
                  </a:cubicBezTo>
                  <a:moveTo>
                    <a:pt x="819" y="561"/>
                  </a:moveTo>
                  <a:cubicBezTo>
                    <a:pt x="818" y="566"/>
                    <a:pt x="817" y="572"/>
                    <a:pt x="815" y="577"/>
                  </a:cubicBezTo>
                  <a:cubicBezTo>
                    <a:pt x="814" y="579"/>
                    <a:pt x="814" y="582"/>
                    <a:pt x="813" y="584"/>
                  </a:cubicBezTo>
                  <a:cubicBezTo>
                    <a:pt x="811" y="584"/>
                    <a:pt x="808" y="584"/>
                    <a:pt x="805" y="584"/>
                  </a:cubicBezTo>
                  <a:cubicBezTo>
                    <a:pt x="802" y="584"/>
                    <a:pt x="799" y="584"/>
                    <a:pt x="797" y="584"/>
                  </a:cubicBezTo>
                  <a:cubicBezTo>
                    <a:pt x="799" y="582"/>
                    <a:pt x="801" y="579"/>
                    <a:pt x="804" y="577"/>
                  </a:cubicBezTo>
                  <a:cubicBezTo>
                    <a:pt x="809" y="572"/>
                    <a:pt x="814" y="567"/>
                    <a:pt x="819" y="561"/>
                  </a:cubicBezTo>
                  <a:moveTo>
                    <a:pt x="789" y="593"/>
                  </a:moveTo>
                  <a:cubicBezTo>
                    <a:pt x="792" y="595"/>
                    <a:pt x="797" y="595"/>
                    <a:pt x="803" y="594"/>
                  </a:cubicBezTo>
                  <a:cubicBezTo>
                    <a:pt x="806" y="594"/>
                    <a:pt x="809" y="593"/>
                    <a:pt x="812" y="594"/>
                  </a:cubicBezTo>
                  <a:cubicBezTo>
                    <a:pt x="808" y="609"/>
                    <a:pt x="805" y="624"/>
                    <a:pt x="802" y="640"/>
                  </a:cubicBezTo>
                  <a:cubicBezTo>
                    <a:pt x="800" y="650"/>
                    <a:pt x="798" y="660"/>
                    <a:pt x="796" y="671"/>
                  </a:cubicBezTo>
                  <a:cubicBezTo>
                    <a:pt x="792" y="660"/>
                    <a:pt x="790" y="646"/>
                    <a:pt x="788" y="634"/>
                  </a:cubicBezTo>
                  <a:cubicBezTo>
                    <a:pt x="786" y="623"/>
                    <a:pt x="785" y="612"/>
                    <a:pt x="782" y="603"/>
                  </a:cubicBezTo>
                  <a:cubicBezTo>
                    <a:pt x="784" y="599"/>
                    <a:pt x="786" y="596"/>
                    <a:pt x="789" y="593"/>
                  </a:cubicBezTo>
                  <a:moveTo>
                    <a:pt x="835" y="1112"/>
                  </a:moveTo>
                  <a:cubicBezTo>
                    <a:pt x="835" y="1107"/>
                    <a:pt x="835" y="1103"/>
                    <a:pt x="835" y="1099"/>
                  </a:cubicBezTo>
                  <a:cubicBezTo>
                    <a:pt x="835" y="1090"/>
                    <a:pt x="834" y="1081"/>
                    <a:pt x="835" y="1071"/>
                  </a:cubicBezTo>
                  <a:cubicBezTo>
                    <a:pt x="839" y="1080"/>
                    <a:pt x="841" y="1093"/>
                    <a:pt x="839" y="1102"/>
                  </a:cubicBezTo>
                  <a:cubicBezTo>
                    <a:pt x="838" y="1106"/>
                    <a:pt x="837" y="1109"/>
                    <a:pt x="835" y="1112"/>
                  </a:cubicBezTo>
                  <a:moveTo>
                    <a:pt x="836" y="1005"/>
                  </a:moveTo>
                  <a:cubicBezTo>
                    <a:pt x="840" y="1006"/>
                    <a:pt x="845" y="1007"/>
                    <a:pt x="850" y="1009"/>
                  </a:cubicBezTo>
                  <a:cubicBezTo>
                    <a:pt x="853" y="1010"/>
                    <a:pt x="856" y="1011"/>
                    <a:pt x="859" y="1011"/>
                  </a:cubicBezTo>
                  <a:cubicBezTo>
                    <a:pt x="858" y="1018"/>
                    <a:pt x="857" y="1026"/>
                    <a:pt x="856" y="1034"/>
                  </a:cubicBezTo>
                  <a:cubicBezTo>
                    <a:pt x="856" y="1038"/>
                    <a:pt x="855" y="1042"/>
                    <a:pt x="855" y="1046"/>
                  </a:cubicBezTo>
                  <a:cubicBezTo>
                    <a:pt x="853" y="1042"/>
                    <a:pt x="851" y="1039"/>
                    <a:pt x="848" y="1035"/>
                  </a:cubicBezTo>
                  <a:cubicBezTo>
                    <a:pt x="843" y="1026"/>
                    <a:pt x="838" y="1018"/>
                    <a:pt x="836" y="1005"/>
                  </a:cubicBezTo>
                  <a:moveTo>
                    <a:pt x="834" y="975"/>
                  </a:moveTo>
                  <a:cubicBezTo>
                    <a:pt x="839" y="930"/>
                    <a:pt x="858" y="903"/>
                    <a:pt x="877" y="874"/>
                  </a:cubicBezTo>
                  <a:cubicBezTo>
                    <a:pt x="888" y="858"/>
                    <a:pt x="900" y="841"/>
                    <a:pt x="908" y="822"/>
                  </a:cubicBezTo>
                  <a:cubicBezTo>
                    <a:pt x="912" y="819"/>
                    <a:pt x="917" y="820"/>
                    <a:pt x="924" y="821"/>
                  </a:cubicBezTo>
                  <a:cubicBezTo>
                    <a:pt x="927" y="822"/>
                    <a:pt x="930" y="823"/>
                    <a:pt x="934" y="823"/>
                  </a:cubicBezTo>
                  <a:cubicBezTo>
                    <a:pt x="926" y="847"/>
                    <a:pt x="914" y="867"/>
                    <a:pt x="903" y="886"/>
                  </a:cubicBezTo>
                  <a:cubicBezTo>
                    <a:pt x="886" y="915"/>
                    <a:pt x="869" y="944"/>
                    <a:pt x="864" y="987"/>
                  </a:cubicBezTo>
                  <a:cubicBezTo>
                    <a:pt x="852" y="984"/>
                    <a:pt x="842" y="980"/>
                    <a:pt x="834" y="975"/>
                  </a:cubicBezTo>
                  <a:moveTo>
                    <a:pt x="1076" y="660"/>
                  </a:moveTo>
                  <a:cubicBezTo>
                    <a:pt x="1049" y="665"/>
                    <a:pt x="1024" y="675"/>
                    <a:pt x="998" y="693"/>
                  </a:cubicBezTo>
                  <a:cubicBezTo>
                    <a:pt x="999" y="691"/>
                    <a:pt x="999" y="688"/>
                    <a:pt x="1000" y="686"/>
                  </a:cubicBezTo>
                  <a:cubicBezTo>
                    <a:pt x="1001" y="686"/>
                    <a:pt x="1001" y="686"/>
                    <a:pt x="1001" y="686"/>
                  </a:cubicBezTo>
                  <a:cubicBezTo>
                    <a:pt x="1000" y="685"/>
                    <a:pt x="1000" y="685"/>
                    <a:pt x="1000" y="685"/>
                  </a:cubicBezTo>
                  <a:cubicBezTo>
                    <a:pt x="1001" y="681"/>
                    <a:pt x="1002" y="676"/>
                    <a:pt x="1003" y="672"/>
                  </a:cubicBezTo>
                  <a:cubicBezTo>
                    <a:pt x="1006" y="663"/>
                    <a:pt x="1008" y="654"/>
                    <a:pt x="1010" y="645"/>
                  </a:cubicBezTo>
                  <a:cubicBezTo>
                    <a:pt x="1034" y="639"/>
                    <a:pt x="1056" y="621"/>
                    <a:pt x="1077" y="604"/>
                  </a:cubicBezTo>
                  <a:cubicBezTo>
                    <a:pt x="1081" y="601"/>
                    <a:pt x="1084" y="598"/>
                    <a:pt x="1088" y="595"/>
                  </a:cubicBezTo>
                  <a:cubicBezTo>
                    <a:pt x="1081" y="614"/>
                    <a:pt x="1076" y="635"/>
                    <a:pt x="1076" y="660"/>
                  </a:cubicBezTo>
                  <a:moveTo>
                    <a:pt x="1089" y="682"/>
                  </a:moveTo>
                  <a:cubicBezTo>
                    <a:pt x="1090" y="674"/>
                    <a:pt x="1090" y="674"/>
                    <a:pt x="1090" y="674"/>
                  </a:cubicBezTo>
                  <a:cubicBezTo>
                    <a:pt x="1100" y="671"/>
                    <a:pt x="1110" y="668"/>
                    <a:pt x="1120" y="665"/>
                  </a:cubicBezTo>
                  <a:cubicBezTo>
                    <a:pt x="1123" y="664"/>
                    <a:pt x="1127" y="663"/>
                    <a:pt x="1130" y="662"/>
                  </a:cubicBezTo>
                  <a:cubicBezTo>
                    <a:pt x="1131" y="673"/>
                    <a:pt x="1130" y="684"/>
                    <a:pt x="1129" y="695"/>
                  </a:cubicBezTo>
                  <a:cubicBezTo>
                    <a:pt x="1128" y="698"/>
                    <a:pt x="1128" y="702"/>
                    <a:pt x="1127" y="706"/>
                  </a:cubicBezTo>
                  <a:cubicBezTo>
                    <a:pt x="1118" y="709"/>
                    <a:pt x="1108" y="715"/>
                    <a:pt x="1100" y="721"/>
                  </a:cubicBezTo>
                  <a:cubicBezTo>
                    <a:pt x="1095" y="724"/>
                    <a:pt x="1089" y="728"/>
                    <a:pt x="1085" y="730"/>
                  </a:cubicBezTo>
                  <a:cubicBezTo>
                    <a:pt x="1087" y="715"/>
                    <a:pt x="1088" y="698"/>
                    <a:pt x="1089" y="682"/>
                  </a:cubicBezTo>
                  <a:moveTo>
                    <a:pt x="1012" y="797"/>
                  </a:moveTo>
                  <a:cubicBezTo>
                    <a:pt x="995" y="801"/>
                    <a:pt x="981" y="803"/>
                    <a:pt x="966" y="802"/>
                  </a:cubicBezTo>
                  <a:cubicBezTo>
                    <a:pt x="968" y="794"/>
                    <a:pt x="971" y="785"/>
                    <a:pt x="974" y="777"/>
                  </a:cubicBezTo>
                  <a:cubicBezTo>
                    <a:pt x="980" y="760"/>
                    <a:pt x="987" y="742"/>
                    <a:pt x="990" y="721"/>
                  </a:cubicBezTo>
                  <a:cubicBezTo>
                    <a:pt x="1009" y="696"/>
                    <a:pt x="1041" y="686"/>
                    <a:pt x="1075" y="677"/>
                  </a:cubicBezTo>
                  <a:cubicBezTo>
                    <a:pt x="1074" y="710"/>
                    <a:pt x="1068" y="729"/>
                    <a:pt x="1060" y="752"/>
                  </a:cubicBezTo>
                  <a:cubicBezTo>
                    <a:pt x="1043" y="765"/>
                    <a:pt x="1028" y="780"/>
                    <a:pt x="1012" y="797"/>
                  </a:cubicBezTo>
                  <a:moveTo>
                    <a:pt x="1091" y="830"/>
                  </a:moveTo>
                  <a:cubicBezTo>
                    <a:pt x="1100" y="833"/>
                    <a:pt x="1109" y="836"/>
                    <a:pt x="1119" y="838"/>
                  </a:cubicBezTo>
                  <a:cubicBezTo>
                    <a:pt x="1121" y="841"/>
                    <a:pt x="1123" y="843"/>
                    <a:pt x="1124" y="846"/>
                  </a:cubicBezTo>
                  <a:cubicBezTo>
                    <a:pt x="1135" y="861"/>
                    <a:pt x="1145" y="877"/>
                    <a:pt x="1161" y="887"/>
                  </a:cubicBezTo>
                  <a:cubicBezTo>
                    <a:pt x="1161" y="892"/>
                    <a:pt x="1163" y="896"/>
                    <a:pt x="1164" y="901"/>
                  </a:cubicBezTo>
                  <a:cubicBezTo>
                    <a:pt x="1165" y="903"/>
                    <a:pt x="1165" y="905"/>
                    <a:pt x="1166" y="907"/>
                  </a:cubicBezTo>
                  <a:cubicBezTo>
                    <a:pt x="1148" y="897"/>
                    <a:pt x="1132" y="885"/>
                    <a:pt x="1116" y="874"/>
                  </a:cubicBezTo>
                  <a:cubicBezTo>
                    <a:pt x="1088" y="854"/>
                    <a:pt x="1060" y="834"/>
                    <a:pt x="1023" y="822"/>
                  </a:cubicBezTo>
                  <a:cubicBezTo>
                    <a:pt x="1025" y="820"/>
                    <a:pt x="1026" y="819"/>
                    <a:pt x="1028" y="817"/>
                  </a:cubicBezTo>
                  <a:cubicBezTo>
                    <a:pt x="1029" y="816"/>
                    <a:pt x="1030" y="815"/>
                    <a:pt x="1030" y="815"/>
                  </a:cubicBezTo>
                  <a:cubicBezTo>
                    <a:pt x="1052" y="818"/>
                    <a:pt x="1072" y="824"/>
                    <a:pt x="1091" y="830"/>
                  </a:cubicBezTo>
                  <a:moveTo>
                    <a:pt x="981" y="830"/>
                  </a:moveTo>
                  <a:cubicBezTo>
                    <a:pt x="976" y="839"/>
                    <a:pt x="968" y="845"/>
                    <a:pt x="960" y="852"/>
                  </a:cubicBezTo>
                  <a:cubicBezTo>
                    <a:pt x="955" y="856"/>
                    <a:pt x="950" y="860"/>
                    <a:pt x="946" y="865"/>
                  </a:cubicBezTo>
                  <a:cubicBezTo>
                    <a:pt x="947" y="859"/>
                    <a:pt x="949" y="854"/>
                    <a:pt x="952" y="848"/>
                  </a:cubicBezTo>
                  <a:cubicBezTo>
                    <a:pt x="955" y="841"/>
                    <a:pt x="958" y="834"/>
                    <a:pt x="959" y="826"/>
                  </a:cubicBezTo>
                  <a:cubicBezTo>
                    <a:pt x="960" y="826"/>
                    <a:pt x="960" y="826"/>
                    <a:pt x="960" y="826"/>
                  </a:cubicBezTo>
                  <a:cubicBezTo>
                    <a:pt x="967" y="827"/>
                    <a:pt x="974" y="829"/>
                    <a:pt x="981" y="830"/>
                  </a:cubicBezTo>
                  <a:moveTo>
                    <a:pt x="983" y="676"/>
                  </a:moveTo>
                  <a:cubicBezTo>
                    <a:pt x="978" y="673"/>
                    <a:pt x="973" y="671"/>
                    <a:pt x="968" y="669"/>
                  </a:cubicBezTo>
                  <a:cubicBezTo>
                    <a:pt x="971" y="667"/>
                    <a:pt x="974" y="666"/>
                    <a:pt x="977" y="664"/>
                  </a:cubicBezTo>
                  <a:cubicBezTo>
                    <a:pt x="981" y="662"/>
                    <a:pt x="985" y="660"/>
                    <a:pt x="989" y="657"/>
                  </a:cubicBezTo>
                  <a:cubicBezTo>
                    <a:pt x="987" y="663"/>
                    <a:pt x="985" y="670"/>
                    <a:pt x="983" y="676"/>
                  </a:cubicBezTo>
                  <a:moveTo>
                    <a:pt x="998" y="624"/>
                  </a:moveTo>
                  <a:cubicBezTo>
                    <a:pt x="997" y="630"/>
                    <a:pt x="996" y="635"/>
                    <a:pt x="995" y="640"/>
                  </a:cubicBezTo>
                  <a:cubicBezTo>
                    <a:pt x="983" y="647"/>
                    <a:pt x="969" y="653"/>
                    <a:pt x="955" y="659"/>
                  </a:cubicBezTo>
                  <a:cubicBezTo>
                    <a:pt x="953" y="660"/>
                    <a:pt x="953" y="660"/>
                    <a:pt x="953" y="660"/>
                  </a:cubicBezTo>
                  <a:cubicBezTo>
                    <a:pt x="958" y="641"/>
                    <a:pt x="973" y="626"/>
                    <a:pt x="988" y="612"/>
                  </a:cubicBezTo>
                  <a:cubicBezTo>
                    <a:pt x="993" y="608"/>
                    <a:pt x="998" y="603"/>
                    <a:pt x="1002" y="598"/>
                  </a:cubicBezTo>
                  <a:cubicBezTo>
                    <a:pt x="1001" y="606"/>
                    <a:pt x="1000" y="616"/>
                    <a:pt x="998" y="624"/>
                  </a:cubicBezTo>
                  <a:moveTo>
                    <a:pt x="954" y="675"/>
                  </a:moveTo>
                  <a:cubicBezTo>
                    <a:pt x="958" y="676"/>
                    <a:pt x="961" y="677"/>
                    <a:pt x="965" y="678"/>
                  </a:cubicBezTo>
                  <a:cubicBezTo>
                    <a:pt x="969" y="680"/>
                    <a:pt x="974" y="682"/>
                    <a:pt x="981" y="683"/>
                  </a:cubicBezTo>
                  <a:cubicBezTo>
                    <a:pt x="978" y="691"/>
                    <a:pt x="976" y="699"/>
                    <a:pt x="973" y="707"/>
                  </a:cubicBezTo>
                  <a:cubicBezTo>
                    <a:pt x="964" y="738"/>
                    <a:pt x="954" y="770"/>
                    <a:pt x="943" y="801"/>
                  </a:cubicBezTo>
                  <a:cubicBezTo>
                    <a:pt x="939" y="800"/>
                    <a:pt x="935" y="799"/>
                    <a:pt x="931" y="798"/>
                  </a:cubicBezTo>
                  <a:cubicBezTo>
                    <a:pt x="925" y="797"/>
                    <a:pt x="920" y="796"/>
                    <a:pt x="915" y="796"/>
                  </a:cubicBezTo>
                  <a:cubicBezTo>
                    <a:pt x="914" y="796"/>
                    <a:pt x="913" y="796"/>
                    <a:pt x="912" y="796"/>
                  </a:cubicBezTo>
                  <a:cubicBezTo>
                    <a:pt x="914" y="788"/>
                    <a:pt x="916" y="781"/>
                    <a:pt x="919" y="774"/>
                  </a:cubicBezTo>
                  <a:cubicBezTo>
                    <a:pt x="928" y="744"/>
                    <a:pt x="938" y="714"/>
                    <a:pt x="944" y="679"/>
                  </a:cubicBezTo>
                  <a:cubicBezTo>
                    <a:pt x="949" y="675"/>
                    <a:pt x="952" y="675"/>
                    <a:pt x="954" y="675"/>
                  </a:cubicBezTo>
                  <a:moveTo>
                    <a:pt x="888" y="1023"/>
                  </a:moveTo>
                  <a:cubicBezTo>
                    <a:pt x="893" y="1026"/>
                    <a:pt x="898" y="1030"/>
                    <a:pt x="902" y="1035"/>
                  </a:cubicBezTo>
                  <a:cubicBezTo>
                    <a:pt x="905" y="1037"/>
                    <a:pt x="907" y="1040"/>
                    <a:pt x="911" y="1043"/>
                  </a:cubicBezTo>
                  <a:cubicBezTo>
                    <a:pt x="910" y="1043"/>
                    <a:pt x="910" y="1043"/>
                    <a:pt x="910" y="1043"/>
                  </a:cubicBezTo>
                  <a:cubicBezTo>
                    <a:pt x="903" y="1046"/>
                    <a:pt x="896" y="1049"/>
                    <a:pt x="889" y="1051"/>
                  </a:cubicBezTo>
                  <a:cubicBezTo>
                    <a:pt x="887" y="1043"/>
                    <a:pt x="886" y="1031"/>
                    <a:pt x="888" y="1023"/>
                  </a:cubicBezTo>
                  <a:moveTo>
                    <a:pt x="1356" y="938"/>
                  </a:moveTo>
                  <a:cubicBezTo>
                    <a:pt x="1352" y="940"/>
                    <a:pt x="1348" y="942"/>
                    <a:pt x="1344" y="943"/>
                  </a:cubicBezTo>
                  <a:cubicBezTo>
                    <a:pt x="1337" y="946"/>
                    <a:pt x="1329" y="949"/>
                    <a:pt x="1322" y="954"/>
                  </a:cubicBezTo>
                  <a:cubicBezTo>
                    <a:pt x="1303" y="943"/>
                    <a:pt x="1278" y="939"/>
                    <a:pt x="1251" y="934"/>
                  </a:cubicBezTo>
                  <a:cubicBezTo>
                    <a:pt x="1225" y="929"/>
                    <a:pt x="1198" y="925"/>
                    <a:pt x="1178" y="913"/>
                  </a:cubicBezTo>
                  <a:cubicBezTo>
                    <a:pt x="1177" y="909"/>
                    <a:pt x="1176" y="906"/>
                    <a:pt x="1175" y="903"/>
                  </a:cubicBezTo>
                  <a:cubicBezTo>
                    <a:pt x="1174" y="901"/>
                    <a:pt x="1174" y="899"/>
                    <a:pt x="1173" y="897"/>
                  </a:cubicBezTo>
                  <a:cubicBezTo>
                    <a:pt x="1192" y="909"/>
                    <a:pt x="1215" y="917"/>
                    <a:pt x="1237" y="925"/>
                  </a:cubicBezTo>
                  <a:cubicBezTo>
                    <a:pt x="1247" y="928"/>
                    <a:pt x="1257" y="932"/>
                    <a:pt x="1266" y="936"/>
                  </a:cubicBezTo>
                  <a:cubicBezTo>
                    <a:pt x="1269" y="929"/>
                    <a:pt x="1269" y="929"/>
                    <a:pt x="1269" y="929"/>
                  </a:cubicBezTo>
                  <a:cubicBezTo>
                    <a:pt x="1260" y="925"/>
                    <a:pt x="1250" y="921"/>
                    <a:pt x="1240" y="917"/>
                  </a:cubicBezTo>
                  <a:cubicBezTo>
                    <a:pt x="1198" y="899"/>
                    <a:pt x="1155" y="881"/>
                    <a:pt x="1134" y="845"/>
                  </a:cubicBezTo>
                  <a:cubicBezTo>
                    <a:pt x="1153" y="849"/>
                    <a:pt x="1172" y="855"/>
                    <a:pt x="1191" y="862"/>
                  </a:cubicBezTo>
                  <a:cubicBezTo>
                    <a:pt x="1218" y="872"/>
                    <a:pt x="1246" y="882"/>
                    <a:pt x="1277" y="886"/>
                  </a:cubicBezTo>
                  <a:cubicBezTo>
                    <a:pt x="1301" y="911"/>
                    <a:pt x="1327" y="928"/>
                    <a:pt x="1356" y="938"/>
                  </a:cubicBezTo>
                  <a:moveTo>
                    <a:pt x="1439" y="876"/>
                  </a:moveTo>
                  <a:cubicBezTo>
                    <a:pt x="1443" y="880"/>
                    <a:pt x="1450" y="886"/>
                    <a:pt x="1458" y="891"/>
                  </a:cubicBezTo>
                  <a:cubicBezTo>
                    <a:pt x="1451" y="891"/>
                    <a:pt x="1451" y="891"/>
                    <a:pt x="1451" y="891"/>
                  </a:cubicBezTo>
                  <a:cubicBezTo>
                    <a:pt x="1427" y="892"/>
                    <a:pt x="1404" y="892"/>
                    <a:pt x="1381" y="890"/>
                  </a:cubicBezTo>
                  <a:cubicBezTo>
                    <a:pt x="1285" y="883"/>
                    <a:pt x="1205" y="853"/>
                    <a:pt x="1127" y="824"/>
                  </a:cubicBezTo>
                  <a:cubicBezTo>
                    <a:pt x="1111" y="818"/>
                    <a:pt x="1095" y="812"/>
                    <a:pt x="1079" y="806"/>
                  </a:cubicBezTo>
                  <a:cubicBezTo>
                    <a:pt x="1111" y="804"/>
                    <a:pt x="1142" y="804"/>
                    <a:pt x="1169" y="805"/>
                  </a:cubicBezTo>
                  <a:cubicBezTo>
                    <a:pt x="1178" y="805"/>
                    <a:pt x="1188" y="805"/>
                    <a:pt x="1197" y="806"/>
                  </a:cubicBezTo>
                  <a:cubicBezTo>
                    <a:pt x="1212" y="806"/>
                    <a:pt x="1227" y="806"/>
                    <a:pt x="1241" y="807"/>
                  </a:cubicBezTo>
                  <a:cubicBezTo>
                    <a:pt x="1262" y="808"/>
                    <a:pt x="1277" y="812"/>
                    <a:pt x="1288" y="818"/>
                  </a:cubicBezTo>
                  <a:cubicBezTo>
                    <a:pt x="1293" y="820"/>
                    <a:pt x="1298" y="824"/>
                    <a:pt x="1303" y="828"/>
                  </a:cubicBezTo>
                  <a:cubicBezTo>
                    <a:pt x="1306" y="831"/>
                    <a:pt x="1310" y="834"/>
                    <a:pt x="1314" y="837"/>
                  </a:cubicBezTo>
                  <a:cubicBezTo>
                    <a:pt x="1319" y="840"/>
                    <a:pt x="1319" y="840"/>
                    <a:pt x="1319" y="840"/>
                  </a:cubicBezTo>
                  <a:cubicBezTo>
                    <a:pt x="1347" y="859"/>
                    <a:pt x="1372" y="875"/>
                    <a:pt x="1405" y="889"/>
                  </a:cubicBezTo>
                  <a:cubicBezTo>
                    <a:pt x="1408" y="883"/>
                    <a:pt x="1408" y="883"/>
                    <a:pt x="1408" y="883"/>
                  </a:cubicBezTo>
                  <a:cubicBezTo>
                    <a:pt x="1397" y="876"/>
                    <a:pt x="1386" y="870"/>
                    <a:pt x="1375" y="863"/>
                  </a:cubicBezTo>
                  <a:cubicBezTo>
                    <a:pt x="1358" y="854"/>
                    <a:pt x="1341" y="844"/>
                    <a:pt x="1325" y="833"/>
                  </a:cubicBezTo>
                  <a:cubicBezTo>
                    <a:pt x="1326" y="833"/>
                    <a:pt x="1327" y="833"/>
                    <a:pt x="1327" y="834"/>
                  </a:cubicBezTo>
                  <a:cubicBezTo>
                    <a:pt x="1362" y="849"/>
                    <a:pt x="1398" y="865"/>
                    <a:pt x="1439" y="876"/>
                  </a:cubicBezTo>
                  <a:moveTo>
                    <a:pt x="1412" y="858"/>
                  </a:moveTo>
                  <a:cubicBezTo>
                    <a:pt x="1400" y="854"/>
                    <a:pt x="1389" y="849"/>
                    <a:pt x="1378" y="844"/>
                  </a:cubicBezTo>
                  <a:cubicBezTo>
                    <a:pt x="1378" y="838"/>
                    <a:pt x="1378" y="838"/>
                    <a:pt x="1378" y="838"/>
                  </a:cubicBezTo>
                  <a:cubicBezTo>
                    <a:pt x="1378" y="832"/>
                    <a:pt x="1376" y="826"/>
                    <a:pt x="1374" y="821"/>
                  </a:cubicBezTo>
                  <a:cubicBezTo>
                    <a:pt x="1372" y="816"/>
                    <a:pt x="1371" y="812"/>
                    <a:pt x="1371" y="808"/>
                  </a:cubicBezTo>
                  <a:cubicBezTo>
                    <a:pt x="1379" y="823"/>
                    <a:pt x="1394" y="845"/>
                    <a:pt x="1412" y="858"/>
                  </a:cubicBezTo>
                  <a:moveTo>
                    <a:pt x="1247" y="777"/>
                  </a:moveTo>
                  <a:cubicBezTo>
                    <a:pt x="1244" y="775"/>
                    <a:pt x="1245" y="770"/>
                    <a:pt x="1245" y="764"/>
                  </a:cubicBezTo>
                  <a:cubicBezTo>
                    <a:pt x="1246" y="762"/>
                    <a:pt x="1246" y="761"/>
                    <a:pt x="1246" y="759"/>
                  </a:cubicBezTo>
                  <a:cubicBezTo>
                    <a:pt x="1259" y="776"/>
                    <a:pt x="1277" y="788"/>
                    <a:pt x="1287" y="796"/>
                  </a:cubicBezTo>
                  <a:cubicBezTo>
                    <a:pt x="1292" y="790"/>
                    <a:pt x="1292" y="790"/>
                    <a:pt x="1292" y="790"/>
                  </a:cubicBezTo>
                  <a:cubicBezTo>
                    <a:pt x="1288" y="786"/>
                    <a:pt x="1283" y="782"/>
                    <a:pt x="1279" y="778"/>
                  </a:cubicBezTo>
                  <a:cubicBezTo>
                    <a:pt x="1262" y="763"/>
                    <a:pt x="1246" y="748"/>
                    <a:pt x="1239" y="726"/>
                  </a:cubicBezTo>
                  <a:cubicBezTo>
                    <a:pt x="1268" y="738"/>
                    <a:pt x="1300" y="745"/>
                    <a:pt x="1329" y="750"/>
                  </a:cubicBezTo>
                  <a:cubicBezTo>
                    <a:pt x="1333" y="763"/>
                    <a:pt x="1341" y="772"/>
                    <a:pt x="1349" y="781"/>
                  </a:cubicBezTo>
                  <a:cubicBezTo>
                    <a:pt x="1354" y="786"/>
                    <a:pt x="1358" y="791"/>
                    <a:pt x="1362" y="797"/>
                  </a:cubicBezTo>
                  <a:cubicBezTo>
                    <a:pt x="1358" y="810"/>
                    <a:pt x="1365" y="825"/>
                    <a:pt x="1369" y="836"/>
                  </a:cubicBezTo>
                  <a:cubicBezTo>
                    <a:pt x="1372" y="841"/>
                    <a:pt x="1372" y="841"/>
                    <a:pt x="1372" y="841"/>
                  </a:cubicBezTo>
                  <a:cubicBezTo>
                    <a:pt x="1366" y="839"/>
                    <a:pt x="1360" y="836"/>
                    <a:pt x="1354" y="833"/>
                  </a:cubicBezTo>
                  <a:cubicBezTo>
                    <a:pt x="1331" y="822"/>
                    <a:pt x="1306" y="811"/>
                    <a:pt x="1280" y="802"/>
                  </a:cubicBezTo>
                  <a:cubicBezTo>
                    <a:pt x="1266" y="797"/>
                    <a:pt x="1250" y="796"/>
                    <a:pt x="1235" y="795"/>
                  </a:cubicBezTo>
                  <a:cubicBezTo>
                    <a:pt x="1232" y="794"/>
                    <a:pt x="1228" y="794"/>
                    <a:pt x="1224" y="794"/>
                  </a:cubicBezTo>
                  <a:cubicBezTo>
                    <a:pt x="1212" y="793"/>
                    <a:pt x="1199" y="792"/>
                    <a:pt x="1185" y="790"/>
                  </a:cubicBezTo>
                  <a:cubicBezTo>
                    <a:pt x="1190" y="789"/>
                    <a:pt x="1195" y="788"/>
                    <a:pt x="1200" y="788"/>
                  </a:cubicBezTo>
                  <a:cubicBezTo>
                    <a:pt x="1214" y="785"/>
                    <a:pt x="1226" y="783"/>
                    <a:pt x="1236" y="782"/>
                  </a:cubicBezTo>
                  <a:cubicBezTo>
                    <a:pt x="1236" y="776"/>
                    <a:pt x="1236" y="776"/>
                    <a:pt x="1236" y="776"/>
                  </a:cubicBezTo>
                  <a:cubicBezTo>
                    <a:pt x="1237" y="778"/>
                    <a:pt x="1237" y="780"/>
                    <a:pt x="1238" y="781"/>
                  </a:cubicBezTo>
                  <a:cubicBezTo>
                    <a:pt x="1239" y="783"/>
                    <a:pt x="1241" y="783"/>
                    <a:pt x="1243" y="784"/>
                  </a:cubicBezTo>
                  <a:cubicBezTo>
                    <a:pt x="1244" y="784"/>
                    <a:pt x="1245" y="784"/>
                    <a:pt x="1247" y="783"/>
                  </a:cubicBezTo>
                  <a:cubicBezTo>
                    <a:pt x="1253" y="780"/>
                    <a:pt x="1253" y="780"/>
                    <a:pt x="1253" y="780"/>
                  </a:cubicBezTo>
                  <a:cubicBezTo>
                    <a:pt x="1247" y="777"/>
                    <a:pt x="1247" y="777"/>
                    <a:pt x="1247" y="777"/>
                  </a:cubicBezTo>
                  <a:moveTo>
                    <a:pt x="1189" y="701"/>
                  </a:moveTo>
                  <a:cubicBezTo>
                    <a:pt x="1196" y="704"/>
                    <a:pt x="1203" y="707"/>
                    <a:pt x="1210" y="711"/>
                  </a:cubicBezTo>
                  <a:cubicBezTo>
                    <a:pt x="1216" y="714"/>
                    <a:pt x="1222" y="717"/>
                    <a:pt x="1229" y="720"/>
                  </a:cubicBezTo>
                  <a:cubicBezTo>
                    <a:pt x="1230" y="730"/>
                    <a:pt x="1233" y="739"/>
                    <a:pt x="1238" y="747"/>
                  </a:cubicBezTo>
                  <a:cubicBezTo>
                    <a:pt x="1237" y="746"/>
                    <a:pt x="1237" y="746"/>
                    <a:pt x="1237" y="746"/>
                  </a:cubicBezTo>
                  <a:cubicBezTo>
                    <a:pt x="1236" y="751"/>
                    <a:pt x="1236" y="751"/>
                    <a:pt x="1236" y="751"/>
                  </a:cubicBezTo>
                  <a:cubicBezTo>
                    <a:pt x="1235" y="759"/>
                    <a:pt x="1234" y="769"/>
                    <a:pt x="1236" y="775"/>
                  </a:cubicBezTo>
                  <a:cubicBezTo>
                    <a:pt x="1214" y="772"/>
                    <a:pt x="1194" y="777"/>
                    <a:pt x="1175" y="781"/>
                  </a:cubicBezTo>
                  <a:cubicBezTo>
                    <a:pt x="1161" y="784"/>
                    <a:pt x="1147" y="787"/>
                    <a:pt x="1133" y="787"/>
                  </a:cubicBezTo>
                  <a:cubicBezTo>
                    <a:pt x="1125" y="787"/>
                    <a:pt x="1118" y="787"/>
                    <a:pt x="1110" y="787"/>
                  </a:cubicBezTo>
                  <a:cubicBezTo>
                    <a:pt x="1092" y="786"/>
                    <a:pt x="1074" y="785"/>
                    <a:pt x="1056" y="789"/>
                  </a:cubicBezTo>
                  <a:cubicBezTo>
                    <a:pt x="1097" y="747"/>
                    <a:pt x="1141" y="718"/>
                    <a:pt x="1189" y="701"/>
                  </a:cubicBezTo>
                  <a:moveTo>
                    <a:pt x="1232" y="443"/>
                  </a:moveTo>
                  <a:cubicBezTo>
                    <a:pt x="1231" y="444"/>
                    <a:pt x="1231" y="445"/>
                    <a:pt x="1230" y="446"/>
                  </a:cubicBezTo>
                  <a:cubicBezTo>
                    <a:pt x="1229" y="448"/>
                    <a:pt x="1228" y="451"/>
                    <a:pt x="1227" y="453"/>
                  </a:cubicBezTo>
                  <a:cubicBezTo>
                    <a:pt x="1226" y="453"/>
                    <a:pt x="1225" y="453"/>
                    <a:pt x="1224" y="453"/>
                  </a:cubicBezTo>
                  <a:cubicBezTo>
                    <a:pt x="1220" y="453"/>
                    <a:pt x="1216" y="453"/>
                    <a:pt x="1213" y="453"/>
                  </a:cubicBezTo>
                  <a:cubicBezTo>
                    <a:pt x="1219" y="449"/>
                    <a:pt x="1225" y="446"/>
                    <a:pt x="1232" y="443"/>
                  </a:cubicBezTo>
                  <a:moveTo>
                    <a:pt x="1144" y="498"/>
                  </a:moveTo>
                  <a:cubicBezTo>
                    <a:pt x="1161" y="485"/>
                    <a:pt x="1178" y="473"/>
                    <a:pt x="1194" y="463"/>
                  </a:cubicBezTo>
                  <a:cubicBezTo>
                    <a:pt x="1195" y="463"/>
                    <a:pt x="1195" y="463"/>
                    <a:pt x="1195" y="463"/>
                  </a:cubicBezTo>
                  <a:cubicBezTo>
                    <a:pt x="1198" y="465"/>
                    <a:pt x="1202" y="465"/>
                    <a:pt x="1208" y="464"/>
                  </a:cubicBezTo>
                  <a:cubicBezTo>
                    <a:pt x="1213" y="463"/>
                    <a:pt x="1218" y="463"/>
                    <a:pt x="1223" y="463"/>
                  </a:cubicBezTo>
                  <a:cubicBezTo>
                    <a:pt x="1212" y="488"/>
                    <a:pt x="1198" y="509"/>
                    <a:pt x="1185" y="530"/>
                  </a:cubicBezTo>
                  <a:cubicBezTo>
                    <a:pt x="1162" y="563"/>
                    <a:pt x="1139" y="598"/>
                    <a:pt x="1132" y="651"/>
                  </a:cubicBezTo>
                  <a:cubicBezTo>
                    <a:pt x="1128" y="651"/>
                    <a:pt x="1124" y="652"/>
                    <a:pt x="1120" y="653"/>
                  </a:cubicBezTo>
                  <a:cubicBezTo>
                    <a:pt x="1111" y="655"/>
                    <a:pt x="1101" y="657"/>
                    <a:pt x="1091" y="658"/>
                  </a:cubicBezTo>
                  <a:cubicBezTo>
                    <a:pt x="1093" y="628"/>
                    <a:pt x="1099" y="603"/>
                    <a:pt x="1107" y="580"/>
                  </a:cubicBezTo>
                  <a:cubicBezTo>
                    <a:pt x="1112" y="576"/>
                    <a:pt x="1112" y="576"/>
                    <a:pt x="1112" y="576"/>
                  </a:cubicBezTo>
                  <a:cubicBezTo>
                    <a:pt x="1108" y="577"/>
                    <a:pt x="1108" y="577"/>
                    <a:pt x="1108" y="577"/>
                  </a:cubicBezTo>
                  <a:cubicBezTo>
                    <a:pt x="1116" y="556"/>
                    <a:pt x="1125" y="537"/>
                    <a:pt x="1134" y="518"/>
                  </a:cubicBezTo>
                  <a:cubicBezTo>
                    <a:pt x="1137" y="511"/>
                    <a:pt x="1140" y="505"/>
                    <a:pt x="1144" y="498"/>
                  </a:cubicBezTo>
                  <a:moveTo>
                    <a:pt x="1124" y="509"/>
                  </a:moveTo>
                  <a:cubicBezTo>
                    <a:pt x="1120" y="524"/>
                    <a:pt x="1113" y="537"/>
                    <a:pt x="1106" y="552"/>
                  </a:cubicBezTo>
                  <a:cubicBezTo>
                    <a:pt x="1102" y="562"/>
                    <a:pt x="1097" y="573"/>
                    <a:pt x="1092" y="583"/>
                  </a:cubicBezTo>
                  <a:cubicBezTo>
                    <a:pt x="1090" y="584"/>
                    <a:pt x="1090" y="584"/>
                    <a:pt x="1090" y="584"/>
                  </a:cubicBezTo>
                  <a:cubicBezTo>
                    <a:pt x="1079" y="588"/>
                    <a:pt x="1070" y="596"/>
                    <a:pt x="1060" y="604"/>
                  </a:cubicBezTo>
                  <a:cubicBezTo>
                    <a:pt x="1047" y="616"/>
                    <a:pt x="1033" y="628"/>
                    <a:pt x="1013" y="631"/>
                  </a:cubicBezTo>
                  <a:cubicBezTo>
                    <a:pt x="1016" y="617"/>
                    <a:pt x="1018" y="604"/>
                    <a:pt x="1020" y="591"/>
                  </a:cubicBezTo>
                  <a:cubicBezTo>
                    <a:pt x="1022" y="579"/>
                    <a:pt x="1022" y="579"/>
                    <a:pt x="1022" y="579"/>
                  </a:cubicBezTo>
                  <a:cubicBezTo>
                    <a:pt x="1053" y="558"/>
                    <a:pt x="1089" y="533"/>
                    <a:pt x="1124" y="509"/>
                  </a:cubicBezTo>
                  <a:moveTo>
                    <a:pt x="1060" y="435"/>
                  </a:moveTo>
                  <a:cubicBezTo>
                    <a:pt x="1074" y="430"/>
                    <a:pt x="1086" y="424"/>
                    <a:pt x="1098" y="418"/>
                  </a:cubicBezTo>
                  <a:cubicBezTo>
                    <a:pt x="1112" y="411"/>
                    <a:pt x="1125" y="405"/>
                    <a:pt x="1140" y="400"/>
                  </a:cubicBezTo>
                  <a:cubicBezTo>
                    <a:pt x="1130" y="412"/>
                    <a:pt x="1121" y="426"/>
                    <a:pt x="1112" y="443"/>
                  </a:cubicBezTo>
                  <a:cubicBezTo>
                    <a:pt x="1105" y="455"/>
                    <a:pt x="1101" y="468"/>
                    <a:pt x="1097" y="482"/>
                  </a:cubicBezTo>
                  <a:cubicBezTo>
                    <a:pt x="1091" y="501"/>
                    <a:pt x="1085" y="520"/>
                    <a:pt x="1073" y="531"/>
                  </a:cubicBezTo>
                  <a:cubicBezTo>
                    <a:pt x="1064" y="539"/>
                    <a:pt x="1054" y="544"/>
                    <a:pt x="1044" y="548"/>
                  </a:cubicBezTo>
                  <a:cubicBezTo>
                    <a:pt x="1038" y="551"/>
                    <a:pt x="1031" y="554"/>
                    <a:pt x="1026" y="558"/>
                  </a:cubicBezTo>
                  <a:cubicBezTo>
                    <a:pt x="1030" y="516"/>
                    <a:pt x="1050" y="496"/>
                    <a:pt x="1072" y="474"/>
                  </a:cubicBezTo>
                  <a:cubicBezTo>
                    <a:pt x="1084" y="462"/>
                    <a:pt x="1096" y="449"/>
                    <a:pt x="1105" y="434"/>
                  </a:cubicBezTo>
                  <a:cubicBezTo>
                    <a:pt x="1118" y="412"/>
                    <a:pt x="1118" y="412"/>
                    <a:pt x="1118" y="412"/>
                  </a:cubicBezTo>
                  <a:cubicBezTo>
                    <a:pt x="1100" y="429"/>
                    <a:pt x="1100" y="429"/>
                    <a:pt x="1100" y="429"/>
                  </a:cubicBezTo>
                  <a:cubicBezTo>
                    <a:pt x="1082" y="446"/>
                    <a:pt x="1060" y="472"/>
                    <a:pt x="1041" y="495"/>
                  </a:cubicBezTo>
                  <a:cubicBezTo>
                    <a:pt x="1043" y="489"/>
                    <a:pt x="1045" y="483"/>
                    <a:pt x="1048" y="477"/>
                  </a:cubicBezTo>
                  <a:cubicBezTo>
                    <a:pt x="1053" y="464"/>
                    <a:pt x="1059" y="450"/>
                    <a:pt x="1060" y="435"/>
                  </a:cubicBezTo>
                  <a:moveTo>
                    <a:pt x="977" y="498"/>
                  </a:moveTo>
                  <a:cubicBezTo>
                    <a:pt x="978" y="494"/>
                    <a:pt x="978" y="490"/>
                    <a:pt x="978" y="487"/>
                  </a:cubicBezTo>
                  <a:cubicBezTo>
                    <a:pt x="982" y="484"/>
                    <a:pt x="986" y="481"/>
                    <a:pt x="991" y="479"/>
                  </a:cubicBezTo>
                  <a:cubicBezTo>
                    <a:pt x="994" y="477"/>
                    <a:pt x="997" y="475"/>
                    <a:pt x="1000" y="473"/>
                  </a:cubicBezTo>
                  <a:cubicBezTo>
                    <a:pt x="997" y="482"/>
                    <a:pt x="990" y="491"/>
                    <a:pt x="983" y="500"/>
                  </a:cubicBezTo>
                  <a:cubicBezTo>
                    <a:pt x="981" y="502"/>
                    <a:pt x="978" y="505"/>
                    <a:pt x="976" y="507"/>
                  </a:cubicBezTo>
                  <a:cubicBezTo>
                    <a:pt x="977" y="504"/>
                    <a:pt x="977" y="501"/>
                    <a:pt x="977" y="498"/>
                  </a:cubicBezTo>
                  <a:moveTo>
                    <a:pt x="985" y="513"/>
                  </a:moveTo>
                  <a:cubicBezTo>
                    <a:pt x="990" y="509"/>
                    <a:pt x="995" y="504"/>
                    <a:pt x="998" y="498"/>
                  </a:cubicBezTo>
                  <a:cubicBezTo>
                    <a:pt x="1003" y="492"/>
                    <a:pt x="1007" y="484"/>
                    <a:pt x="1011" y="478"/>
                  </a:cubicBezTo>
                  <a:cubicBezTo>
                    <a:pt x="1021" y="461"/>
                    <a:pt x="1029" y="446"/>
                    <a:pt x="1047" y="440"/>
                  </a:cubicBezTo>
                  <a:cubicBezTo>
                    <a:pt x="1050" y="450"/>
                    <a:pt x="1042" y="465"/>
                    <a:pt x="1034" y="481"/>
                  </a:cubicBezTo>
                  <a:cubicBezTo>
                    <a:pt x="1028" y="493"/>
                    <a:pt x="1022" y="505"/>
                    <a:pt x="1018" y="517"/>
                  </a:cubicBezTo>
                  <a:cubicBezTo>
                    <a:pt x="1015" y="525"/>
                    <a:pt x="1014" y="534"/>
                    <a:pt x="1013" y="543"/>
                  </a:cubicBezTo>
                  <a:cubicBezTo>
                    <a:pt x="1011" y="553"/>
                    <a:pt x="1010" y="563"/>
                    <a:pt x="1006" y="570"/>
                  </a:cubicBezTo>
                  <a:cubicBezTo>
                    <a:pt x="1001" y="581"/>
                    <a:pt x="991" y="588"/>
                    <a:pt x="981" y="595"/>
                  </a:cubicBezTo>
                  <a:cubicBezTo>
                    <a:pt x="974" y="599"/>
                    <a:pt x="968" y="603"/>
                    <a:pt x="963" y="609"/>
                  </a:cubicBezTo>
                  <a:cubicBezTo>
                    <a:pt x="964" y="599"/>
                    <a:pt x="965" y="590"/>
                    <a:pt x="965" y="582"/>
                  </a:cubicBezTo>
                  <a:cubicBezTo>
                    <a:pt x="967" y="563"/>
                    <a:pt x="968" y="546"/>
                    <a:pt x="973" y="529"/>
                  </a:cubicBezTo>
                  <a:cubicBezTo>
                    <a:pt x="975" y="524"/>
                    <a:pt x="980" y="519"/>
                    <a:pt x="985" y="513"/>
                  </a:cubicBezTo>
                  <a:moveTo>
                    <a:pt x="929" y="420"/>
                  </a:moveTo>
                  <a:cubicBezTo>
                    <a:pt x="934" y="417"/>
                    <a:pt x="941" y="415"/>
                    <a:pt x="948" y="413"/>
                  </a:cubicBezTo>
                  <a:cubicBezTo>
                    <a:pt x="955" y="410"/>
                    <a:pt x="961" y="408"/>
                    <a:pt x="967" y="405"/>
                  </a:cubicBezTo>
                  <a:cubicBezTo>
                    <a:pt x="973" y="402"/>
                    <a:pt x="973" y="402"/>
                    <a:pt x="973" y="402"/>
                  </a:cubicBezTo>
                  <a:cubicBezTo>
                    <a:pt x="972" y="416"/>
                    <a:pt x="970" y="430"/>
                    <a:pt x="968" y="444"/>
                  </a:cubicBezTo>
                  <a:cubicBezTo>
                    <a:pt x="967" y="455"/>
                    <a:pt x="965" y="465"/>
                    <a:pt x="964" y="476"/>
                  </a:cubicBezTo>
                  <a:cubicBezTo>
                    <a:pt x="954" y="482"/>
                    <a:pt x="946" y="490"/>
                    <a:pt x="937" y="498"/>
                  </a:cubicBezTo>
                  <a:cubicBezTo>
                    <a:pt x="932" y="502"/>
                    <a:pt x="928" y="507"/>
                    <a:pt x="923" y="510"/>
                  </a:cubicBezTo>
                  <a:cubicBezTo>
                    <a:pt x="929" y="483"/>
                    <a:pt x="934" y="448"/>
                    <a:pt x="929" y="420"/>
                  </a:cubicBezTo>
                  <a:moveTo>
                    <a:pt x="973" y="400"/>
                  </a:moveTo>
                  <a:cubicBezTo>
                    <a:pt x="965" y="398"/>
                    <a:pt x="965" y="398"/>
                    <a:pt x="965" y="398"/>
                  </a:cubicBezTo>
                  <a:cubicBezTo>
                    <a:pt x="958" y="398"/>
                    <a:pt x="952" y="401"/>
                    <a:pt x="944" y="403"/>
                  </a:cubicBezTo>
                  <a:cubicBezTo>
                    <a:pt x="939" y="406"/>
                    <a:pt x="934" y="408"/>
                    <a:pt x="929" y="409"/>
                  </a:cubicBezTo>
                  <a:cubicBezTo>
                    <a:pt x="929" y="395"/>
                    <a:pt x="927" y="382"/>
                    <a:pt x="925" y="370"/>
                  </a:cubicBezTo>
                  <a:cubicBezTo>
                    <a:pt x="925" y="369"/>
                    <a:pt x="925" y="369"/>
                    <a:pt x="925" y="369"/>
                  </a:cubicBezTo>
                  <a:cubicBezTo>
                    <a:pt x="938" y="375"/>
                    <a:pt x="954" y="378"/>
                    <a:pt x="973" y="379"/>
                  </a:cubicBezTo>
                  <a:cubicBezTo>
                    <a:pt x="974" y="386"/>
                    <a:pt x="973" y="393"/>
                    <a:pt x="973" y="400"/>
                  </a:cubicBezTo>
                  <a:moveTo>
                    <a:pt x="973" y="361"/>
                  </a:moveTo>
                  <a:cubicBezTo>
                    <a:pt x="973" y="364"/>
                    <a:pt x="973" y="367"/>
                    <a:pt x="973" y="370"/>
                  </a:cubicBezTo>
                  <a:cubicBezTo>
                    <a:pt x="957" y="369"/>
                    <a:pt x="946" y="365"/>
                    <a:pt x="933" y="361"/>
                  </a:cubicBezTo>
                  <a:cubicBezTo>
                    <a:pt x="931" y="361"/>
                    <a:pt x="928" y="360"/>
                    <a:pt x="925" y="359"/>
                  </a:cubicBezTo>
                  <a:cubicBezTo>
                    <a:pt x="928" y="352"/>
                    <a:pt x="937" y="351"/>
                    <a:pt x="950" y="350"/>
                  </a:cubicBezTo>
                  <a:cubicBezTo>
                    <a:pt x="958" y="349"/>
                    <a:pt x="966" y="349"/>
                    <a:pt x="972" y="346"/>
                  </a:cubicBezTo>
                  <a:cubicBezTo>
                    <a:pt x="973" y="350"/>
                    <a:pt x="973" y="356"/>
                    <a:pt x="973" y="361"/>
                  </a:cubicBezTo>
                  <a:moveTo>
                    <a:pt x="972" y="334"/>
                  </a:moveTo>
                  <a:cubicBezTo>
                    <a:pt x="966" y="339"/>
                    <a:pt x="955" y="340"/>
                    <a:pt x="944" y="340"/>
                  </a:cubicBezTo>
                  <a:cubicBezTo>
                    <a:pt x="943" y="341"/>
                    <a:pt x="942" y="341"/>
                    <a:pt x="941" y="341"/>
                  </a:cubicBezTo>
                  <a:cubicBezTo>
                    <a:pt x="945" y="335"/>
                    <a:pt x="950" y="331"/>
                    <a:pt x="955" y="326"/>
                  </a:cubicBezTo>
                  <a:cubicBezTo>
                    <a:pt x="960" y="322"/>
                    <a:pt x="964" y="317"/>
                    <a:pt x="968" y="312"/>
                  </a:cubicBezTo>
                  <a:cubicBezTo>
                    <a:pt x="969" y="314"/>
                    <a:pt x="969" y="318"/>
                    <a:pt x="969" y="321"/>
                  </a:cubicBezTo>
                  <a:cubicBezTo>
                    <a:pt x="970" y="325"/>
                    <a:pt x="970" y="330"/>
                    <a:pt x="972" y="334"/>
                  </a:cubicBezTo>
                  <a:moveTo>
                    <a:pt x="966" y="286"/>
                  </a:moveTo>
                  <a:cubicBezTo>
                    <a:pt x="966" y="289"/>
                    <a:pt x="966" y="292"/>
                    <a:pt x="969" y="294"/>
                  </a:cubicBezTo>
                  <a:cubicBezTo>
                    <a:pt x="952" y="307"/>
                    <a:pt x="936" y="320"/>
                    <a:pt x="920" y="333"/>
                  </a:cubicBezTo>
                  <a:cubicBezTo>
                    <a:pt x="920" y="333"/>
                    <a:pt x="920" y="332"/>
                    <a:pt x="920" y="331"/>
                  </a:cubicBezTo>
                  <a:cubicBezTo>
                    <a:pt x="920" y="331"/>
                    <a:pt x="920" y="330"/>
                    <a:pt x="919" y="329"/>
                  </a:cubicBezTo>
                  <a:cubicBezTo>
                    <a:pt x="935" y="315"/>
                    <a:pt x="950" y="300"/>
                    <a:pt x="966" y="286"/>
                  </a:cubicBezTo>
                  <a:moveTo>
                    <a:pt x="918" y="542"/>
                  </a:moveTo>
                  <a:cubicBezTo>
                    <a:pt x="932" y="527"/>
                    <a:pt x="945" y="512"/>
                    <a:pt x="959" y="502"/>
                  </a:cubicBezTo>
                  <a:cubicBezTo>
                    <a:pt x="952" y="538"/>
                    <a:pt x="943" y="571"/>
                    <a:pt x="934" y="605"/>
                  </a:cubicBezTo>
                  <a:cubicBezTo>
                    <a:pt x="928" y="627"/>
                    <a:pt x="922" y="649"/>
                    <a:pt x="916" y="673"/>
                  </a:cubicBezTo>
                  <a:cubicBezTo>
                    <a:pt x="905" y="679"/>
                    <a:pt x="894" y="684"/>
                    <a:pt x="883" y="688"/>
                  </a:cubicBezTo>
                  <a:cubicBezTo>
                    <a:pt x="886" y="673"/>
                    <a:pt x="895" y="658"/>
                    <a:pt x="904" y="641"/>
                  </a:cubicBezTo>
                  <a:cubicBezTo>
                    <a:pt x="913" y="626"/>
                    <a:pt x="922" y="611"/>
                    <a:pt x="927" y="594"/>
                  </a:cubicBezTo>
                  <a:cubicBezTo>
                    <a:pt x="934" y="572"/>
                    <a:pt x="934" y="572"/>
                    <a:pt x="934" y="572"/>
                  </a:cubicBezTo>
                  <a:cubicBezTo>
                    <a:pt x="921" y="591"/>
                    <a:pt x="921" y="591"/>
                    <a:pt x="921" y="591"/>
                  </a:cubicBezTo>
                  <a:cubicBezTo>
                    <a:pt x="914" y="601"/>
                    <a:pt x="909" y="611"/>
                    <a:pt x="904" y="622"/>
                  </a:cubicBezTo>
                  <a:cubicBezTo>
                    <a:pt x="899" y="632"/>
                    <a:pt x="894" y="643"/>
                    <a:pt x="887" y="652"/>
                  </a:cubicBezTo>
                  <a:cubicBezTo>
                    <a:pt x="886" y="639"/>
                    <a:pt x="893" y="623"/>
                    <a:pt x="900" y="608"/>
                  </a:cubicBezTo>
                  <a:cubicBezTo>
                    <a:pt x="904" y="599"/>
                    <a:pt x="908" y="590"/>
                    <a:pt x="910" y="581"/>
                  </a:cubicBezTo>
                  <a:cubicBezTo>
                    <a:pt x="915" y="565"/>
                    <a:pt x="915" y="565"/>
                    <a:pt x="915" y="565"/>
                  </a:cubicBezTo>
                  <a:cubicBezTo>
                    <a:pt x="928" y="552"/>
                    <a:pt x="928" y="552"/>
                    <a:pt x="928" y="552"/>
                  </a:cubicBezTo>
                  <a:cubicBezTo>
                    <a:pt x="908" y="561"/>
                    <a:pt x="908" y="561"/>
                    <a:pt x="908" y="561"/>
                  </a:cubicBezTo>
                  <a:cubicBezTo>
                    <a:pt x="905" y="563"/>
                    <a:pt x="900" y="565"/>
                    <a:pt x="896" y="566"/>
                  </a:cubicBezTo>
                  <a:cubicBezTo>
                    <a:pt x="904" y="559"/>
                    <a:pt x="911" y="551"/>
                    <a:pt x="918" y="542"/>
                  </a:cubicBezTo>
                  <a:moveTo>
                    <a:pt x="914" y="373"/>
                  </a:moveTo>
                  <a:cubicBezTo>
                    <a:pt x="916" y="381"/>
                    <a:pt x="916" y="391"/>
                    <a:pt x="917" y="401"/>
                  </a:cubicBezTo>
                  <a:cubicBezTo>
                    <a:pt x="917" y="404"/>
                    <a:pt x="917" y="408"/>
                    <a:pt x="917" y="412"/>
                  </a:cubicBezTo>
                  <a:cubicBezTo>
                    <a:pt x="904" y="416"/>
                    <a:pt x="893" y="419"/>
                    <a:pt x="880" y="420"/>
                  </a:cubicBezTo>
                  <a:cubicBezTo>
                    <a:pt x="890" y="405"/>
                    <a:pt x="901" y="390"/>
                    <a:pt x="914" y="373"/>
                  </a:cubicBezTo>
                  <a:moveTo>
                    <a:pt x="840" y="206"/>
                  </a:moveTo>
                  <a:cubicBezTo>
                    <a:pt x="856" y="198"/>
                    <a:pt x="871" y="187"/>
                    <a:pt x="885" y="177"/>
                  </a:cubicBezTo>
                  <a:cubicBezTo>
                    <a:pt x="896" y="169"/>
                    <a:pt x="907" y="161"/>
                    <a:pt x="918" y="154"/>
                  </a:cubicBezTo>
                  <a:cubicBezTo>
                    <a:pt x="919" y="168"/>
                    <a:pt x="917" y="182"/>
                    <a:pt x="914" y="195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4" y="199"/>
                    <a:pt x="898" y="204"/>
                    <a:pt x="892" y="210"/>
                  </a:cubicBezTo>
                  <a:cubicBezTo>
                    <a:pt x="889" y="214"/>
                    <a:pt x="885" y="217"/>
                    <a:pt x="881" y="221"/>
                  </a:cubicBezTo>
                  <a:cubicBezTo>
                    <a:pt x="886" y="216"/>
                    <a:pt x="890" y="210"/>
                    <a:pt x="895" y="204"/>
                  </a:cubicBezTo>
                  <a:cubicBezTo>
                    <a:pt x="906" y="189"/>
                    <a:pt x="906" y="189"/>
                    <a:pt x="906" y="189"/>
                  </a:cubicBezTo>
                  <a:cubicBezTo>
                    <a:pt x="890" y="199"/>
                    <a:pt x="890" y="199"/>
                    <a:pt x="890" y="199"/>
                  </a:cubicBezTo>
                  <a:cubicBezTo>
                    <a:pt x="871" y="211"/>
                    <a:pt x="852" y="240"/>
                    <a:pt x="841" y="260"/>
                  </a:cubicBezTo>
                  <a:cubicBezTo>
                    <a:pt x="837" y="245"/>
                    <a:pt x="839" y="225"/>
                    <a:pt x="840" y="206"/>
                  </a:cubicBezTo>
                  <a:moveTo>
                    <a:pt x="839" y="279"/>
                  </a:moveTo>
                  <a:cubicBezTo>
                    <a:pt x="850" y="267"/>
                    <a:pt x="861" y="254"/>
                    <a:pt x="865" y="240"/>
                  </a:cubicBezTo>
                  <a:cubicBezTo>
                    <a:pt x="886" y="232"/>
                    <a:pt x="900" y="218"/>
                    <a:pt x="912" y="204"/>
                  </a:cubicBezTo>
                  <a:cubicBezTo>
                    <a:pt x="912" y="207"/>
                    <a:pt x="911" y="209"/>
                    <a:pt x="911" y="211"/>
                  </a:cubicBezTo>
                  <a:cubicBezTo>
                    <a:pt x="908" y="221"/>
                    <a:pt x="906" y="230"/>
                    <a:pt x="905" y="238"/>
                  </a:cubicBezTo>
                  <a:cubicBezTo>
                    <a:pt x="905" y="241"/>
                    <a:pt x="905" y="243"/>
                    <a:pt x="905" y="246"/>
                  </a:cubicBezTo>
                  <a:cubicBezTo>
                    <a:pt x="905" y="250"/>
                    <a:pt x="905" y="254"/>
                    <a:pt x="904" y="257"/>
                  </a:cubicBezTo>
                  <a:cubicBezTo>
                    <a:pt x="893" y="287"/>
                    <a:pt x="849" y="303"/>
                    <a:pt x="817" y="314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7" y="311"/>
                    <a:pt x="819" y="307"/>
                    <a:pt x="822" y="302"/>
                  </a:cubicBezTo>
                  <a:cubicBezTo>
                    <a:pt x="824" y="299"/>
                    <a:pt x="824" y="299"/>
                    <a:pt x="824" y="299"/>
                  </a:cubicBezTo>
                  <a:cubicBezTo>
                    <a:pt x="828" y="295"/>
                    <a:pt x="831" y="291"/>
                    <a:pt x="834" y="286"/>
                  </a:cubicBezTo>
                  <a:cubicBezTo>
                    <a:pt x="836" y="284"/>
                    <a:pt x="837" y="282"/>
                    <a:pt x="839" y="279"/>
                  </a:cubicBezTo>
                  <a:moveTo>
                    <a:pt x="828" y="217"/>
                  </a:moveTo>
                  <a:cubicBezTo>
                    <a:pt x="827" y="227"/>
                    <a:pt x="829" y="236"/>
                    <a:pt x="830" y="245"/>
                  </a:cubicBezTo>
                  <a:cubicBezTo>
                    <a:pt x="832" y="254"/>
                    <a:pt x="833" y="263"/>
                    <a:pt x="832" y="270"/>
                  </a:cubicBezTo>
                  <a:cubicBezTo>
                    <a:pt x="831" y="274"/>
                    <a:pt x="830" y="278"/>
                    <a:pt x="828" y="282"/>
                  </a:cubicBezTo>
                  <a:cubicBezTo>
                    <a:pt x="824" y="286"/>
                    <a:pt x="820" y="292"/>
                    <a:pt x="816" y="298"/>
                  </a:cubicBezTo>
                  <a:cubicBezTo>
                    <a:pt x="813" y="302"/>
                    <a:pt x="810" y="306"/>
                    <a:pt x="808" y="310"/>
                  </a:cubicBezTo>
                  <a:cubicBezTo>
                    <a:pt x="804" y="304"/>
                    <a:pt x="802" y="296"/>
                    <a:pt x="800" y="287"/>
                  </a:cubicBezTo>
                  <a:cubicBezTo>
                    <a:pt x="798" y="281"/>
                    <a:pt x="797" y="275"/>
                    <a:pt x="794" y="269"/>
                  </a:cubicBezTo>
                  <a:cubicBezTo>
                    <a:pt x="802" y="249"/>
                    <a:pt x="813" y="231"/>
                    <a:pt x="828" y="217"/>
                  </a:cubicBezTo>
                  <a:moveTo>
                    <a:pt x="787" y="375"/>
                  </a:moveTo>
                  <a:cubicBezTo>
                    <a:pt x="791" y="366"/>
                    <a:pt x="796" y="357"/>
                    <a:pt x="800" y="348"/>
                  </a:cubicBezTo>
                  <a:cubicBezTo>
                    <a:pt x="802" y="353"/>
                    <a:pt x="804" y="359"/>
                    <a:pt x="806" y="365"/>
                  </a:cubicBezTo>
                  <a:cubicBezTo>
                    <a:pt x="807" y="371"/>
                    <a:pt x="809" y="378"/>
                    <a:pt x="812" y="383"/>
                  </a:cubicBezTo>
                  <a:cubicBezTo>
                    <a:pt x="810" y="386"/>
                    <a:pt x="809" y="389"/>
                    <a:pt x="808" y="392"/>
                  </a:cubicBezTo>
                  <a:cubicBezTo>
                    <a:pt x="802" y="407"/>
                    <a:pt x="796" y="423"/>
                    <a:pt x="795" y="445"/>
                  </a:cubicBezTo>
                  <a:cubicBezTo>
                    <a:pt x="793" y="447"/>
                    <a:pt x="791" y="450"/>
                    <a:pt x="789" y="452"/>
                  </a:cubicBezTo>
                  <a:cubicBezTo>
                    <a:pt x="782" y="459"/>
                    <a:pt x="775" y="466"/>
                    <a:pt x="767" y="472"/>
                  </a:cubicBezTo>
                  <a:cubicBezTo>
                    <a:pt x="755" y="435"/>
                    <a:pt x="770" y="406"/>
                    <a:pt x="787" y="375"/>
                  </a:cubicBezTo>
                  <a:moveTo>
                    <a:pt x="772" y="757"/>
                  </a:moveTo>
                  <a:cubicBezTo>
                    <a:pt x="749" y="740"/>
                    <a:pt x="723" y="723"/>
                    <a:pt x="691" y="711"/>
                  </a:cubicBezTo>
                  <a:cubicBezTo>
                    <a:pt x="698" y="679"/>
                    <a:pt x="716" y="662"/>
                    <a:pt x="735" y="643"/>
                  </a:cubicBezTo>
                  <a:cubicBezTo>
                    <a:pt x="739" y="640"/>
                    <a:pt x="743" y="636"/>
                    <a:pt x="747" y="632"/>
                  </a:cubicBezTo>
                  <a:cubicBezTo>
                    <a:pt x="762" y="674"/>
                    <a:pt x="770" y="714"/>
                    <a:pt x="772" y="757"/>
                  </a:cubicBezTo>
                  <a:moveTo>
                    <a:pt x="723" y="635"/>
                  </a:moveTo>
                  <a:cubicBezTo>
                    <a:pt x="720" y="637"/>
                    <a:pt x="716" y="640"/>
                    <a:pt x="714" y="643"/>
                  </a:cubicBezTo>
                  <a:cubicBezTo>
                    <a:pt x="710" y="623"/>
                    <a:pt x="716" y="594"/>
                    <a:pt x="723" y="576"/>
                  </a:cubicBezTo>
                  <a:cubicBezTo>
                    <a:pt x="727" y="581"/>
                    <a:pt x="730" y="587"/>
                    <a:pt x="733" y="593"/>
                  </a:cubicBezTo>
                  <a:cubicBezTo>
                    <a:pt x="736" y="600"/>
                    <a:pt x="739" y="607"/>
                    <a:pt x="745" y="612"/>
                  </a:cubicBezTo>
                  <a:cubicBezTo>
                    <a:pt x="738" y="620"/>
                    <a:pt x="730" y="628"/>
                    <a:pt x="723" y="635"/>
                  </a:cubicBezTo>
                  <a:moveTo>
                    <a:pt x="735" y="550"/>
                  </a:moveTo>
                  <a:cubicBezTo>
                    <a:pt x="737" y="548"/>
                    <a:pt x="739" y="545"/>
                    <a:pt x="742" y="542"/>
                  </a:cubicBezTo>
                  <a:cubicBezTo>
                    <a:pt x="742" y="548"/>
                    <a:pt x="743" y="553"/>
                    <a:pt x="742" y="558"/>
                  </a:cubicBezTo>
                  <a:cubicBezTo>
                    <a:pt x="741" y="557"/>
                    <a:pt x="740" y="556"/>
                    <a:pt x="740" y="556"/>
                  </a:cubicBezTo>
                  <a:cubicBezTo>
                    <a:pt x="739" y="554"/>
                    <a:pt x="737" y="552"/>
                    <a:pt x="735" y="550"/>
                  </a:cubicBezTo>
                  <a:moveTo>
                    <a:pt x="609" y="241"/>
                  </a:moveTo>
                  <a:cubicBezTo>
                    <a:pt x="609" y="203"/>
                    <a:pt x="606" y="168"/>
                    <a:pt x="600" y="138"/>
                  </a:cubicBezTo>
                  <a:cubicBezTo>
                    <a:pt x="607" y="163"/>
                    <a:pt x="617" y="186"/>
                    <a:pt x="627" y="208"/>
                  </a:cubicBezTo>
                  <a:cubicBezTo>
                    <a:pt x="628" y="210"/>
                    <a:pt x="628" y="210"/>
                    <a:pt x="628" y="210"/>
                  </a:cubicBezTo>
                  <a:cubicBezTo>
                    <a:pt x="623" y="216"/>
                    <a:pt x="619" y="223"/>
                    <a:pt x="615" y="230"/>
                  </a:cubicBezTo>
                  <a:cubicBezTo>
                    <a:pt x="613" y="233"/>
                    <a:pt x="611" y="237"/>
                    <a:pt x="609" y="241"/>
                  </a:cubicBezTo>
                  <a:moveTo>
                    <a:pt x="614" y="297"/>
                  </a:moveTo>
                  <a:cubicBezTo>
                    <a:pt x="610" y="271"/>
                    <a:pt x="619" y="252"/>
                    <a:pt x="629" y="230"/>
                  </a:cubicBezTo>
                  <a:cubicBezTo>
                    <a:pt x="630" y="228"/>
                    <a:pt x="632" y="225"/>
                    <a:pt x="633" y="222"/>
                  </a:cubicBezTo>
                  <a:cubicBezTo>
                    <a:pt x="707" y="287"/>
                    <a:pt x="744" y="389"/>
                    <a:pt x="742" y="528"/>
                  </a:cubicBezTo>
                  <a:cubicBezTo>
                    <a:pt x="741" y="530"/>
                    <a:pt x="739" y="531"/>
                    <a:pt x="737" y="533"/>
                  </a:cubicBezTo>
                  <a:cubicBezTo>
                    <a:pt x="735" y="535"/>
                    <a:pt x="732" y="538"/>
                    <a:pt x="730" y="541"/>
                  </a:cubicBezTo>
                  <a:cubicBezTo>
                    <a:pt x="672" y="482"/>
                    <a:pt x="627" y="387"/>
                    <a:pt x="614" y="297"/>
                  </a:cubicBezTo>
                  <a:moveTo>
                    <a:pt x="632" y="462"/>
                  </a:moveTo>
                  <a:cubicBezTo>
                    <a:pt x="635" y="456"/>
                    <a:pt x="637" y="451"/>
                    <a:pt x="640" y="445"/>
                  </a:cubicBezTo>
                  <a:cubicBezTo>
                    <a:pt x="644" y="450"/>
                    <a:pt x="647" y="456"/>
                    <a:pt x="650" y="463"/>
                  </a:cubicBezTo>
                  <a:cubicBezTo>
                    <a:pt x="652" y="466"/>
                    <a:pt x="653" y="469"/>
                    <a:pt x="656" y="473"/>
                  </a:cubicBezTo>
                  <a:cubicBezTo>
                    <a:pt x="652" y="472"/>
                    <a:pt x="648" y="470"/>
                    <a:pt x="643" y="468"/>
                  </a:cubicBezTo>
                  <a:cubicBezTo>
                    <a:pt x="640" y="466"/>
                    <a:pt x="636" y="464"/>
                    <a:pt x="632" y="463"/>
                  </a:cubicBezTo>
                  <a:cubicBezTo>
                    <a:pt x="632" y="462"/>
                    <a:pt x="632" y="462"/>
                    <a:pt x="632" y="462"/>
                  </a:cubicBezTo>
                  <a:moveTo>
                    <a:pt x="626" y="473"/>
                  </a:moveTo>
                  <a:cubicBezTo>
                    <a:pt x="637" y="481"/>
                    <a:pt x="650" y="489"/>
                    <a:pt x="668" y="493"/>
                  </a:cubicBezTo>
                  <a:cubicBezTo>
                    <a:pt x="682" y="514"/>
                    <a:pt x="696" y="536"/>
                    <a:pt x="716" y="565"/>
                  </a:cubicBezTo>
                  <a:cubicBezTo>
                    <a:pt x="707" y="588"/>
                    <a:pt x="699" y="624"/>
                    <a:pt x="703" y="652"/>
                  </a:cubicBezTo>
                  <a:cubicBezTo>
                    <a:pt x="690" y="667"/>
                    <a:pt x="681" y="687"/>
                    <a:pt x="674" y="704"/>
                  </a:cubicBezTo>
                  <a:cubicBezTo>
                    <a:pt x="639" y="698"/>
                    <a:pt x="626" y="674"/>
                    <a:pt x="612" y="648"/>
                  </a:cubicBezTo>
                  <a:cubicBezTo>
                    <a:pt x="609" y="644"/>
                    <a:pt x="607" y="640"/>
                    <a:pt x="605" y="635"/>
                  </a:cubicBezTo>
                  <a:cubicBezTo>
                    <a:pt x="609" y="618"/>
                    <a:pt x="620" y="609"/>
                    <a:pt x="631" y="599"/>
                  </a:cubicBezTo>
                  <a:cubicBezTo>
                    <a:pt x="642" y="589"/>
                    <a:pt x="654" y="579"/>
                    <a:pt x="659" y="561"/>
                  </a:cubicBezTo>
                  <a:cubicBezTo>
                    <a:pt x="652" y="558"/>
                    <a:pt x="652" y="558"/>
                    <a:pt x="652" y="558"/>
                  </a:cubicBezTo>
                  <a:cubicBezTo>
                    <a:pt x="646" y="571"/>
                    <a:pt x="637" y="580"/>
                    <a:pt x="627" y="589"/>
                  </a:cubicBezTo>
                  <a:cubicBezTo>
                    <a:pt x="617" y="597"/>
                    <a:pt x="608" y="606"/>
                    <a:pt x="601" y="619"/>
                  </a:cubicBezTo>
                  <a:cubicBezTo>
                    <a:pt x="594" y="599"/>
                    <a:pt x="594" y="569"/>
                    <a:pt x="600" y="536"/>
                  </a:cubicBezTo>
                  <a:cubicBezTo>
                    <a:pt x="601" y="532"/>
                    <a:pt x="601" y="532"/>
                    <a:pt x="601" y="532"/>
                  </a:cubicBezTo>
                  <a:cubicBezTo>
                    <a:pt x="605" y="507"/>
                    <a:pt x="611" y="480"/>
                    <a:pt x="626" y="473"/>
                  </a:cubicBezTo>
                  <a:moveTo>
                    <a:pt x="493" y="469"/>
                  </a:moveTo>
                  <a:cubicBezTo>
                    <a:pt x="498" y="445"/>
                    <a:pt x="509" y="430"/>
                    <a:pt x="522" y="414"/>
                  </a:cubicBezTo>
                  <a:cubicBezTo>
                    <a:pt x="525" y="410"/>
                    <a:pt x="528" y="405"/>
                    <a:pt x="531" y="401"/>
                  </a:cubicBezTo>
                  <a:cubicBezTo>
                    <a:pt x="534" y="396"/>
                    <a:pt x="534" y="396"/>
                    <a:pt x="534" y="396"/>
                  </a:cubicBezTo>
                  <a:cubicBezTo>
                    <a:pt x="528" y="395"/>
                    <a:pt x="528" y="395"/>
                    <a:pt x="528" y="395"/>
                  </a:cubicBezTo>
                  <a:cubicBezTo>
                    <a:pt x="520" y="395"/>
                    <a:pt x="516" y="404"/>
                    <a:pt x="511" y="412"/>
                  </a:cubicBezTo>
                  <a:cubicBezTo>
                    <a:pt x="510" y="413"/>
                    <a:pt x="510" y="413"/>
                    <a:pt x="510" y="413"/>
                  </a:cubicBezTo>
                  <a:cubicBezTo>
                    <a:pt x="511" y="408"/>
                    <a:pt x="511" y="403"/>
                    <a:pt x="512" y="398"/>
                  </a:cubicBezTo>
                  <a:cubicBezTo>
                    <a:pt x="513" y="388"/>
                    <a:pt x="514" y="378"/>
                    <a:pt x="514" y="369"/>
                  </a:cubicBezTo>
                  <a:cubicBezTo>
                    <a:pt x="507" y="368"/>
                    <a:pt x="507" y="368"/>
                    <a:pt x="507" y="368"/>
                  </a:cubicBezTo>
                  <a:cubicBezTo>
                    <a:pt x="505" y="380"/>
                    <a:pt x="505" y="380"/>
                    <a:pt x="505" y="380"/>
                  </a:cubicBezTo>
                  <a:cubicBezTo>
                    <a:pt x="501" y="406"/>
                    <a:pt x="497" y="428"/>
                    <a:pt x="488" y="453"/>
                  </a:cubicBezTo>
                  <a:cubicBezTo>
                    <a:pt x="484" y="444"/>
                    <a:pt x="477" y="435"/>
                    <a:pt x="471" y="428"/>
                  </a:cubicBezTo>
                  <a:cubicBezTo>
                    <a:pt x="462" y="415"/>
                    <a:pt x="453" y="404"/>
                    <a:pt x="452" y="389"/>
                  </a:cubicBezTo>
                  <a:cubicBezTo>
                    <a:pt x="451" y="376"/>
                    <a:pt x="457" y="364"/>
                    <a:pt x="464" y="351"/>
                  </a:cubicBezTo>
                  <a:cubicBezTo>
                    <a:pt x="470" y="337"/>
                    <a:pt x="478" y="323"/>
                    <a:pt x="479" y="305"/>
                  </a:cubicBezTo>
                  <a:cubicBezTo>
                    <a:pt x="493" y="323"/>
                    <a:pt x="507" y="341"/>
                    <a:pt x="520" y="359"/>
                  </a:cubicBezTo>
                  <a:cubicBezTo>
                    <a:pt x="544" y="393"/>
                    <a:pt x="569" y="428"/>
                    <a:pt x="603" y="456"/>
                  </a:cubicBezTo>
                  <a:cubicBezTo>
                    <a:pt x="602" y="484"/>
                    <a:pt x="598" y="506"/>
                    <a:pt x="591" y="525"/>
                  </a:cubicBezTo>
                  <a:cubicBezTo>
                    <a:pt x="586" y="519"/>
                    <a:pt x="583" y="511"/>
                    <a:pt x="580" y="503"/>
                  </a:cubicBezTo>
                  <a:cubicBezTo>
                    <a:pt x="577" y="494"/>
                    <a:pt x="574" y="485"/>
                    <a:pt x="568" y="478"/>
                  </a:cubicBezTo>
                  <a:cubicBezTo>
                    <a:pt x="564" y="474"/>
                    <a:pt x="564" y="474"/>
                    <a:pt x="564" y="474"/>
                  </a:cubicBezTo>
                  <a:cubicBezTo>
                    <a:pt x="565" y="474"/>
                    <a:pt x="565" y="474"/>
                    <a:pt x="565" y="474"/>
                  </a:cubicBezTo>
                  <a:cubicBezTo>
                    <a:pt x="571" y="471"/>
                    <a:pt x="571" y="471"/>
                    <a:pt x="571" y="471"/>
                  </a:cubicBezTo>
                  <a:cubicBezTo>
                    <a:pt x="566" y="468"/>
                    <a:pt x="566" y="468"/>
                    <a:pt x="566" y="468"/>
                  </a:cubicBezTo>
                  <a:cubicBezTo>
                    <a:pt x="564" y="466"/>
                    <a:pt x="564" y="463"/>
                    <a:pt x="563" y="459"/>
                  </a:cubicBezTo>
                  <a:cubicBezTo>
                    <a:pt x="563" y="454"/>
                    <a:pt x="562" y="449"/>
                    <a:pt x="558" y="445"/>
                  </a:cubicBezTo>
                  <a:cubicBezTo>
                    <a:pt x="552" y="441"/>
                    <a:pt x="552" y="441"/>
                    <a:pt x="552" y="441"/>
                  </a:cubicBezTo>
                  <a:cubicBezTo>
                    <a:pt x="552" y="448"/>
                    <a:pt x="552" y="448"/>
                    <a:pt x="552" y="448"/>
                  </a:cubicBezTo>
                  <a:cubicBezTo>
                    <a:pt x="553" y="465"/>
                    <a:pt x="556" y="471"/>
                    <a:pt x="559" y="473"/>
                  </a:cubicBezTo>
                  <a:cubicBezTo>
                    <a:pt x="563" y="484"/>
                    <a:pt x="563" y="484"/>
                    <a:pt x="563" y="484"/>
                  </a:cubicBezTo>
                  <a:cubicBezTo>
                    <a:pt x="569" y="502"/>
                    <a:pt x="576" y="521"/>
                    <a:pt x="587" y="536"/>
                  </a:cubicBezTo>
                  <a:cubicBezTo>
                    <a:pt x="575" y="604"/>
                    <a:pt x="591" y="648"/>
                    <a:pt x="610" y="682"/>
                  </a:cubicBezTo>
                  <a:cubicBezTo>
                    <a:pt x="565" y="666"/>
                    <a:pt x="531" y="639"/>
                    <a:pt x="511" y="601"/>
                  </a:cubicBezTo>
                  <a:cubicBezTo>
                    <a:pt x="518" y="545"/>
                    <a:pt x="503" y="494"/>
                    <a:pt x="493" y="469"/>
                  </a:cubicBezTo>
                  <a:moveTo>
                    <a:pt x="407" y="693"/>
                  </a:moveTo>
                  <a:cubicBezTo>
                    <a:pt x="412" y="687"/>
                    <a:pt x="421" y="684"/>
                    <a:pt x="432" y="685"/>
                  </a:cubicBezTo>
                  <a:cubicBezTo>
                    <a:pt x="434" y="685"/>
                    <a:pt x="435" y="685"/>
                    <a:pt x="437" y="685"/>
                  </a:cubicBezTo>
                  <a:cubicBezTo>
                    <a:pt x="432" y="687"/>
                    <a:pt x="425" y="689"/>
                    <a:pt x="422" y="690"/>
                  </a:cubicBezTo>
                  <a:cubicBezTo>
                    <a:pt x="418" y="691"/>
                    <a:pt x="414" y="692"/>
                    <a:pt x="411" y="693"/>
                  </a:cubicBezTo>
                  <a:cubicBezTo>
                    <a:pt x="405" y="695"/>
                    <a:pt x="405" y="695"/>
                    <a:pt x="405" y="695"/>
                  </a:cubicBezTo>
                  <a:cubicBezTo>
                    <a:pt x="406" y="695"/>
                    <a:pt x="406" y="694"/>
                    <a:pt x="407" y="693"/>
                  </a:cubicBezTo>
                  <a:moveTo>
                    <a:pt x="465" y="714"/>
                  </a:moveTo>
                  <a:cubicBezTo>
                    <a:pt x="443" y="714"/>
                    <a:pt x="421" y="713"/>
                    <a:pt x="401" y="715"/>
                  </a:cubicBezTo>
                  <a:cubicBezTo>
                    <a:pt x="400" y="709"/>
                    <a:pt x="401" y="703"/>
                    <a:pt x="404" y="698"/>
                  </a:cubicBezTo>
                  <a:cubicBezTo>
                    <a:pt x="411" y="700"/>
                    <a:pt x="411" y="700"/>
                    <a:pt x="411" y="700"/>
                  </a:cubicBezTo>
                  <a:cubicBezTo>
                    <a:pt x="420" y="703"/>
                    <a:pt x="432" y="698"/>
                    <a:pt x="442" y="693"/>
                  </a:cubicBezTo>
                  <a:cubicBezTo>
                    <a:pt x="445" y="692"/>
                    <a:pt x="447" y="691"/>
                    <a:pt x="450" y="690"/>
                  </a:cubicBezTo>
                  <a:cubicBezTo>
                    <a:pt x="454" y="691"/>
                    <a:pt x="458" y="692"/>
                    <a:pt x="463" y="693"/>
                  </a:cubicBezTo>
                  <a:cubicBezTo>
                    <a:pt x="479" y="698"/>
                    <a:pt x="494" y="703"/>
                    <a:pt x="501" y="714"/>
                  </a:cubicBezTo>
                  <a:cubicBezTo>
                    <a:pt x="489" y="714"/>
                    <a:pt x="477" y="714"/>
                    <a:pt x="465" y="714"/>
                  </a:cubicBezTo>
                  <a:moveTo>
                    <a:pt x="561" y="725"/>
                  </a:moveTo>
                  <a:cubicBezTo>
                    <a:pt x="549" y="723"/>
                    <a:pt x="536" y="721"/>
                    <a:pt x="524" y="715"/>
                  </a:cubicBezTo>
                  <a:cubicBezTo>
                    <a:pt x="516" y="712"/>
                    <a:pt x="510" y="707"/>
                    <a:pt x="502" y="701"/>
                  </a:cubicBezTo>
                  <a:cubicBezTo>
                    <a:pt x="491" y="692"/>
                    <a:pt x="479" y="683"/>
                    <a:pt x="463" y="679"/>
                  </a:cubicBezTo>
                  <a:cubicBezTo>
                    <a:pt x="458" y="678"/>
                    <a:pt x="453" y="677"/>
                    <a:pt x="448" y="677"/>
                  </a:cubicBezTo>
                  <a:cubicBezTo>
                    <a:pt x="443" y="677"/>
                    <a:pt x="439" y="677"/>
                    <a:pt x="434" y="677"/>
                  </a:cubicBezTo>
                  <a:cubicBezTo>
                    <a:pt x="429" y="676"/>
                    <a:pt x="424" y="676"/>
                    <a:pt x="419" y="676"/>
                  </a:cubicBezTo>
                  <a:cubicBezTo>
                    <a:pt x="435" y="652"/>
                    <a:pt x="470" y="649"/>
                    <a:pt x="506" y="645"/>
                  </a:cubicBezTo>
                  <a:cubicBezTo>
                    <a:pt x="510" y="645"/>
                    <a:pt x="514" y="644"/>
                    <a:pt x="519" y="644"/>
                  </a:cubicBezTo>
                  <a:cubicBezTo>
                    <a:pt x="522" y="647"/>
                    <a:pt x="526" y="651"/>
                    <a:pt x="530" y="654"/>
                  </a:cubicBezTo>
                  <a:cubicBezTo>
                    <a:pt x="547" y="671"/>
                    <a:pt x="566" y="690"/>
                    <a:pt x="593" y="702"/>
                  </a:cubicBezTo>
                  <a:cubicBezTo>
                    <a:pt x="604" y="706"/>
                    <a:pt x="616" y="709"/>
                    <a:pt x="628" y="711"/>
                  </a:cubicBezTo>
                  <a:cubicBezTo>
                    <a:pt x="635" y="712"/>
                    <a:pt x="642" y="714"/>
                    <a:pt x="649" y="716"/>
                  </a:cubicBezTo>
                  <a:cubicBezTo>
                    <a:pt x="697" y="730"/>
                    <a:pt x="769" y="771"/>
                    <a:pt x="781" y="811"/>
                  </a:cubicBezTo>
                  <a:cubicBezTo>
                    <a:pt x="784" y="824"/>
                    <a:pt x="784" y="838"/>
                    <a:pt x="783" y="854"/>
                  </a:cubicBezTo>
                  <a:cubicBezTo>
                    <a:pt x="783" y="865"/>
                    <a:pt x="783" y="875"/>
                    <a:pt x="784" y="886"/>
                  </a:cubicBezTo>
                  <a:cubicBezTo>
                    <a:pt x="751" y="838"/>
                    <a:pt x="712" y="791"/>
                    <a:pt x="656" y="762"/>
                  </a:cubicBezTo>
                  <a:cubicBezTo>
                    <a:pt x="634" y="751"/>
                    <a:pt x="614" y="742"/>
                    <a:pt x="595" y="734"/>
                  </a:cubicBezTo>
                  <a:cubicBezTo>
                    <a:pt x="584" y="730"/>
                    <a:pt x="573" y="728"/>
                    <a:pt x="561" y="725"/>
                  </a:cubicBezTo>
                  <a:moveTo>
                    <a:pt x="575" y="896"/>
                  </a:moveTo>
                  <a:cubicBezTo>
                    <a:pt x="551" y="880"/>
                    <a:pt x="529" y="865"/>
                    <a:pt x="500" y="860"/>
                  </a:cubicBezTo>
                  <a:cubicBezTo>
                    <a:pt x="475" y="856"/>
                    <a:pt x="454" y="860"/>
                    <a:pt x="436" y="867"/>
                  </a:cubicBezTo>
                  <a:cubicBezTo>
                    <a:pt x="441" y="863"/>
                    <a:pt x="445" y="858"/>
                    <a:pt x="449" y="854"/>
                  </a:cubicBezTo>
                  <a:cubicBezTo>
                    <a:pt x="459" y="844"/>
                    <a:pt x="468" y="834"/>
                    <a:pt x="479" y="826"/>
                  </a:cubicBezTo>
                  <a:cubicBezTo>
                    <a:pt x="490" y="818"/>
                    <a:pt x="506" y="811"/>
                    <a:pt x="523" y="804"/>
                  </a:cubicBezTo>
                  <a:cubicBezTo>
                    <a:pt x="529" y="802"/>
                    <a:pt x="534" y="800"/>
                    <a:pt x="539" y="797"/>
                  </a:cubicBezTo>
                  <a:cubicBezTo>
                    <a:pt x="546" y="795"/>
                    <a:pt x="552" y="792"/>
                    <a:pt x="559" y="789"/>
                  </a:cubicBezTo>
                  <a:cubicBezTo>
                    <a:pt x="575" y="781"/>
                    <a:pt x="591" y="774"/>
                    <a:pt x="604" y="771"/>
                  </a:cubicBezTo>
                  <a:cubicBezTo>
                    <a:pt x="608" y="770"/>
                    <a:pt x="613" y="770"/>
                    <a:pt x="618" y="770"/>
                  </a:cubicBezTo>
                  <a:cubicBezTo>
                    <a:pt x="648" y="772"/>
                    <a:pt x="682" y="797"/>
                    <a:pt x="697" y="814"/>
                  </a:cubicBezTo>
                  <a:cubicBezTo>
                    <a:pt x="712" y="832"/>
                    <a:pt x="727" y="855"/>
                    <a:pt x="742" y="878"/>
                  </a:cubicBezTo>
                  <a:cubicBezTo>
                    <a:pt x="746" y="884"/>
                    <a:pt x="746" y="884"/>
                    <a:pt x="746" y="884"/>
                  </a:cubicBezTo>
                  <a:cubicBezTo>
                    <a:pt x="749" y="889"/>
                    <a:pt x="753" y="894"/>
                    <a:pt x="756" y="898"/>
                  </a:cubicBezTo>
                  <a:cubicBezTo>
                    <a:pt x="768" y="916"/>
                    <a:pt x="781" y="934"/>
                    <a:pt x="783" y="953"/>
                  </a:cubicBezTo>
                  <a:cubicBezTo>
                    <a:pt x="768" y="945"/>
                    <a:pt x="750" y="943"/>
                    <a:pt x="735" y="942"/>
                  </a:cubicBezTo>
                  <a:cubicBezTo>
                    <a:pt x="727" y="941"/>
                    <a:pt x="719" y="941"/>
                    <a:pt x="711" y="940"/>
                  </a:cubicBezTo>
                  <a:cubicBezTo>
                    <a:pt x="698" y="940"/>
                    <a:pt x="684" y="939"/>
                    <a:pt x="671" y="938"/>
                  </a:cubicBezTo>
                  <a:cubicBezTo>
                    <a:pt x="630" y="932"/>
                    <a:pt x="602" y="913"/>
                    <a:pt x="575" y="896"/>
                  </a:cubicBezTo>
                  <a:moveTo>
                    <a:pt x="542" y="948"/>
                  </a:moveTo>
                  <a:cubicBezTo>
                    <a:pt x="544" y="946"/>
                    <a:pt x="545" y="944"/>
                    <a:pt x="546" y="943"/>
                  </a:cubicBezTo>
                  <a:cubicBezTo>
                    <a:pt x="565" y="940"/>
                    <a:pt x="582" y="933"/>
                    <a:pt x="597" y="926"/>
                  </a:cubicBezTo>
                  <a:cubicBezTo>
                    <a:pt x="619" y="944"/>
                    <a:pt x="653" y="954"/>
                    <a:pt x="704" y="958"/>
                  </a:cubicBezTo>
                  <a:cubicBezTo>
                    <a:pt x="708" y="958"/>
                    <a:pt x="712" y="958"/>
                    <a:pt x="716" y="958"/>
                  </a:cubicBezTo>
                  <a:cubicBezTo>
                    <a:pt x="714" y="960"/>
                    <a:pt x="713" y="961"/>
                    <a:pt x="711" y="963"/>
                  </a:cubicBezTo>
                  <a:cubicBezTo>
                    <a:pt x="702" y="970"/>
                    <a:pt x="694" y="977"/>
                    <a:pt x="683" y="981"/>
                  </a:cubicBezTo>
                  <a:cubicBezTo>
                    <a:pt x="647" y="967"/>
                    <a:pt x="601" y="957"/>
                    <a:pt x="554" y="954"/>
                  </a:cubicBezTo>
                  <a:cubicBezTo>
                    <a:pt x="549" y="953"/>
                    <a:pt x="544" y="953"/>
                    <a:pt x="539" y="953"/>
                  </a:cubicBezTo>
                  <a:cubicBezTo>
                    <a:pt x="540" y="951"/>
                    <a:pt x="541" y="950"/>
                    <a:pt x="542" y="948"/>
                  </a:cubicBezTo>
                  <a:moveTo>
                    <a:pt x="561" y="974"/>
                  </a:moveTo>
                  <a:cubicBezTo>
                    <a:pt x="572" y="975"/>
                    <a:pt x="583" y="976"/>
                    <a:pt x="594" y="979"/>
                  </a:cubicBezTo>
                  <a:cubicBezTo>
                    <a:pt x="561" y="995"/>
                    <a:pt x="543" y="1028"/>
                    <a:pt x="525" y="1060"/>
                  </a:cubicBezTo>
                  <a:cubicBezTo>
                    <a:pt x="514" y="1081"/>
                    <a:pt x="502" y="1102"/>
                    <a:pt x="487" y="1118"/>
                  </a:cubicBezTo>
                  <a:cubicBezTo>
                    <a:pt x="483" y="1117"/>
                    <a:pt x="479" y="1117"/>
                    <a:pt x="476" y="1116"/>
                  </a:cubicBezTo>
                  <a:cubicBezTo>
                    <a:pt x="468" y="1114"/>
                    <a:pt x="460" y="1112"/>
                    <a:pt x="451" y="1112"/>
                  </a:cubicBezTo>
                  <a:cubicBezTo>
                    <a:pt x="450" y="1111"/>
                    <a:pt x="449" y="1111"/>
                    <a:pt x="448" y="1111"/>
                  </a:cubicBezTo>
                  <a:cubicBezTo>
                    <a:pt x="451" y="1100"/>
                    <a:pt x="450" y="1085"/>
                    <a:pt x="450" y="1070"/>
                  </a:cubicBezTo>
                  <a:cubicBezTo>
                    <a:pt x="449" y="1044"/>
                    <a:pt x="449" y="1016"/>
                    <a:pt x="461" y="1001"/>
                  </a:cubicBezTo>
                  <a:cubicBezTo>
                    <a:pt x="477" y="981"/>
                    <a:pt x="516" y="970"/>
                    <a:pt x="561" y="974"/>
                  </a:cubicBezTo>
                  <a:moveTo>
                    <a:pt x="536" y="1102"/>
                  </a:moveTo>
                  <a:cubicBezTo>
                    <a:pt x="541" y="1096"/>
                    <a:pt x="543" y="1088"/>
                    <a:pt x="545" y="1080"/>
                  </a:cubicBezTo>
                  <a:cubicBezTo>
                    <a:pt x="545" y="1080"/>
                    <a:pt x="545" y="1079"/>
                    <a:pt x="546" y="1078"/>
                  </a:cubicBezTo>
                  <a:cubicBezTo>
                    <a:pt x="549" y="1090"/>
                    <a:pt x="547" y="1105"/>
                    <a:pt x="541" y="1114"/>
                  </a:cubicBezTo>
                  <a:cubicBezTo>
                    <a:pt x="533" y="1126"/>
                    <a:pt x="533" y="1126"/>
                    <a:pt x="533" y="1126"/>
                  </a:cubicBezTo>
                  <a:cubicBezTo>
                    <a:pt x="523" y="1125"/>
                    <a:pt x="514" y="1125"/>
                    <a:pt x="505" y="1127"/>
                  </a:cubicBezTo>
                  <a:cubicBezTo>
                    <a:pt x="504" y="1124"/>
                    <a:pt x="501" y="1123"/>
                    <a:pt x="499" y="1123"/>
                  </a:cubicBezTo>
                  <a:cubicBezTo>
                    <a:pt x="517" y="1102"/>
                    <a:pt x="528" y="1079"/>
                    <a:pt x="540" y="1053"/>
                  </a:cubicBezTo>
                  <a:cubicBezTo>
                    <a:pt x="541" y="1052"/>
                    <a:pt x="542" y="1051"/>
                    <a:pt x="542" y="1049"/>
                  </a:cubicBezTo>
                  <a:cubicBezTo>
                    <a:pt x="542" y="1057"/>
                    <a:pt x="539" y="1066"/>
                    <a:pt x="536" y="1075"/>
                  </a:cubicBezTo>
                  <a:cubicBezTo>
                    <a:pt x="534" y="1083"/>
                    <a:pt x="531" y="1091"/>
                    <a:pt x="530" y="1099"/>
                  </a:cubicBezTo>
                  <a:cubicBezTo>
                    <a:pt x="528" y="1113"/>
                    <a:pt x="528" y="1113"/>
                    <a:pt x="528" y="1113"/>
                  </a:cubicBezTo>
                  <a:cubicBezTo>
                    <a:pt x="536" y="1102"/>
                    <a:pt x="536" y="1102"/>
                    <a:pt x="536" y="1102"/>
                  </a:cubicBezTo>
                  <a:moveTo>
                    <a:pt x="487" y="1129"/>
                  </a:moveTo>
                  <a:cubicBezTo>
                    <a:pt x="472" y="1134"/>
                    <a:pt x="462" y="1145"/>
                    <a:pt x="451" y="1156"/>
                  </a:cubicBezTo>
                  <a:cubicBezTo>
                    <a:pt x="451" y="1156"/>
                    <a:pt x="450" y="1157"/>
                    <a:pt x="450" y="1157"/>
                  </a:cubicBezTo>
                  <a:cubicBezTo>
                    <a:pt x="447" y="1147"/>
                    <a:pt x="446" y="1135"/>
                    <a:pt x="447" y="1121"/>
                  </a:cubicBezTo>
                  <a:cubicBezTo>
                    <a:pt x="462" y="1122"/>
                    <a:pt x="475" y="1125"/>
                    <a:pt x="487" y="1129"/>
                  </a:cubicBezTo>
                  <a:moveTo>
                    <a:pt x="279" y="1193"/>
                  </a:moveTo>
                  <a:cubicBezTo>
                    <a:pt x="287" y="1175"/>
                    <a:pt x="296" y="1153"/>
                    <a:pt x="293" y="1130"/>
                  </a:cubicBezTo>
                  <a:cubicBezTo>
                    <a:pt x="309" y="1113"/>
                    <a:pt x="321" y="1091"/>
                    <a:pt x="332" y="1070"/>
                  </a:cubicBezTo>
                  <a:cubicBezTo>
                    <a:pt x="346" y="1043"/>
                    <a:pt x="360" y="1015"/>
                    <a:pt x="384" y="997"/>
                  </a:cubicBezTo>
                  <a:cubicBezTo>
                    <a:pt x="406" y="982"/>
                    <a:pt x="439" y="980"/>
                    <a:pt x="472" y="978"/>
                  </a:cubicBezTo>
                  <a:cubicBezTo>
                    <a:pt x="430" y="1001"/>
                    <a:pt x="403" y="1041"/>
                    <a:pt x="376" y="1080"/>
                  </a:cubicBezTo>
                  <a:cubicBezTo>
                    <a:pt x="359" y="1106"/>
                    <a:pt x="342" y="1132"/>
                    <a:pt x="320" y="1153"/>
                  </a:cubicBezTo>
                  <a:cubicBezTo>
                    <a:pt x="308" y="1172"/>
                    <a:pt x="293" y="1188"/>
                    <a:pt x="276" y="1202"/>
                  </a:cubicBezTo>
                  <a:cubicBezTo>
                    <a:pt x="277" y="1199"/>
                    <a:pt x="278" y="1196"/>
                    <a:pt x="279" y="1193"/>
                  </a:cubicBezTo>
                  <a:moveTo>
                    <a:pt x="438" y="1112"/>
                  </a:moveTo>
                  <a:cubicBezTo>
                    <a:pt x="438" y="1112"/>
                    <a:pt x="438" y="1112"/>
                    <a:pt x="438" y="1112"/>
                  </a:cubicBezTo>
                  <a:cubicBezTo>
                    <a:pt x="435" y="1112"/>
                    <a:pt x="431" y="1112"/>
                    <a:pt x="429" y="1116"/>
                  </a:cubicBezTo>
                  <a:cubicBezTo>
                    <a:pt x="428" y="1117"/>
                    <a:pt x="428" y="1117"/>
                    <a:pt x="428" y="1117"/>
                  </a:cubicBezTo>
                  <a:cubicBezTo>
                    <a:pt x="428" y="1118"/>
                    <a:pt x="428" y="1118"/>
                    <a:pt x="428" y="1118"/>
                  </a:cubicBezTo>
                  <a:cubicBezTo>
                    <a:pt x="428" y="1121"/>
                    <a:pt x="430" y="1123"/>
                    <a:pt x="432" y="1123"/>
                  </a:cubicBezTo>
                  <a:cubicBezTo>
                    <a:pt x="434" y="1123"/>
                    <a:pt x="435" y="1123"/>
                    <a:pt x="436" y="1122"/>
                  </a:cubicBezTo>
                  <a:cubicBezTo>
                    <a:pt x="437" y="1122"/>
                    <a:pt x="437" y="1122"/>
                    <a:pt x="437" y="1122"/>
                  </a:cubicBezTo>
                  <a:cubicBezTo>
                    <a:pt x="434" y="1142"/>
                    <a:pt x="430" y="1159"/>
                    <a:pt x="424" y="1173"/>
                  </a:cubicBezTo>
                  <a:cubicBezTo>
                    <a:pt x="419" y="1188"/>
                    <a:pt x="419" y="1188"/>
                    <a:pt x="419" y="1188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17" y="1194"/>
                    <a:pt x="404" y="1201"/>
                    <a:pt x="384" y="1207"/>
                  </a:cubicBezTo>
                  <a:cubicBezTo>
                    <a:pt x="386" y="1204"/>
                    <a:pt x="386" y="1204"/>
                    <a:pt x="386" y="1204"/>
                  </a:cubicBezTo>
                  <a:cubicBezTo>
                    <a:pt x="380" y="1208"/>
                    <a:pt x="380" y="1208"/>
                    <a:pt x="380" y="1208"/>
                  </a:cubicBezTo>
                  <a:cubicBezTo>
                    <a:pt x="372" y="1210"/>
                    <a:pt x="363" y="1212"/>
                    <a:pt x="353" y="1213"/>
                  </a:cubicBezTo>
                  <a:cubicBezTo>
                    <a:pt x="358" y="1197"/>
                    <a:pt x="356" y="1181"/>
                    <a:pt x="354" y="1167"/>
                  </a:cubicBezTo>
                  <a:cubicBezTo>
                    <a:pt x="353" y="1156"/>
                    <a:pt x="351" y="1145"/>
                    <a:pt x="354" y="1134"/>
                  </a:cubicBezTo>
                  <a:cubicBezTo>
                    <a:pt x="356" y="1124"/>
                    <a:pt x="369" y="1110"/>
                    <a:pt x="379" y="1098"/>
                  </a:cubicBezTo>
                  <a:cubicBezTo>
                    <a:pt x="385" y="1091"/>
                    <a:pt x="391" y="1085"/>
                    <a:pt x="395" y="1080"/>
                  </a:cubicBezTo>
                  <a:cubicBezTo>
                    <a:pt x="399" y="1074"/>
                    <a:pt x="402" y="1069"/>
                    <a:pt x="406" y="1064"/>
                  </a:cubicBezTo>
                  <a:cubicBezTo>
                    <a:pt x="419" y="1045"/>
                    <a:pt x="430" y="1030"/>
                    <a:pt x="444" y="1016"/>
                  </a:cubicBezTo>
                  <a:cubicBezTo>
                    <a:pt x="442" y="1033"/>
                    <a:pt x="441" y="1054"/>
                    <a:pt x="440" y="1075"/>
                  </a:cubicBezTo>
                  <a:cubicBezTo>
                    <a:pt x="440" y="1087"/>
                    <a:pt x="439" y="1100"/>
                    <a:pt x="438" y="1112"/>
                  </a:cubicBezTo>
                  <a:moveTo>
                    <a:pt x="439" y="1161"/>
                  </a:moveTo>
                  <a:cubicBezTo>
                    <a:pt x="438" y="1166"/>
                    <a:pt x="436" y="1171"/>
                    <a:pt x="434" y="1175"/>
                  </a:cubicBezTo>
                  <a:cubicBezTo>
                    <a:pt x="435" y="1171"/>
                    <a:pt x="435" y="1171"/>
                    <a:pt x="435" y="1171"/>
                  </a:cubicBezTo>
                  <a:cubicBezTo>
                    <a:pt x="436" y="1168"/>
                    <a:pt x="438" y="1164"/>
                    <a:pt x="439" y="1161"/>
                  </a:cubicBezTo>
                  <a:moveTo>
                    <a:pt x="343" y="1215"/>
                  </a:moveTo>
                  <a:cubicBezTo>
                    <a:pt x="338" y="1216"/>
                    <a:pt x="334" y="1217"/>
                    <a:pt x="329" y="1218"/>
                  </a:cubicBezTo>
                  <a:cubicBezTo>
                    <a:pt x="324" y="1219"/>
                    <a:pt x="318" y="1220"/>
                    <a:pt x="313" y="1221"/>
                  </a:cubicBezTo>
                  <a:cubicBezTo>
                    <a:pt x="306" y="1224"/>
                    <a:pt x="306" y="1224"/>
                    <a:pt x="306" y="1224"/>
                  </a:cubicBezTo>
                  <a:cubicBezTo>
                    <a:pt x="312" y="1228"/>
                    <a:pt x="312" y="1228"/>
                    <a:pt x="312" y="1228"/>
                  </a:cubicBezTo>
                  <a:cubicBezTo>
                    <a:pt x="317" y="1231"/>
                    <a:pt x="323" y="1230"/>
                    <a:pt x="329" y="1228"/>
                  </a:cubicBezTo>
                  <a:cubicBezTo>
                    <a:pt x="332" y="1227"/>
                    <a:pt x="336" y="1227"/>
                    <a:pt x="339" y="1226"/>
                  </a:cubicBezTo>
                  <a:cubicBezTo>
                    <a:pt x="337" y="1234"/>
                    <a:pt x="336" y="1241"/>
                    <a:pt x="333" y="1246"/>
                  </a:cubicBezTo>
                  <a:cubicBezTo>
                    <a:pt x="330" y="1253"/>
                    <a:pt x="330" y="1253"/>
                    <a:pt x="330" y="1253"/>
                  </a:cubicBezTo>
                  <a:cubicBezTo>
                    <a:pt x="316" y="1254"/>
                    <a:pt x="303" y="1254"/>
                    <a:pt x="288" y="1253"/>
                  </a:cubicBezTo>
                  <a:cubicBezTo>
                    <a:pt x="278" y="1252"/>
                    <a:pt x="268" y="1251"/>
                    <a:pt x="257" y="1249"/>
                  </a:cubicBezTo>
                  <a:cubicBezTo>
                    <a:pt x="248" y="1249"/>
                    <a:pt x="239" y="1248"/>
                    <a:pt x="230" y="1247"/>
                  </a:cubicBezTo>
                  <a:cubicBezTo>
                    <a:pt x="242" y="1239"/>
                    <a:pt x="254" y="1231"/>
                    <a:pt x="265" y="1222"/>
                  </a:cubicBezTo>
                  <a:cubicBezTo>
                    <a:pt x="264" y="1234"/>
                    <a:pt x="264" y="1234"/>
                    <a:pt x="264" y="1234"/>
                  </a:cubicBezTo>
                  <a:cubicBezTo>
                    <a:pt x="270" y="1219"/>
                    <a:pt x="270" y="1219"/>
                    <a:pt x="270" y="1219"/>
                  </a:cubicBezTo>
                  <a:cubicBezTo>
                    <a:pt x="282" y="1209"/>
                    <a:pt x="294" y="1199"/>
                    <a:pt x="305" y="1189"/>
                  </a:cubicBezTo>
                  <a:cubicBezTo>
                    <a:pt x="308" y="1187"/>
                    <a:pt x="308" y="1187"/>
                    <a:pt x="308" y="1187"/>
                  </a:cubicBezTo>
                  <a:cubicBezTo>
                    <a:pt x="308" y="1188"/>
                    <a:pt x="308" y="1188"/>
                    <a:pt x="309" y="1189"/>
                  </a:cubicBezTo>
                  <a:cubicBezTo>
                    <a:pt x="309" y="1190"/>
                    <a:pt x="309" y="1191"/>
                    <a:pt x="309" y="1192"/>
                  </a:cubicBezTo>
                  <a:cubicBezTo>
                    <a:pt x="309" y="1194"/>
                    <a:pt x="308" y="1197"/>
                    <a:pt x="308" y="1199"/>
                  </a:cubicBezTo>
                  <a:cubicBezTo>
                    <a:pt x="316" y="1200"/>
                    <a:pt x="316" y="1200"/>
                    <a:pt x="316" y="1200"/>
                  </a:cubicBezTo>
                  <a:cubicBezTo>
                    <a:pt x="316" y="1197"/>
                    <a:pt x="316" y="1195"/>
                    <a:pt x="316" y="1192"/>
                  </a:cubicBezTo>
                  <a:cubicBezTo>
                    <a:pt x="318" y="1176"/>
                    <a:pt x="325" y="1167"/>
                    <a:pt x="334" y="1157"/>
                  </a:cubicBezTo>
                  <a:cubicBezTo>
                    <a:pt x="337" y="1153"/>
                    <a:pt x="340" y="1149"/>
                    <a:pt x="343" y="1145"/>
                  </a:cubicBezTo>
                  <a:cubicBezTo>
                    <a:pt x="348" y="1166"/>
                    <a:pt x="345" y="1190"/>
                    <a:pt x="343" y="1215"/>
                  </a:cubicBezTo>
                  <a:cubicBezTo>
                    <a:pt x="343" y="1215"/>
                    <a:pt x="343" y="1215"/>
                    <a:pt x="343" y="1215"/>
                  </a:cubicBezTo>
                  <a:moveTo>
                    <a:pt x="348" y="1233"/>
                  </a:moveTo>
                  <a:cubicBezTo>
                    <a:pt x="349" y="1230"/>
                    <a:pt x="349" y="1227"/>
                    <a:pt x="350" y="1225"/>
                  </a:cubicBezTo>
                  <a:cubicBezTo>
                    <a:pt x="353" y="1224"/>
                    <a:pt x="356" y="1224"/>
                    <a:pt x="359" y="1223"/>
                  </a:cubicBezTo>
                  <a:cubicBezTo>
                    <a:pt x="362" y="1223"/>
                    <a:pt x="366" y="1222"/>
                    <a:pt x="369" y="1221"/>
                  </a:cubicBezTo>
                  <a:cubicBezTo>
                    <a:pt x="363" y="1229"/>
                    <a:pt x="353" y="1237"/>
                    <a:pt x="344" y="1244"/>
                  </a:cubicBezTo>
                  <a:cubicBezTo>
                    <a:pt x="346" y="1240"/>
                    <a:pt x="347" y="1237"/>
                    <a:pt x="348" y="1233"/>
                  </a:cubicBezTo>
                  <a:moveTo>
                    <a:pt x="414" y="1252"/>
                  </a:moveTo>
                  <a:cubicBezTo>
                    <a:pt x="399" y="1252"/>
                    <a:pt x="385" y="1252"/>
                    <a:pt x="371" y="1252"/>
                  </a:cubicBezTo>
                  <a:cubicBezTo>
                    <a:pt x="364" y="1252"/>
                    <a:pt x="357" y="1253"/>
                    <a:pt x="350" y="1253"/>
                  </a:cubicBezTo>
                  <a:cubicBezTo>
                    <a:pt x="354" y="1249"/>
                    <a:pt x="358" y="1245"/>
                    <a:pt x="362" y="1242"/>
                  </a:cubicBezTo>
                  <a:cubicBezTo>
                    <a:pt x="371" y="1234"/>
                    <a:pt x="381" y="1227"/>
                    <a:pt x="388" y="1216"/>
                  </a:cubicBezTo>
                  <a:cubicBezTo>
                    <a:pt x="416" y="1212"/>
                    <a:pt x="434" y="1195"/>
                    <a:pt x="452" y="1179"/>
                  </a:cubicBezTo>
                  <a:cubicBezTo>
                    <a:pt x="474" y="1158"/>
                    <a:pt x="495" y="1139"/>
                    <a:pt x="539" y="1144"/>
                  </a:cubicBezTo>
                  <a:cubicBezTo>
                    <a:pt x="528" y="1150"/>
                    <a:pt x="520" y="1160"/>
                    <a:pt x="512" y="1169"/>
                  </a:cubicBezTo>
                  <a:cubicBezTo>
                    <a:pt x="508" y="1173"/>
                    <a:pt x="504" y="1179"/>
                    <a:pt x="499" y="1183"/>
                  </a:cubicBezTo>
                  <a:cubicBezTo>
                    <a:pt x="479" y="1202"/>
                    <a:pt x="452" y="1211"/>
                    <a:pt x="423" y="1221"/>
                  </a:cubicBezTo>
                  <a:cubicBezTo>
                    <a:pt x="410" y="1225"/>
                    <a:pt x="397" y="1229"/>
                    <a:pt x="384" y="1235"/>
                  </a:cubicBezTo>
                  <a:cubicBezTo>
                    <a:pt x="371" y="1241"/>
                    <a:pt x="371" y="1241"/>
                    <a:pt x="371" y="1241"/>
                  </a:cubicBezTo>
                  <a:cubicBezTo>
                    <a:pt x="386" y="1242"/>
                    <a:pt x="386" y="1242"/>
                    <a:pt x="386" y="1242"/>
                  </a:cubicBezTo>
                  <a:cubicBezTo>
                    <a:pt x="400" y="1243"/>
                    <a:pt x="415" y="1236"/>
                    <a:pt x="428" y="1230"/>
                  </a:cubicBezTo>
                  <a:cubicBezTo>
                    <a:pt x="434" y="1228"/>
                    <a:pt x="439" y="1225"/>
                    <a:pt x="445" y="1223"/>
                  </a:cubicBezTo>
                  <a:cubicBezTo>
                    <a:pt x="438" y="1234"/>
                    <a:pt x="429" y="1243"/>
                    <a:pt x="418" y="1249"/>
                  </a:cubicBezTo>
                  <a:cubicBezTo>
                    <a:pt x="414" y="1252"/>
                    <a:pt x="414" y="1252"/>
                    <a:pt x="414" y="1252"/>
                  </a:cubicBezTo>
                  <a:moveTo>
                    <a:pt x="551" y="1226"/>
                  </a:moveTo>
                  <a:cubicBezTo>
                    <a:pt x="522" y="1243"/>
                    <a:pt x="478" y="1249"/>
                    <a:pt x="432" y="1251"/>
                  </a:cubicBezTo>
                  <a:cubicBezTo>
                    <a:pt x="445" y="1243"/>
                    <a:pt x="453" y="1230"/>
                    <a:pt x="459" y="1217"/>
                  </a:cubicBezTo>
                  <a:cubicBezTo>
                    <a:pt x="468" y="1215"/>
                    <a:pt x="474" y="1211"/>
                    <a:pt x="481" y="1207"/>
                  </a:cubicBezTo>
                  <a:cubicBezTo>
                    <a:pt x="484" y="1205"/>
                    <a:pt x="487" y="1203"/>
                    <a:pt x="491" y="1201"/>
                  </a:cubicBezTo>
                  <a:cubicBezTo>
                    <a:pt x="486" y="1213"/>
                    <a:pt x="478" y="1220"/>
                    <a:pt x="471" y="1226"/>
                  </a:cubicBezTo>
                  <a:cubicBezTo>
                    <a:pt x="456" y="1237"/>
                    <a:pt x="456" y="1237"/>
                    <a:pt x="456" y="1237"/>
                  </a:cubicBezTo>
                  <a:cubicBezTo>
                    <a:pt x="474" y="1232"/>
                    <a:pt x="474" y="1232"/>
                    <a:pt x="474" y="1232"/>
                  </a:cubicBezTo>
                  <a:cubicBezTo>
                    <a:pt x="486" y="1229"/>
                    <a:pt x="502" y="1212"/>
                    <a:pt x="505" y="1191"/>
                  </a:cubicBezTo>
                  <a:cubicBezTo>
                    <a:pt x="527" y="1165"/>
                    <a:pt x="564" y="1154"/>
                    <a:pt x="600" y="1143"/>
                  </a:cubicBezTo>
                  <a:cubicBezTo>
                    <a:pt x="612" y="1139"/>
                    <a:pt x="624" y="1136"/>
                    <a:pt x="635" y="1132"/>
                  </a:cubicBezTo>
                  <a:cubicBezTo>
                    <a:pt x="631" y="1137"/>
                    <a:pt x="627" y="1143"/>
                    <a:pt x="622" y="1149"/>
                  </a:cubicBezTo>
                  <a:cubicBezTo>
                    <a:pt x="603" y="1178"/>
                    <a:pt x="582" y="1207"/>
                    <a:pt x="551" y="1226"/>
                  </a:cubicBezTo>
                  <a:moveTo>
                    <a:pt x="778" y="1200"/>
                  </a:moveTo>
                  <a:cubicBezTo>
                    <a:pt x="777" y="1208"/>
                    <a:pt x="777" y="1216"/>
                    <a:pt x="776" y="1223"/>
                  </a:cubicBezTo>
                  <a:cubicBezTo>
                    <a:pt x="759" y="1217"/>
                    <a:pt x="740" y="1213"/>
                    <a:pt x="719" y="1211"/>
                  </a:cubicBezTo>
                  <a:cubicBezTo>
                    <a:pt x="672" y="1208"/>
                    <a:pt x="626" y="1217"/>
                    <a:pt x="585" y="1224"/>
                  </a:cubicBezTo>
                  <a:cubicBezTo>
                    <a:pt x="582" y="1225"/>
                    <a:pt x="579" y="1225"/>
                    <a:pt x="577" y="1226"/>
                  </a:cubicBezTo>
                  <a:cubicBezTo>
                    <a:pt x="579" y="1223"/>
                    <a:pt x="582" y="1221"/>
                    <a:pt x="585" y="1219"/>
                  </a:cubicBezTo>
                  <a:cubicBezTo>
                    <a:pt x="595" y="1211"/>
                    <a:pt x="605" y="1202"/>
                    <a:pt x="614" y="1193"/>
                  </a:cubicBezTo>
                  <a:cubicBezTo>
                    <a:pt x="612" y="1195"/>
                    <a:pt x="611" y="1197"/>
                    <a:pt x="610" y="1199"/>
                  </a:cubicBezTo>
                  <a:cubicBezTo>
                    <a:pt x="606" y="1204"/>
                    <a:pt x="605" y="1206"/>
                    <a:pt x="604" y="1208"/>
                  </a:cubicBezTo>
                  <a:cubicBezTo>
                    <a:pt x="601" y="1218"/>
                    <a:pt x="601" y="1218"/>
                    <a:pt x="601" y="1218"/>
                  </a:cubicBezTo>
                  <a:cubicBezTo>
                    <a:pt x="609" y="1212"/>
                    <a:pt x="609" y="1212"/>
                    <a:pt x="609" y="1212"/>
                  </a:cubicBezTo>
                  <a:cubicBezTo>
                    <a:pt x="622" y="1205"/>
                    <a:pt x="628" y="1188"/>
                    <a:pt x="635" y="1171"/>
                  </a:cubicBezTo>
                  <a:cubicBezTo>
                    <a:pt x="645" y="1149"/>
                    <a:pt x="655" y="1125"/>
                    <a:pt x="677" y="1122"/>
                  </a:cubicBezTo>
                  <a:cubicBezTo>
                    <a:pt x="680" y="1122"/>
                    <a:pt x="683" y="1122"/>
                    <a:pt x="686" y="1122"/>
                  </a:cubicBezTo>
                  <a:cubicBezTo>
                    <a:pt x="726" y="1125"/>
                    <a:pt x="757" y="1139"/>
                    <a:pt x="781" y="1165"/>
                  </a:cubicBezTo>
                  <a:cubicBezTo>
                    <a:pt x="779" y="1176"/>
                    <a:pt x="778" y="1188"/>
                    <a:pt x="778" y="1200"/>
                  </a:cubicBezTo>
                  <a:moveTo>
                    <a:pt x="769" y="1125"/>
                  </a:moveTo>
                  <a:cubicBezTo>
                    <a:pt x="736" y="1110"/>
                    <a:pt x="712" y="1098"/>
                    <a:pt x="678" y="1099"/>
                  </a:cubicBezTo>
                  <a:cubicBezTo>
                    <a:pt x="658" y="1099"/>
                    <a:pt x="640" y="1107"/>
                    <a:pt x="624" y="1114"/>
                  </a:cubicBezTo>
                  <a:cubicBezTo>
                    <a:pt x="607" y="1122"/>
                    <a:pt x="590" y="1129"/>
                    <a:pt x="570" y="1130"/>
                  </a:cubicBezTo>
                  <a:cubicBezTo>
                    <a:pt x="561" y="1131"/>
                    <a:pt x="552" y="1129"/>
                    <a:pt x="543" y="1128"/>
                  </a:cubicBezTo>
                  <a:cubicBezTo>
                    <a:pt x="542" y="1127"/>
                    <a:pt x="540" y="1127"/>
                    <a:pt x="538" y="1127"/>
                  </a:cubicBezTo>
                  <a:cubicBezTo>
                    <a:pt x="546" y="1119"/>
                    <a:pt x="546" y="1119"/>
                    <a:pt x="546" y="1119"/>
                  </a:cubicBezTo>
                  <a:cubicBezTo>
                    <a:pt x="561" y="1103"/>
                    <a:pt x="557" y="1085"/>
                    <a:pt x="554" y="1067"/>
                  </a:cubicBezTo>
                  <a:cubicBezTo>
                    <a:pt x="551" y="1055"/>
                    <a:pt x="549" y="1043"/>
                    <a:pt x="551" y="1033"/>
                  </a:cubicBezTo>
                  <a:cubicBezTo>
                    <a:pt x="554" y="1023"/>
                    <a:pt x="576" y="1005"/>
                    <a:pt x="590" y="997"/>
                  </a:cubicBezTo>
                  <a:cubicBezTo>
                    <a:pt x="611" y="985"/>
                    <a:pt x="632" y="985"/>
                    <a:pt x="660" y="995"/>
                  </a:cubicBezTo>
                  <a:cubicBezTo>
                    <a:pt x="645" y="1007"/>
                    <a:pt x="624" y="1012"/>
                    <a:pt x="603" y="1017"/>
                  </a:cubicBezTo>
                  <a:cubicBezTo>
                    <a:pt x="595" y="1019"/>
                    <a:pt x="587" y="1021"/>
                    <a:pt x="579" y="1023"/>
                  </a:cubicBezTo>
                  <a:cubicBezTo>
                    <a:pt x="561" y="1029"/>
                    <a:pt x="561" y="1029"/>
                    <a:pt x="561" y="1029"/>
                  </a:cubicBezTo>
                  <a:cubicBezTo>
                    <a:pt x="580" y="1030"/>
                    <a:pt x="580" y="1030"/>
                    <a:pt x="580" y="1030"/>
                  </a:cubicBezTo>
                  <a:cubicBezTo>
                    <a:pt x="590" y="1031"/>
                    <a:pt x="607" y="1027"/>
                    <a:pt x="617" y="1023"/>
                  </a:cubicBezTo>
                  <a:cubicBezTo>
                    <a:pt x="616" y="1026"/>
                    <a:pt x="615" y="1029"/>
                    <a:pt x="613" y="1032"/>
                  </a:cubicBezTo>
                  <a:cubicBezTo>
                    <a:pt x="610" y="1036"/>
                    <a:pt x="607" y="1041"/>
                    <a:pt x="606" y="1046"/>
                  </a:cubicBezTo>
                  <a:cubicBezTo>
                    <a:pt x="613" y="1048"/>
                    <a:pt x="613" y="1048"/>
                    <a:pt x="613" y="1048"/>
                  </a:cubicBezTo>
                  <a:cubicBezTo>
                    <a:pt x="625" y="1022"/>
                    <a:pt x="649" y="1010"/>
                    <a:pt x="672" y="1002"/>
                  </a:cubicBezTo>
                  <a:cubicBezTo>
                    <a:pt x="680" y="1008"/>
                    <a:pt x="690" y="1014"/>
                    <a:pt x="699" y="1019"/>
                  </a:cubicBezTo>
                  <a:cubicBezTo>
                    <a:pt x="742" y="1045"/>
                    <a:pt x="786" y="1072"/>
                    <a:pt x="782" y="1131"/>
                  </a:cubicBezTo>
                  <a:cubicBezTo>
                    <a:pt x="778" y="1129"/>
                    <a:pt x="773" y="1127"/>
                    <a:pt x="769" y="1125"/>
                  </a:cubicBezTo>
                  <a:moveTo>
                    <a:pt x="764" y="1026"/>
                  </a:moveTo>
                  <a:cubicBezTo>
                    <a:pt x="744" y="1011"/>
                    <a:pt x="722" y="996"/>
                    <a:pt x="695" y="986"/>
                  </a:cubicBezTo>
                  <a:cubicBezTo>
                    <a:pt x="708" y="972"/>
                    <a:pt x="730" y="959"/>
                    <a:pt x="753" y="961"/>
                  </a:cubicBezTo>
                  <a:cubicBezTo>
                    <a:pt x="766" y="962"/>
                    <a:pt x="777" y="967"/>
                    <a:pt x="786" y="975"/>
                  </a:cubicBezTo>
                  <a:cubicBezTo>
                    <a:pt x="784" y="994"/>
                    <a:pt x="782" y="1020"/>
                    <a:pt x="783" y="1039"/>
                  </a:cubicBezTo>
                  <a:cubicBezTo>
                    <a:pt x="776" y="1035"/>
                    <a:pt x="770" y="1030"/>
                    <a:pt x="764" y="1026"/>
                  </a:cubicBezTo>
                  <a:moveTo>
                    <a:pt x="800" y="2162"/>
                  </a:moveTo>
                  <a:cubicBezTo>
                    <a:pt x="797" y="2162"/>
                    <a:pt x="795" y="2163"/>
                    <a:pt x="793" y="2164"/>
                  </a:cubicBezTo>
                  <a:cubicBezTo>
                    <a:pt x="793" y="2164"/>
                    <a:pt x="792" y="2165"/>
                    <a:pt x="791" y="2165"/>
                  </a:cubicBezTo>
                  <a:cubicBezTo>
                    <a:pt x="791" y="2164"/>
                    <a:pt x="790" y="2162"/>
                    <a:pt x="790" y="2161"/>
                  </a:cubicBezTo>
                  <a:cubicBezTo>
                    <a:pt x="790" y="2160"/>
                    <a:pt x="789" y="2158"/>
                    <a:pt x="789" y="2156"/>
                  </a:cubicBezTo>
                  <a:cubicBezTo>
                    <a:pt x="794" y="2155"/>
                    <a:pt x="797" y="2152"/>
                    <a:pt x="800" y="2150"/>
                  </a:cubicBezTo>
                  <a:cubicBezTo>
                    <a:pt x="800" y="2149"/>
                    <a:pt x="801" y="2148"/>
                    <a:pt x="801" y="2148"/>
                  </a:cubicBezTo>
                  <a:cubicBezTo>
                    <a:pt x="801" y="2148"/>
                    <a:pt x="802" y="2149"/>
                    <a:pt x="802" y="2149"/>
                  </a:cubicBezTo>
                  <a:cubicBezTo>
                    <a:pt x="803" y="2150"/>
                    <a:pt x="803" y="2150"/>
                    <a:pt x="803" y="2150"/>
                  </a:cubicBezTo>
                  <a:cubicBezTo>
                    <a:pt x="800" y="2152"/>
                    <a:pt x="798" y="2155"/>
                    <a:pt x="798" y="2158"/>
                  </a:cubicBezTo>
                  <a:cubicBezTo>
                    <a:pt x="798" y="2159"/>
                    <a:pt x="798" y="2161"/>
                    <a:pt x="800" y="2162"/>
                  </a:cubicBezTo>
                  <a:moveTo>
                    <a:pt x="816" y="2162"/>
                  </a:moveTo>
                  <a:cubicBezTo>
                    <a:pt x="814" y="2162"/>
                    <a:pt x="811" y="2162"/>
                    <a:pt x="808" y="2163"/>
                  </a:cubicBezTo>
                  <a:cubicBezTo>
                    <a:pt x="807" y="2159"/>
                    <a:pt x="807" y="2159"/>
                    <a:pt x="807" y="2159"/>
                  </a:cubicBezTo>
                  <a:cubicBezTo>
                    <a:pt x="807" y="2159"/>
                    <a:pt x="809" y="2158"/>
                    <a:pt x="810" y="2157"/>
                  </a:cubicBezTo>
                  <a:cubicBezTo>
                    <a:pt x="811" y="2156"/>
                    <a:pt x="813" y="2155"/>
                    <a:pt x="814" y="2153"/>
                  </a:cubicBezTo>
                  <a:cubicBezTo>
                    <a:pt x="818" y="2156"/>
                    <a:pt x="821" y="2159"/>
                    <a:pt x="826" y="2159"/>
                  </a:cubicBezTo>
                  <a:cubicBezTo>
                    <a:pt x="825" y="2161"/>
                    <a:pt x="822" y="2162"/>
                    <a:pt x="816" y="2162"/>
                  </a:cubicBezTo>
                  <a:moveTo>
                    <a:pt x="845" y="1886"/>
                  </a:moveTo>
                  <a:cubicBezTo>
                    <a:pt x="846" y="1886"/>
                    <a:pt x="846" y="1885"/>
                    <a:pt x="847" y="1884"/>
                  </a:cubicBezTo>
                  <a:cubicBezTo>
                    <a:pt x="847" y="1886"/>
                    <a:pt x="847" y="1886"/>
                    <a:pt x="847" y="1886"/>
                  </a:cubicBezTo>
                  <a:cubicBezTo>
                    <a:pt x="846" y="1886"/>
                    <a:pt x="846" y="1887"/>
                    <a:pt x="845" y="1886"/>
                  </a:cubicBezTo>
                  <a:moveTo>
                    <a:pt x="847" y="1871"/>
                  </a:moveTo>
                  <a:cubicBezTo>
                    <a:pt x="847" y="1871"/>
                    <a:pt x="847" y="1871"/>
                    <a:pt x="847" y="1871"/>
                  </a:cubicBezTo>
                  <a:cubicBezTo>
                    <a:pt x="847" y="1870"/>
                    <a:pt x="847" y="1870"/>
                    <a:pt x="848" y="1870"/>
                  </a:cubicBezTo>
                  <a:cubicBezTo>
                    <a:pt x="848" y="1871"/>
                    <a:pt x="848" y="1871"/>
                    <a:pt x="848" y="1871"/>
                  </a:cubicBezTo>
                  <a:cubicBezTo>
                    <a:pt x="847" y="1871"/>
                    <a:pt x="847" y="1871"/>
                    <a:pt x="847" y="1871"/>
                  </a:cubicBezTo>
                  <a:moveTo>
                    <a:pt x="1083" y="1339"/>
                  </a:moveTo>
                  <a:cubicBezTo>
                    <a:pt x="1082" y="1341"/>
                    <a:pt x="1082" y="1341"/>
                    <a:pt x="1082" y="1341"/>
                  </a:cubicBezTo>
                  <a:cubicBezTo>
                    <a:pt x="1078" y="1360"/>
                    <a:pt x="1074" y="1380"/>
                    <a:pt x="1071" y="1401"/>
                  </a:cubicBezTo>
                  <a:cubicBezTo>
                    <a:pt x="1064" y="1399"/>
                    <a:pt x="1057" y="1388"/>
                    <a:pt x="1050" y="1379"/>
                  </a:cubicBezTo>
                  <a:cubicBezTo>
                    <a:pt x="1046" y="1374"/>
                    <a:pt x="1042" y="1368"/>
                    <a:pt x="1038" y="1364"/>
                  </a:cubicBezTo>
                  <a:cubicBezTo>
                    <a:pt x="1007" y="1333"/>
                    <a:pt x="961" y="1314"/>
                    <a:pt x="916" y="1295"/>
                  </a:cubicBezTo>
                  <a:cubicBezTo>
                    <a:pt x="915" y="1295"/>
                    <a:pt x="915" y="1295"/>
                    <a:pt x="915" y="1295"/>
                  </a:cubicBezTo>
                  <a:cubicBezTo>
                    <a:pt x="935" y="1290"/>
                    <a:pt x="958" y="1288"/>
                    <a:pt x="980" y="1289"/>
                  </a:cubicBezTo>
                  <a:cubicBezTo>
                    <a:pt x="1029" y="1293"/>
                    <a:pt x="1067" y="1312"/>
                    <a:pt x="1083" y="1339"/>
                  </a:cubicBezTo>
                  <a:moveTo>
                    <a:pt x="1117" y="1258"/>
                  </a:moveTo>
                  <a:cubicBezTo>
                    <a:pt x="1118" y="1262"/>
                    <a:pt x="1119" y="1266"/>
                    <a:pt x="1120" y="1270"/>
                  </a:cubicBezTo>
                  <a:cubicBezTo>
                    <a:pt x="1121" y="1275"/>
                    <a:pt x="1122" y="1279"/>
                    <a:pt x="1123" y="1284"/>
                  </a:cubicBezTo>
                  <a:cubicBezTo>
                    <a:pt x="1098" y="1276"/>
                    <a:pt x="1069" y="1271"/>
                    <a:pt x="1038" y="1269"/>
                  </a:cubicBezTo>
                  <a:cubicBezTo>
                    <a:pt x="1040" y="1263"/>
                    <a:pt x="1040" y="1263"/>
                    <a:pt x="1040" y="1263"/>
                  </a:cubicBezTo>
                  <a:cubicBezTo>
                    <a:pt x="1016" y="1251"/>
                    <a:pt x="998" y="1233"/>
                    <a:pt x="989" y="1209"/>
                  </a:cubicBezTo>
                  <a:cubicBezTo>
                    <a:pt x="1025" y="1225"/>
                    <a:pt x="1068" y="1244"/>
                    <a:pt x="1117" y="1258"/>
                  </a:cubicBezTo>
                  <a:moveTo>
                    <a:pt x="1032" y="1268"/>
                  </a:moveTo>
                  <a:cubicBezTo>
                    <a:pt x="958" y="1263"/>
                    <a:pt x="889" y="1274"/>
                    <a:pt x="852" y="1282"/>
                  </a:cubicBezTo>
                  <a:cubicBezTo>
                    <a:pt x="844" y="1249"/>
                    <a:pt x="843" y="1222"/>
                    <a:pt x="848" y="1196"/>
                  </a:cubicBezTo>
                  <a:cubicBezTo>
                    <a:pt x="849" y="1186"/>
                    <a:pt x="853" y="1178"/>
                    <a:pt x="856" y="1169"/>
                  </a:cubicBezTo>
                  <a:cubicBezTo>
                    <a:pt x="860" y="1161"/>
                    <a:pt x="863" y="1153"/>
                    <a:pt x="865" y="1144"/>
                  </a:cubicBezTo>
                  <a:cubicBezTo>
                    <a:pt x="876" y="1099"/>
                    <a:pt x="893" y="1074"/>
                    <a:pt x="919" y="1066"/>
                  </a:cubicBezTo>
                  <a:cubicBezTo>
                    <a:pt x="934" y="1088"/>
                    <a:pt x="942" y="1117"/>
                    <a:pt x="950" y="1146"/>
                  </a:cubicBezTo>
                  <a:cubicBezTo>
                    <a:pt x="964" y="1196"/>
                    <a:pt x="979" y="1249"/>
                    <a:pt x="1032" y="126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5" name="Freeform 1492">
              <a:extLst>
                <a:ext uri="{FF2B5EF4-FFF2-40B4-BE49-F238E27FC236}">
                  <a16:creationId xmlns:a16="http://schemas.microsoft.com/office/drawing/2014/main" id="{03A9FD5D-9D43-4E71-95D6-B1A706159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9825" y="1261823"/>
              <a:ext cx="179588" cy="238216"/>
            </a:xfrm>
            <a:custGeom>
              <a:avLst/>
              <a:gdLst/>
              <a:ahLst/>
              <a:cxnLst>
                <a:cxn ang="0">
                  <a:pos x="1097" y="1035"/>
                </a:cxn>
                <a:cxn ang="0">
                  <a:pos x="1469" y="1061"/>
                </a:cxn>
                <a:cxn ang="0">
                  <a:pos x="1423" y="955"/>
                </a:cxn>
                <a:cxn ang="0">
                  <a:pos x="1496" y="777"/>
                </a:cxn>
                <a:cxn ang="0">
                  <a:pos x="1456" y="592"/>
                </a:cxn>
                <a:cxn ang="0">
                  <a:pos x="1269" y="581"/>
                </a:cxn>
                <a:cxn ang="0">
                  <a:pos x="1257" y="418"/>
                </a:cxn>
                <a:cxn ang="0">
                  <a:pos x="1055" y="382"/>
                </a:cxn>
                <a:cxn ang="0">
                  <a:pos x="1185" y="297"/>
                </a:cxn>
                <a:cxn ang="0">
                  <a:pos x="975" y="289"/>
                </a:cxn>
                <a:cxn ang="0">
                  <a:pos x="935" y="105"/>
                </a:cxn>
                <a:cxn ang="0">
                  <a:pos x="801" y="15"/>
                </a:cxn>
                <a:cxn ang="0">
                  <a:pos x="661" y="235"/>
                </a:cxn>
                <a:cxn ang="0">
                  <a:pos x="629" y="444"/>
                </a:cxn>
                <a:cxn ang="0">
                  <a:pos x="416" y="350"/>
                </a:cxn>
                <a:cxn ang="0">
                  <a:pos x="264" y="389"/>
                </a:cxn>
                <a:cxn ang="0">
                  <a:pos x="294" y="568"/>
                </a:cxn>
                <a:cxn ang="0">
                  <a:pos x="397" y="683"/>
                </a:cxn>
                <a:cxn ang="0">
                  <a:pos x="361" y="810"/>
                </a:cxn>
                <a:cxn ang="0">
                  <a:pos x="367" y="901"/>
                </a:cxn>
                <a:cxn ang="0">
                  <a:pos x="345" y="998"/>
                </a:cxn>
                <a:cxn ang="0">
                  <a:pos x="191" y="1145"/>
                </a:cxn>
                <a:cxn ang="0">
                  <a:pos x="267" y="1206"/>
                </a:cxn>
                <a:cxn ang="0">
                  <a:pos x="147" y="1374"/>
                </a:cxn>
                <a:cxn ang="0">
                  <a:pos x="424" y="1409"/>
                </a:cxn>
                <a:cxn ang="0">
                  <a:pos x="778" y="1265"/>
                </a:cxn>
                <a:cxn ang="0">
                  <a:pos x="269" y="1543"/>
                </a:cxn>
                <a:cxn ang="0">
                  <a:pos x="363" y="1606"/>
                </a:cxn>
                <a:cxn ang="0">
                  <a:pos x="736" y="2057"/>
                </a:cxn>
                <a:cxn ang="0">
                  <a:pos x="646" y="2098"/>
                </a:cxn>
                <a:cxn ang="0">
                  <a:pos x="625" y="2154"/>
                </a:cxn>
                <a:cxn ang="0">
                  <a:pos x="697" y="2186"/>
                </a:cxn>
                <a:cxn ang="0">
                  <a:pos x="855" y="2163"/>
                </a:cxn>
                <a:cxn ang="0">
                  <a:pos x="1001" y="2166"/>
                </a:cxn>
                <a:cxn ang="0">
                  <a:pos x="1015" y="2113"/>
                </a:cxn>
                <a:cxn ang="0">
                  <a:pos x="899" y="2070"/>
                </a:cxn>
                <a:cxn ang="0">
                  <a:pos x="1087" y="1430"/>
                </a:cxn>
                <a:cxn ang="0">
                  <a:pos x="1151" y="1330"/>
                </a:cxn>
                <a:cxn ang="0">
                  <a:pos x="1135" y="1287"/>
                </a:cxn>
                <a:cxn ang="0">
                  <a:pos x="1472" y="1318"/>
                </a:cxn>
                <a:cxn ang="0">
                  <a:pos x="1234" y="1005"/>
                </a:cxn>
                <a:cxn ang="0">
                  <a:pos x="1102" y="886"/>
                </a:cxn>
                <a:cxn ang="0">
                  <a:pos x="829" y="788"/>
                </a:cxn>
                <a:cxn ang="0">
                  <a:pos x="897" y="344"/>
                </a:cxn>
                <a:cxn ang="0">
                  <a:pos x="782" y="603"/>
                </a:cxn>
                <a:cxn ang="0">
                  <a:pos x="1085" y="730"/>
                </a:cxn>
                <a:cxn ang="0">
                  <a:pos x="954" y="675"/>
                </a:cxn>
                <a:cxn ang="0">
                  <a:pos x="1197" y="806"/>
                </a:cxn>
                <a:cxn ang="0">
                  <a:pos x="1243" y="784"/>
                </a:cxn>
                <a:cxn ang="0">
                  <a:pos x="1090" y="584"/>
                </a:cxn>
                <a:cxn ang="0">
                  <a:pos x="973" y="529"/>
                </a:cxn>
                <a:cxn ang="0">
                  <a:pos x="918" y="542"/>
                </a:cxn>
                <a:cxn ang="0">
                  <a:pos x="905" y="238"/>
                </a:cxn>
                <a:cxn ang="0">
                  <a:pos x="742" y="542"/>
                </a:cxn>
                <a:cxn ang="0">
                  <a:pos x="493" y="469"/>
                </a:cxn>
                <a:cxn ang="0">
                  <a:pos x="411" y="693"/>
                </a:cxn>
                <a:cxn ang="0">
                  <a:pos x="604" y="771"/>
                </a:cxn>
                <a:cxn ang="0">
                  <a:pos x="542" y="1049"/>
                </a:cxn>
                <a:cxn ang="0">
                  <a:pos x="406" y="1064"/>
                </a:cxn>
                <a:cxn ang="0">
                  <a:pos x="348" y="1233"/>
                </a:cxn>
                <a:cxn ang="0">
                  <a:pos x="604" y="1208"/>
                </a:cxn>
                <a:cxn ang="0">
                  <a:pos x="791" y="2165"/>
                </a:cxn>
                <a:cxn ang="0">
                  <a:pos x="989" y="1209"/>
                </a:cxn>
              </a:cxnLst>
              <a:rect l="0" t="0" r="r" b="b"/>
              <a:pathLst>
                <a:path w="1581" h="2198">
                  <a:moveTo>
                    <a:pt x="1576" y="1230"/>
                  </a:moveTo>
                  <a:cubicBezTo>
                    <a:pt x="1559" y="1233"/>
                    <a:pt x="1538" y="1234"/>
                    <a:pt x="1513" y="1232"/>
                  </a:cubicBezTo>
                  <a:cubicBezTo>
                    <a:pt x="1484" y="1230"/>
                    <a:pt x="1454" y="1225"/>
                    <a:pt x="1422" y="1219"/>
                  </a:cubicBezTo>
                  <a:cubicBezTo>
                    <a:pt x="1389" y="1214"/>
                    <a:pt x="1356" y="1209"/>
                    <a:pt x="1325" y="1206"/>
                  </a:cubicBezTo>
                  <a:cubicBezTo>
                    <a:pt x="1312" y="1205"/>
                    <a:pt x="1301" y="1205"/>
                    <a:pt x="1290" y="1205"/>
                  </a:cubicBezTo>
                  <a:cubicBezTo>
                    <a:pt x="1288" y="1205"/>
                    <a:pt x="1285" y="1205"/>
                    <a:pt x="1283" y="1206"/>
                  </a:cubicBezTo>
                  <a:cubicBezTo>
                    <a:pt x="1276" y="1206"/>
                    <a:pt x="1272" y="1207"/>
                    <a:pt x="1270" y="1203"/>
                  </a:cubicBezTo>
                  <a:cubicBezTo>
                    <a:pt x="1269" y="1201"/>
                    <a:pt x="1269" y="1201"/>
                    <a:pt x="1269" y="1201"/>
                  </a:cubicBezTo>
                  <a:cubicBezTo>
                    <a:pt x="1267" y="1201"/>
                    <a:pt x="1267" y="1201"/>
                    <a:pt x="1267" y="1201"/>
                  </a:cubicBezTo>
                  <a:cubicBezTo>
                    <a:pt x="1231" y="1205"/>
                    <a:pt x="1195" y="1205"/>
                    <a:pt x="1160" y="1203"/>
                  </a:cubicBezTo>
                  <a:cubicBezTo>
                    <a:pt x="1109" y="1199"/>
                    <a:pt x="1065" y="1189"/>
                    <a:pt x="1033" y="1173"/>
                  </a:cubicBezTo>
                  <a:cubicBezTo>
                    <a:pt x="1027" y="1170"/>
                    <a:pt x="1021" y="1164"/>
                    <a:pt x="1014" y="1159"/>
                  </a:cubicBezTo>
                  <a:cubicBezTo>
                    <a:pt x="1009" y="1154"/>
                    <a:pt x="1004" y="1150"/>
                    <a:pt x="999" y="1147"/>
                  </a:cubicBezTo>
                  <a:cubicBezTo>
                    <a:pt x="995" y="1145"/>
                    <a:pt x="992" y="1143"/>
                    <a:pt x="989" y="1141"/>
                  </a:cubicBezTo>
                  <a:cubicBezTo>
                    <a:pt x="979" y="1134"/>
                    <a:pt x="968" y="1127"/>
                    <a:pt x="964" y="1120"/>
                  </a:cubicBezTo>
                  <a:cubicBezTo>
                    <a:pt x="959" y="1111"/>
                    <a:pt x="957" y="1100"/>
                    <a:pt x="955" y="1089"/>
                  </a:cubicBezTo>
                  <a:cubicBezTo>
                    <a:pt x="953" y="1079"/>
                    <a:pt x="951" y="1068"/>
                    <a:pt x="946" y="1058"/>
                  </a:cubicBezTo>
                  <a:cubicBezTo>
                    <a:pt x="949" y="1058"/>
                    <a:pt x="952" y="1057"/>
                    <a:pt x="955" y="1056"/>
                  </a:cubicBezTo>
                  <a:cubicBezTo>
                    <a:pt x="968" y="1053"/>
                    <a:pt x="980" y="1051"/>
                    <a:pt x="990" y="1056"/>
                  </a:cubicBezTo>
                  <a:cubicBezTo>
                    <a:pt x="999" y="1061"/>
                    <a:pt x="1009" y="1069"/>
                    <a:pt x="1019" y="1077"/>
                  </a:cubicBezTo>
                  <a:cubicBezTo>
                    <a:pt x="1024" y="1081"/>
                    <a:pt x="1029" y="1085"/>
                    <a:pt x="1034" y="1089"/>
                  </a:cubicBezTo>
                  <a:cubicBezTo>
                    <a:pt x="1078" y="1121"/>
                    <a:pt x="1135" y="1129"/>
                    <a:pt x="1185" y="1133"/>
                  </a:cubicBezTo>
                  <a:cubicBezTo>
                    <a:pt x="1198" y="1134"/>
                    <a:pt x="1211" y="1134"/>
                    <a:pt x="1228" y="1135"/>
                  </a:cubicBezTo>
                  <a:cubicBezTo>
                    <a:pt x="1244" y="1150"/>
                    <a:pt x="1268" y="1162"/>
                    <a:pt x="1292" y="1173"/>
                  </a:cubicBezTo>
                  <a:cubicBezTo>
                    <a:pt x="1324" y="1188"/>
                    <a:pt x="1347" y="1196"/>
                    <a:pt x="1366" y="1196"/>
                  </a:cubicBezTo>
                  <a:cubicBezTo>
                    <a:pt x="1391" y="1197"/>
                    <a:pt x="1391" y="1197"/>
                    <a:pt x="1391" y="1197"/>
                  </a:cubicBezTo>
                  <a:cubicBezTo>
                    <a:pt x="1367" y="1189"/>
                    <a:pt x="1367" y="1189"/>
                    <a:pt x="1367" y="1189"/>
                  </a:cubicBezTo>
                  <a:cubicBezTo>
                    <a:pt x="1316" y="1173"/>
                    <a:pt x="1276" y="1157"/>
                    <a:pt x="1244" y="1134"/>
                  </a:cubicBezTo>
                  <a:cubicBezTo>
                    <a:pt x="1293" y="1137"/>
                    <a:pt x="1337" y="1147"/>
                    <a:pt x="1376" y="1157"/>
                  </a:cubicBezTo>
                  <a:cubicBezTo>
                    <a:pt x="1382" y="1158"/>
                    <a:pt x="1388" y="1160"/>
                    <a:pt x="1393" y="1161"/>
                  </a:cubicBezTo>
                  <a:cubicBezTo>
                    <a:pt x="1396" y="1154"/>
                    <a:pt x="1396" y="1154"/>
                    <a:pt x="1396" y="1154"/>
                  </a:cubicBezTo>
                  <a:cubicBezTo>
                    <a:pt x="1353" y="1135"/>
                    <a:pt x="1304" y="1130"/>
                    <a:pt x="1261" y="1127"/>
                  </a:cubicBezTo>
                  <a:cubicBezTo>
                    <a:pt x="1252" y="1126"/>
                    <a:pt x="1243" y="1126"/>
                    <a:pt x="1234" y="1125"/>
                  </a:cubicBezTo>
                  <a:cubicBezTo>
                    <a:pt x="1225" y="1124"/>
                    <a:pt x="1217" y="1124"/>
                    <a:pt x="1208" y="1123"/>
                  </a:cubicBezTo>
                  <a:cubicBezTo>
                    <a:pt x="1173" y="1121"/>
                    <a:pt x="1137" y="1117"/>
                    <a:pt x="1104" y="1107"/>
                  </a:cubicBezTo>
                  <a:cubicBezTo>
                    <a:pt x="1065" y="1095"/>
                    <a:pt x="1043" y="1076"/>
                    <a:pt x="1019" y="1056"/>
                  </a:cubicBezTo>
                  <a:cubicBezTo>
                    <a:pt x="1016" y="1054"/>
                    <a:pt x="1014" y="1052"/>
                    <a:pt x="1012" y="1049"/>
                  </a:cubicBezTo>
                  <a:cubicBezTo>
                    <a:pt x="1026" y="1048"/>
                    <a:pt x="1040" y="1045"/>
                    <a:pt x="1053" y="1042"/>
                  </a:cubicBezTo>
                  <a:cubicBezTo>
                    <a:pt x="1069" y="1038"/>
                    <a:pt x="1084" y="1034"/>
                    <a:pt x="1097" y="1035"/>
                  </a:cubicBezTo>
                  <a:cubicBezTo>
                    <a:pt x="1112" y="1036"/>
                    <a:pt x="1124" y="1043"/>
                    <a:pt x="1137" y="1050"/>
                  </a:cubicBezTo>
                  <a:cubicBezTo>
                    <a:pt x="1150" y="1057"/>
                    <a:pt x="1162" y="1063"/>
                    <a:pt x="1177" y="1066"/>
                  </a:cubicBezTo>
                  <a:cubicBezTo>
                    <a:pt x="1180" y="1070"/>
                    <a:pt x="1183" y="1074"/>
                    <a:pt x="1186" y="1078"/>
                  </a:cubicBezTo>
                  <a:cubicBezTo>
                    <a:pt x="1197" y="1094"/>
                    <a:pt x="1210" y="1112"/>
                    <a:pt x="1233" y="1110"/>
                  </a:cubicBezTo>
                  <a:cubicBezTo>
                    <a:pt x="1266" y="1108"/>
                    <a:pt x="1266" y="1108"/>
                    <a:pt x="1266" y="1108"/>
                  </a:cubicBezTo>
                  <a:cubicBezTo>
                    <a:pt x="1234" y="1103"/>
                    <a:pt x="1234" y="1103"/>
                    <a:pt x="1234" y="1103"/>
                  </a:cubicBezTo>
                  <a:cubicBezTo>
                    <a:pt x="1215" y="1100"/>
                    <a:pt x="1202" y="1085"/>
                    <a:pt x="1196" y="1074"/>
                  </a:cubicBezTo>
                  <a:cubicBezTo>
                    <a:pt x="1213" y="1079"/>
                    <a:pt x="1232" y="1085"/>
                    <a:pt x="1253" y="1086"/>
                  </a:cubicBezTo>
                  <a:cubicBezTo>
                    <a:pt x="1261" y="1087"/>
                    <a:pt x="1269" y="1087"/>
                    <a:pt x="1276" y="1086"/>
                  </a:cubicBezTo>
                  <a:cubicBezTo>
                    <a:pt x="1308" y="1082"/>
                    <a:pt x="1308" y="1082"/>
                    <a:pt x="1308" y="1082"/>
                  </a:cubicBezTo>
                  <a:cubicBezTo>
                    <a:pt x="1276" y="1078"/>
                    <a:pt x="1276" y="1078"/>
                    <a:pt x="1276" y="1078"/>
                  </a:cubicBezTo>
                  <a:cubicBezTo>
                    <a:pt x="1212" y="1072"/>
                    <a:pt x="1164" y="1052"/>
                    <a:pt x="1130" y="1033"/>
                  </a:cubicBezTo>
                  <a:cubicBezTo>
                    <a:pt x="1144" y="1033"/>
                    <a:pt x="1158" y="1030"/>
                    <a:pt x="1171" y="1028"/>
                  </a:cubicBezTo>
                  <a:cubicBezTo>
                    <a:pt x="1188" y="1025"/>
                    <a:pt x="1204" y="1022"/>
                    <a:pt x="1221" y="1025"/>
                  </a:cubicBezTo>
                  <a:cubicBezTo>
                    <a:pt x="1241" y="1027"/>
                    <a:pt x="1261" y="1040"/>
                    <a:pt x="1280" y="1051"/>
                  </a:cubicBezTo>
                  <a:cubicBezTo>
                    <a:pt x="1288" y="1056"/>
                    <a:pt x="1294" y="1060"/>
                    <a:pt x="1301" y="1064"/>
                  </a:cubicBezTo>
                  <a:cubicBezTo>
                    <a:pt x="1311" y="1069"/>
                    <a:pt x="1320" y="1074"/>
                    <a:pt x="1329" y="1080"/>
                  </a:cubicBezTo>
                  <a:cubicBezTo>
                    <a:pt x="1345" y="1090"/>
                    <a:pt x="1361" y="1099"/>
                    <a:pt x="1378" y="1106"/>
                  </a:cubicBezTo>
                  <a:cubicBezTo>
                    <a:pt x="1378" y="1108"/>
                    <a:pt x="1379" y="1110"/>
                    <a:pt x="1380" y="1111"/>
                  </a:cubicBezTo>
                  <a:cubicBezTo>
                    <a:pt x="1380" y="1112"/>
                    <a:pt x="1380" y="1112"/>
                    <a:pt x="1380" y="1113"/>
                  </a:cubicBezTo>
                  <a:cubicBezTo>
                    <a:pt x="1379" y="1115"/>
                    <a:pt x="1379" y="1115"/>
                    <a:pt x="1379" y="1115"/>
                  </a:cubicBezTo>
                  <a:cubicBezTo>
                    <a:pt x="1382" y="1117"/>
                    <a:pt x="1382" y="1117"/>
                    <a:pt x="1382" y="1117"/>
                  </a:cubicBezTo>
                  <a:cubicBezTo>
                    <a:pt x="1391" y="1121"/>
                    <a:pt x="1397" y="1128"/>
                    <a:pt x="1404" y="1135"/>
                  </a:cubicBezTo>
                  <a:cubicBezTo>
                    <a:pt x="1413" y="1144"/>
                    <a:pt x="1421" y="1153"/>
                    <a:pt x="1434" y="1158"/>
                  </a:cubicBezTo>
                  <a:cubicBezTo>
                    <a:pt x="1450" y="1164"/>
                    <a:pt x="1450" y="1164"/>
                    <a:pt x="1450" y="1164"/>
                  </a:cubicBezTo>
                  <a:cubicBezTo>
                    <a:pt x="1438" y="1152"/>
                    <a:pt x="1438" y="1152"/>
                    <a:pt x="1438" y="1152"/>
                  </a:cubicBezTo>
                  <a:cubicBezTo>
                    <a:pt x="1433" y="1147"/>
                    <a:pt x="1426" y="1141"/>
                    <a:pt x="1420" y="1136"/>
                  </a:cubicBezTo>
                  <a:cubicBezTo>
                    <a:pt x="1412" y="1130"/>
                    <a:pt x="1404" y="1123"/>
                    <a:pt x="1399" y="1116"/>
                  </a:cubicBezTo>
                  <a:cubicBezTo>
                    <a:pt x="1422" y="1128"/>
                    <a:pt x="1451" y="1138"/>
                    <a:pt x="1473" y="1141"/>
                  </a:cubicBezTo>
                  <a:cubicBezTo>
                    <a:pt x="1475" y="1134"/>
                    <a:pt x="1475" y="1134"/>
                    <a:pt x="1475" y="1134"/>
                  </a:cubicBezTo>
                  <a:cubicBezTo>
                    <a:pt x="1405" y="1114"/>
                    <a:pt x="1348" y="1080"/>
                    <a:pt x="1293" y="1049"/>
                  </a:cubicBezTo>
                  <a:cubicBezTo>
                    <a:pt x="1278" y="1040"/>
                    <a:pt x="1262" y="1031"/>
                    <a:pt x="1247" y="1022"/>
                  </a:cubicBezTo>
                  <a:cubicBezTo>
                    <a:pt x="1270" y="1019"/>
                    <a:pt x="1294" y="1018"/>
                    <a:pt x="1319" y="1020"/>
                  </a:cubicBezTo>
                  <a:cubicBezTo>
                    <a:pt x="1376" y="1024"/>
                    <a:pt x="1428" y="1042"/>
                    <a:pt x="1463" y="1069"/>
                  </a:cubicBezTo>
                  <a:cubicBezTo>
                    <a:pt x="1474" y="1088"/>
                    <a:pt x="1496" y="1097"/>
                    <a:pt x="1517" y="1106"/>
                  </a:cubicBezTo>
                  <a:cubicBezTo>
                    <a:pt x="1531" y="1111"/>
                    <a:pt x="1545" y="1117"/>
                    <a:pt x="1555" y="1125"/>
                  </a:cubicBezTo>
                  <a:cubicBezTo>
                    <a:pt x="1560" y="1120"/>
                    <a:pt x="1560" y="1120"/>
                    <a:pt x="1560" y="1120"/>
                  </a:cubicBezTo>
                  <a:cubicBezTo>
                    <a:pt x="1549" y="1107"/>
                    <a:pt x="1532" y="1100"/>
                    <a:pt x="1516" y="1094"/>
                  </a:cubicBezTo>
                  <a:cubicBezTo>
                    <a:pt x="1496" y="1085"/>
                    <a:pt x="1477" y="1077"/>
                    <a:pt x="1469" y="1061"/>
                  </a:cubicBezTo>
                  <a:cubicBezTo>
                    <a:pt x="1468" y="1060"/>
                    <a:pt x="1468" y="1060"/>
                    <a:pt x="1468" y="1060"/>
                  </a:cubicBezTo>
                  <a:cubicBezTo>
                    <a:pt x="1467" y="1059"/>
                    <a:pt x="1467" y="1059"/>
                    <a:pt x="1467" y="1059"/>
                  </a:cubicBezTo>
                  <a:cubicBezTo>
                    <a:pt x="1462" y="1056"/>
                    <a:pt x="1456" y="1053"/>
                    <a:pt x="1451" y="1050"/>
                  </a:cubicBezTo>
                  <a:cubicBezTo>
                    <a:pt x="1422" y="1035"/>
                    <a:pt x="1393" y="1019"/>
                    <a:pt x="1356" y="1010"/>
                  </a:cubicBezTo>
                  <a:cubicBezTo>
                    <a:pt x="1363" y="1008"/>
                    <a:pt x="1369" y="1006"/>
                    <a:pt x="1375" y="1003"/>
                  </a:cubicBezTo>
                  <a:cubicBezTo>
                    <a:pt x="1392" y="998"/>
                    <a:pt x="1407" y="992"/>
                    <a:pt x="1425" y="995"/>
                  </a:cubicBezTo>
                  <a:cubicBezTo>
                    <a:pt x="1441" y="997"/>
                    <a:pt x="1456" y="1003"/>
                    <a:pt x="1473" y="1010"/>
                  </a:cubicBezTo>
                  <a:cubicBezTo>
                    <a:pt x="1492" y="1018"/>
                    <a:pt x="1511" y="1026"/>
                    <a:pt x="1533" y="1027"/>
                  </a:cubicBezTo>
                  <a:cubicBezTo>
                    <a:pt x="1538" y="1028"/>
                    <a:pt x="1544" y="1028"/>
                    <a:pt x="1549" y="1027"/>
                  </a:cubicBezTo>
                  <a:cubicBezTo>
                    <a:pt x="1576" y="1025"/>
                    <a:pt x="1576" y="1025"/>
                    <a:pt x="1576" y="1025"/>
                  </a:cubicBezTo>
                  <a:cubicBezTo>
                    <a:pt x="1550" y="1020"/>
                    <a:pt x="1550" y="1020"/>
                    <a:pt x="1550" y="1020"/>
                  </a:cubicBezTo>
                  <a:cubicBezTo>
                    <a:pt x="1512" y="1014"/>
                    <a:pt x="1479" y="1002"/>
                    <a:pt x="1447" y="991"/>
                  </a:cubicBezTo>
                  <a:cubicBezTo>
                    <a:pt x="1465" y="991"/>
                    <a:pt x="1484" y="990"/>
                    <a:pt x="1502" y="986"/>
                  </a:cubicBezTo>
                  <a:cubicBezTo>
                    <a:pt x="1501" y="979"/>
                    <a:pt x="1501" y="979"/>
                    <a:pt x="1501" y="979"/>
                  </a:cubicBezTo>
                  <a:cubicBezTo>
                    <a:pt x="1491" y="980"/>
                    <a:pt x="1481" y="980"/>
                    <a:pt x="1472" y="980"/>
                  </a:cubicBezTo>
                  <a:cubicBezTo>
                    <a:pt x="1459" y="980"/>
                    <a:pt x="1447" y="980"/>
                    <a:pt x="1436" y="980"/>
                  </a:cubicBezTo>
                  <a:cubicBezTo>
                    <a:pt x="1429" y="981"/>
                    <a:pt x="1421" y="982"/>
                    <a:pt x="1414" y="983"/>
                  </a:cubicBezTo>
                  <a:cubicBezTo>
                    <a:pt x="1405" y="983"/>
                    <a:pt x="1405" y="983"/>
                    <a:pt x="1405" y="983"/>
                  </a:cubicBezTo>
                  <a:cubicBezTo>
                    <a:pt x="1409" y="985"/>
                    <a:pt x="1409" y="985"/>
                    <a:pt x="1409" y="985"/>
                  </a:cubicBezTo>
                  <a:cubicBezTo>
                    <a:pt x="1395" y="988"/>
                    <a:pt x="1383" y="992"/>
                    <a:pt x="1372" y="996"/>
                  </a:cubicBezTo>
                  <a:cubicBezTo>
                    <a:pt x="1359" y="1001"/>
                    <a:pt x="1347" y="1005"/>
                    <a:pt x="1336" y="1007"/>
                  </a:cubicBezTo>
                  <a:cubicBezTo>
                    <a:pt x="1326" y="1008"/>
                    <a:pt x="1326" y="1008"/>
                    <a:pt x="1326" y="1008"/>
                  </a:cubicBezTo>
                  <a:cubicBezTo>
                    <a:pt x="1319" y="1008"/>
                    <a:pt x="1310" y="1007"/>
                    <a:pt x="1301" y="1006"/>
                  </a:cubicBezTo>
                  <a:cubicBezTo>
                    <a:pt x="1293" y="1005"/>
                    <a:pt x="1286" y="1004"/>
                    <a:pt x="1280" y="1004"/>
                  </a:cubicBezTo>
                  <a:cubicBezTo>
                    <a:pt x="1267" y="1004"/>
                    <a:pt x="1254" y="1004"/>
                    <a:pt x="1241" y="1005"/>
                  </a:cubicBezTo>
                  <a:cubicBezTo>
                    <a:pt x="1243" y="1004"/>
                    <a:pt x="1243" y="1004"/>
                    <a:pt x="1243" y="1004"/>
                  </a:cubicBezTo>
                  <a:cubicBezTo>
                    <a:pt x="1249" y="1001"/>
                    <a:pt x="1255" y="997"/>
                    <a:pt x="1261" y="994"/>
                  </a:cubicBezTo>
                  <a:cubicBezTo>
                    <a:pt x="1287" y="979"/>
                    <a:pt x="1311" y="965"/>
                    <a:pt x="1343" y="961"/>
                  </a:cubicBezTo>
                  <a:cubicBezTo>
                    <a:pt x="1346" y="962"/>
                    <a:pt x="1349" y="961"/>
                    <a:pt x="1353" y="961"/>
                  </a:cubicBezTo>
                  <a:cubicBezTo>
                    <a:pt x="1354" y="961"/>
                    <a:pt x="1355" y="961"/>
                    <a:pt x="1357" y="961"/>
                  </a:cubicBezTo>
                  <a:cubicBezTo>
                    <a:pt x="1359" y="961"/>
                    <a:pt x="1361" y="961"/>
                    <a:pt x="1364" y="961"/>
                  </a:cubicBezTo>
                  <a:cubicBezTo>
                    <a:pt x="1364" y="953"/>
                    <a:pt x="1364" y="953"/>
                    <a:pt x="1364" y="953"/>
                  </a:cubicBezTo>
                  <a:cubicBezTo>
                    <a:pt x="1363" y="953"/>
                    <a:pt x="1363" y="953"/>
                    <a:pt x="1363" y="953"/>
                  </a:cubicBezTo>
                  <a:cubicBezTo>
                    <a:pt x="1361" y="953"/>
                    <a:pt x="1359" y="953"/>
                    <a:pt x="1356" y="953"/>
                  </a:cubicBezTo>
                  <a:cubicBezTo>
                    <a:pt x="1352" y="953"/>
                    <a:pt x="1347" y="954"/>
                    <a:pt x="1343" y="954"/>
                  </a:cubicBezTo>
                  <a:cubicBezTo>
                    <a:pt x="1342" y="954"/>
                    <a:pt x="1342" y="954"/>
                    <a:pt x="1342" y="954"/>
                  </a:cubicBezTo>
                  <a:cubicBezTo>
                    <a:pt x="1341" y="954"/>
                    <a:pt x="1341" y="954"/>
                    <a:pt x="1340" y="954"/>
                  </a:cubicBezTo>
                  <a:cubicBezTo>
                    <a:pt x="1353" y="948"/>
                    <a:pt x="1368" y="945"/>
                    <a:pt x="1386" y="946"/>
                  </a:cubicBezTo>
                  <a:cubicBezTo>
                    <a:pt x="1399" y="947"/>
                    <a:pt x="1411" y="950"/>
                    <a:pt x="1423" y="955"/>
                  </a:cubicBezTo>
                  <a:cubicBezTo>
                    <a:pt x="1436" y="960"/>
                    <a:pt x="1436" y="960"/>
                    <a:pt x="1436" y="960"/>
                  </a:cubicBezTo>
                  <a:cubicBezTo>
                    <a:pt x="1428" y="950"/>
                    <a:pt x="1428" y="950"/>
                    <a:pt x="1428" y="950"/>
                  </a:cubicBezTo>
                  <a:cubicBezTo>
                    <a:pt x="1421" y="941"/>
                    <a:pt x="1410" y="940"/>
                    <a:pt x="1401" y="939"/>
                  </a:cubicBezTo>
                  <a:cubicBezTo>
                    <a:pt x="1397" y="939"/>
                    <a:pt x="1394" y="938"/>
                    <a:pt x="1391" y="938"/>
                  </a:cubicBezTo>
                  <a:cubicBezTo>
                    <a:pt x="1350" y="929"/>
                    <a:pt x="1314" y="911"/>
                    <a:pt x="1296" y="889"/>
                  </a:cubicBezTo>
                  <a:cubicBezTo>
                    <a:pt x="1316" y="894"/>
                    <a:pt x="1338" y="896"/>
                    <a:pt x="1362" y="898"/>
                  </a:cubicBezTo>
                  <a:cubicBezTo>
                    <a:pt x="1368" y="898"/>
                    <a:pt x="1374" y="899"/>
                    <a:pt x="1380" y="899"/>
                  </a:cubicBezTo>
                  <a:cubicBezTo>
                    <a:pt x="1407" y="924"/>
                    <a:pt x="1462" y="932"/>
                    <a:pt x="1493" y="935"/>
                  </a:cubicBezTo>
                  <a:cubicBezTo>
                    <a:pt x="1494" y="928"/>
                    <a:pt x="1494" y="928"/>
                    <a:pt x="1494" y="928"/>
                  </a:cubicBezTo>
                  <a:cubicBezTo>
                    <a:pt x="1484" y="925"/>
                    <a:pt x="1473" y="923"/>
                    <a:pt x="1463" y="921"/>
                  </a:cubicBezTo>
                  <a:cubicBezTo>
                    <a:pt x="1439" y="916"/>
                    <a:pt x="1415" y="911"/>
                    <a:pt x="1399" y="900"/>
                  </a:cubicBezTo>
                  <a:cubicBezTo>
                    <a:pt x="1400" y="900"/>
                    <a:pt x="1400" y="900"/>
                    <a:pt x="1400" y="900"/>
                  </a:cubicBezTo>
                  <a:cubicBezTo>
                    <a:pt x="1410" y="901"/>
                    <a:pt x="1410" y="901"/>
                    <a:pt x="1410" y="901"/>
                  </a:cubicBezTo>
                  <a:cubicBezTo>
                    <a:pt x="1425" y="902"/>
                    <a:pt x="1441" y="903"/>
                    <a:pt x="1452" y="898"/>
                  </a:cubicBezTo>
                  <a:cubicBezTo>
                    <a:pt x="1463" y="893"/>
                    <a:pt x="1463" y="893"/>
                    <a:pt x="1463" y="893"/>
                  </a:cubicBezTo>
                  <a:cubicBezTo>
                    <a:pt x="1468" y="896"/>
                    <a:pt x="1474" y="897"/>
                    <a:pt x="1479" y="897"/>
                  </a:cubicBezTo>
                  <a:cubicBezTo>
                    <a:pt x="1493" y="896"/>
                    <a:pt x="1493" y="896"/>
                    <a:pt x="1493" y="896"/>
                  </a:cubicBezTo>
                  <a:cubicBezTo>
                    <a:pt x="1480" y="890"/>
                    <a:pt x="1480" y="890"/>
                    <a:pt x="1480" y="890"/>
                  </a:cubicBezTo>
                  <a:cubicBezTo>
                    <a:pt x="1478" y="889"/>
                    <a:pt x="1476" y="888"/>
                    <a:pt x="1474" y="887"/>
                  </a:cubicBezTo>
                  <a:cubicBezTo>
                    <a:pt x="1472" y="886"/>
                    <a:pt x="1470" y="885"/>
                    <a:pt x="1469" y="885"/>
                  </a:cubicBezTo>
                  <a:cubicBezTo>
                    <a:pt x="1476" y="886"/>
                    <a:pt x="1483" y="887"/>
                    <a:pt x="1488" y="885"/>
                  </a:cubicBezTo>
                  <a:cubicBezTo>
                    <a:pt x="1504" y="880"/>
                    <a:pt x="1504" y="880"/>
                    <a:pt x="1504" y="880"/>
                  </a:cubicBezTo>
                  <a:cubicBezTo>
                    <a:pt x="1487" y="878"/>
                    <a:pt x="1487" y="878"/>
                    <a:pt x="1487" y="878"/>
                  </a:cubicBezTo>
                  <a:cubicBezTo>
                    <a:pt x="1464" y="875"/>
                    <a:pt x="1443" y="869"/>
                    <a:pt x="1423" y="862"/>
                  </a:cubicBezTo>
                  <a:cubicBezTo>
                    <a:pt x="1426" y="858"/>
                    <a:pt x="1426" y="858"/>
                    <a:pt x="1426" y="858"/>
                  </a:cubicBezTo>
                  <a:cubicBezTo>
                    <a:pt x="1409" y="847"/>
                    <a:pt x="1398" y="830"/>
                    <a:pt x="1387" y="812"/>
                  </a:cubicBezTo>
                  <a:cubicBezTo>
                    <a:pt x="1383" y="807"/>
                    <a:pt x="1380" y="802"/>
                    <a:pt x="1376" y="797"/>
                  </a:cubicBezTo>
                  <a:cubicBezTo>
                    <a:pt x="1372" y="791"/>
                    <a:pt x="1367" y="785"/>
                    <a:pt x="1362" y="780"/>
                  </a:cubicBezTo>
                  <a:cubicBezTo>
                    <a:pt x="1354" y="771"/>
                    <a:pt x="1346" y="763"/>
                    <a:pt x="1343" y="754"/>
                  </a:cubicBezTo>
                  <a:cubicBezTo>
                    <a:pt x="1355" y="756"/>
                    <a:pt x="1367" y="759"/>
                    <a:pt x="1380" y="762"/>
                  </a:cubicBezTo>
                  <a:cubicBezTo>
                    <a:pt x="1396" y="766"/>
                    <a:pt x="1414" y="770"/>
                    <a:pt x="1431" y="773"/>
                  </a:cubicBezTo>
                  <a:cubicBezTo>
                    <a:pt x="1436" y="788"/>
                    <a:pt x="1451" y="801"/>
                    <a:pt x="1464" y="801"/>
                  </a:cubicBezTo>
                  <a:cubicBezTo>
                    <a:pt x="1472" y="801"/>
                    <a:pt x="1472" y="801"/>
                    <a:pt x="1472" y="801"/>
                  </a:cubicBezTo>
                  <a:cubicBezTo>
                    <a:pt x="1466" y="795"/>
                    <a:pt x="1466" y="795"/>
                    <a:pt x="1466" y="795"/>
                  </a:cubicBezTo>
                  <a:cubicBezTo>
                    <a:pt x="1463" y="792"/>
                    <a:pt x="1459" y="790"/>
                    <a:pt x="1456" y="788"/>
                  </a:cubicBezTo>
                  <a:cubicBezTo>
                    <a:pt x="1450" y="785"/>
                    <a:pt x="1445" y="782"/>
                    <a:pt x="1444" y="777"/>
                  </a:cubicBezTo>
                  <a:cubicBezTo>
                    <a:pt x="1451" y="779"/>
                    <a:pt x="1460" y="782"/>
                    <a:pt x="1469" y="782"/>
                  </a:cubicBezTo>
                  <a:cubicBezTo>
                    <a:pt x="1475" y="783"/>
                    <a:pt x="1480" y="782"/>
                    <a:pt x="1484" y="781"/>
                  </a:cubicBezTo>
                  <a:cubicBezTo>
                    <a:pt x="1496" y="777"/>
                    <a:pt x="1496" y="777"/>
                    <a:pt x="1496" y="777"/>
                  </a:cubicBezTo>
                  <a:cubicBezTo>
                    <a:pt x="1484" y="774"/>
                    <a:pt x="1484" y="774"/>
                    <a:pt x="1484" y="774"/>
                  </a:cubicBezTo>
                  <a:cubicBezTo>
                    <a:pt x="1457" y="768"/>
                    <a:pt x="1429" y="762"/>
                    <a:pt x="1401" y="756"/>
                  </a:cubicBezTo>
                  <a:cubicBezTo>
                    <a:pt x="1329" y="742"/>
                    <a:pt x="1254" y="727"/>
                    <a:pt x="1202" y="695"/>
                  </a:cubicBezTo>
                  <a:cubicBezTo>
                    <a:pt x="1239" y="685"/>
                    <a:pt x="1283" y="679"/>
                    <a:pt x="1340" y="679"/>
                  </a:cubicBezTo>
                  <a:cubicBezTo>
                    <a:pt x="1354" y="687"/>
                    <a:pt x="1380" y="698"/>
                    <a:pt x="1401" y="697"/>
                  </a:cubicBezTo>
                  <a:cubicBezTo>
                    <a:pt x="1420" y="696"/>
                    <a:pt x="1420" y="696"/>
                    <a:pt x="1420" y="696"/>
                  </a:cubicBezTo>
                  <a:cubicBezTo>
                    <a:pt x="1402" y="690"/>
                    <a:pt x="1402" y="690"/>
                    <a:pt x="1402" y="690"/>
                  </a:cubicBezTo>
                  <a:cubicBezTo>
                    <a:pt x="1396" y="687"/>
                    <a:pt x="1389" y="686"/>
                    <a:pt x="1383" y="685"/>
                  </a:cubicBezTo>
                  <a:cubicBezTo>
                    <a:pt x="1374" y="682"/>
                    <a:pt x="1365" y="680"/>
                    <a:pt x="1358" y="677"/>
                  </a:cubicBezTo>
                  <a:cubicBezTo>
                    <a:pt x="1362" y="677"/>
                    <a:pt x="1365" y="677"/>
                    <a:pt x="1368" y="677"/>
                  </a:cubicBezTo>
                  <a:cubicBezTo>
                    <a:pt x="1407" y="678"/>
                    <a:pt x="1437" y="696"/>
                    <a:pt x="1463" y="711"/>
                  </a:cubicBezTo>
                  <a:cubicBezTo>
                    <a:pt x="1473" y="717"/>
                    <a:pt x="1482" y="722"/>
                    <a:pt x="1491" y="727"/>
                  </a:cubicBezTo>
                  <a:cubicBezTo>
                    <a:pt x="1495" y="720"/>
                    <a:pt x="1495" y="720"/>
                    <a:pt x="1495" y="720"/>
                  </a:cubicBezTo>
                  <a:cubicBezTo>
                    <a:pt x="1469" y="702"/>
                    <a:pt x="1438" y="683"/>
                    <a:pt x="1397" y="670"/>
                  </a:cubicBezTo>
                  <a:cubicBezTo>
                    <a:pt x="1402" y="667"/>
                    <a:pt x="1406" y="665"/>
                    <a:pt x="1411" y="662"/>
                  </a:cubicBezTo>
                  <a:cubicBezTo>
                    <a:pt x="1423" y="655"/>
                    <a:pt x="1435" y="649"/>
                    <a:pt x="1451" y="646"/>
                  </a:cubicBezTo>
                  <a:cubicBezTo>
                    <a:pt x="1461" y="655"/>
                    <a:pt x="1475" y="662"/>
                    <a:pt x="1490" y="666"/>
                  </a:cubicBezTo>
                  <a:cubicBezTo>
                    <a:pt x="1503" y="669"/>
                    <a:pt x="1503" y="669"/>
                    <a:pt x="1503" y="669"/>
                  </a:cubicBezTo>
                  <a:cubicBezTo>
                    <a:pt x="1494" y="660"/>
                    <a:pt x="1494" y="660"/>
                    <a:pt x="1494" y="660"/>
                  </a:cubicBezTo>
                  <a:cubicBezTo>
                    <a:pt x="1489" y="655"/>
                    <a:pt x="1483" y="652"/>
                    <a:pt x="1476" y="650"/>
                  </a:cubicBezTo>
                  <a:cubicBezTo>
                    <a:pt x="1471" y="648"/>
                    <a:pt x="1467" y="646"/>
                    <a:pt x="1463" y="643"/>
                  </a:cubicBezTo>
                  <a:cubicBezTo>
                    <a:pt x="1466" y="643"/>
                    <a:pt x="1469" y="643"/>
                    <a:pt x="1471" y="643"/>
                  </a:cubicBezTo>
                  <a:cubicBezTo>
                    <a:pt x="1482" y="643"/>
                    <a:pt x="1493" y="643"/>
                    <a:pt x="1501" y="639"/>
                  </a:cubicBezTo>
                  <a:cubicBezTo>
                    <a:pt x="1513" y="632"/>
                    <a:pt x="1513" y="632"/>
                    <a:pt x="1513" y="632"/>
                  </a:cubicBezTo>
                  <a:cubicBezTo>
                    <a:pt x="1499" y="632"/>
                    <a:pt x="1499" y="632"/>
                    <a:pt x="1499" y="632"/>
                  </a:cubicBezTo>
                  <a:cubicBezTo>
                    <a:pt x="1464" y="632"/>
                    <a:pt x="1443" y="636"/>
                    <a:pt x="1418" y="648"/>
                  </a:cubicBezTo>
                  <a:cubicBezTo>
                    <a:pt x="1413" y="651"/>
                    <a:pt x="1407" y="654"/>
                    <a:pt x="1402" y="657"/>
                  </a:cubicBezTo>
                  <a:cubicBezTo>
                    <a:pt x="1393" y="662"/>
                    <a:pt x="1385" y="667"/>
                    <a:pt x="1378" y="668"/>
                  </a:cubicBezTo>
                  <a:cubicBezTo>
                    <a:pt x="1375" y="669"/>
                    <a:pt x="1371" y="669"/>
                    <a:pt x="1368" y="669"/>
                  </a:cubicBezTo>
                  <a:cubicBezTo>
                    <a:pt x="1362" y="669"/>
                    <a:pt x="1356" y="669"/>
                    <a:pt x="1350" y="670"/>
                  </a:cubicBezTo>
                  <a:cubicBezTo>
                    <a:pt x="1339" y="669"/>
                    <a:pt x="1328" y="668"/>
                    <a:pt x="1317" y="667"/>
                  </a:cubicBezTo>
                  <a:cubicBezTo>
                    <a:pt x="1310" y="666"/>
                    <a:pt x="1302" y="665"/>
                    <a:pt x="1295" y="664"/>
                  </a:cubicBezTo>
                  <a:cubicBezTo>
                    <a:pt x="1286" y="664"/>
                    <a:pt x="1275" y="663"/>
                    <a:pt x="1263" y="665"/>
                  </a:cubicBezTo>
                  <a:cubicBezTo>
                    <a:pt x="1285" y="649"/>
                    <a:pt x="1305" y="637"/>
                    <a:pt x="1325" y="628"/>
                  </a:cubicBezTo>
                  <a:cubicBezTo>
                    <a:pt x="1330" y="626"/>
                    <a:pt x="1336" y="622"/>
                    <a:pt x="1342" y="619"/>
                  </a:cubicBezTo>
                  <a:cubicBezTo>
                    <a:pt x="1363" y="608"/>
                    <a:pt x="1394" y="591"/>
                    <a:pt x="1409" y="591"/>
                  </a:cubicBezTo>
                  <a:cubicBezTo>
                    <a:pt x="1414" y="591"/>
                    <a:pt x="1419" y="593"/>
                    <a:pt x="1424" y="595"/>
                  </a:cubicBezTo>
                  <a:cubicBezTo>
                    <a:pt x="1428" y="596"/>
                    <a:pt x="1433" y="598"/>
                    <a:pt x="1438" y="598"/>
                  </a:cubicBezTo>
                  <a:cubicBezTo>
                    <a:pt x="1444" y="598"/>
                    <a:pt x="1450" y="596"/>
                    <a:pt x="1456" y="592"/>
                  </a:cubicBezTo>
                  <a:cubicBezTo>
                    <a:pt x="1464" y="585"/>
                    <a:pt x="1464" y="585"/>
                    <a:pt x="1464" y="585"/>
                  </a:cubicBezTo>
                  <a:cubicBezTo>
                    <a:pt x="1453" y="585"/>
                    <a:pt x="1453" y="585"/>
                    <a:pt x="1453" y="585"/>
                  </a:cubicBezTo>
                  <a:cubicBezTo>
                    <a:pt x="1450" y="586"/>
                    <a:pt x="1447" y="586"/>
                    <a:pt x="1443" y="586"/>
                  </a:cubicBezTo>
                  <a:cubicBezTo>
                    <a:pt x="1435" y="587"/>
                    <a:pt x="1426" y="588"/>
                    <a:pt x="1421" y="586"/>
                  </a:cubicBezTo>
                  <a:cubicBezTo>
                    <a:pt x="1430" y="583"/>
                    <a:pt x="1439" y="578"/>
                    <a:pt x="1447" y="574"/>
                  </a:cubicBezTo>
                  <a:cubicBezTo>
                    <a:pt x="1451" y="572"/>
                    <a:pt x="1451" y="572"/>
                    <a:pt x="1451" y="572"/>
                  </a:cubicBezTo>
                  <a:cubicBezTo>
                    <a:pt x="1453" y="571"/>
                    <a:pt x="1456" y="570"/>
                    <a:pt x="1459" y="569"/>
                  </a:cubicBezTo>
                  <a:cubicBezTo>
                    <a:pt x="1469" y="564"/>
                    <a:pt x="1479" y="560"/>
                    <a:pt x="1483" y="551"/>
                  </a:cubicBezTo>
                  <a:cubicBezTo>
                    <a:pt x="1488" y="541"/>
                    <a:pt x="1488" y="541"/>
                    <a:pt x="1488" y="541"/>
                  </a:cubicBezTo>
                  <a:cubicBezTo>
                    <a:pt x="1478" y="547"/>
                    <a:pt x="1478" y="547"/>
                    <a:pt x="1478" y="547"/>
                  </a:cubicBezTo>
                  <a:cubicBezTo>
                    <a:pt x="1443" y="566"/>
                    <a:pt x="1399" y="584"/>
                    <a:pt x="1362" y="599"/>
                  </a:cubicBezTo>
                  <a:cubicBezTo>
                    <a:pt x="1377" y="577"/>
                    <a:pt x="1395" y="553"/>
                    <a:pt x="1401" y="529"/>
                  </a:cubicBezTo>
                  <a:cubicBezTo>
                    <a:pt x="1394" y="526"/>
                    <a:pt x="1394" y="526"/>
                    <a:pt x="1394" y="526"/>
                  </a:cubicBezTo>
                  <a:cubicBezTo>
                    <a:pt x="1380" y="556"/>
                    <a:pt x="1362" y="582"/>
                    <a:pt x="1345" y="607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23" y="616"/>
                    <a:pt x="1305" y="627"/>
                    <a:pt x="1288" y="637"/>
                  </a:cubicBezTo>
                  <a:cubicBezTo>
                    <a:pt x="1273" y="646"/>
                    <a:pt x="1258" y="656"/>
                    <a:pt x="1241" y="662"/>
                  </a:cubicBezTo>
                  <a:cubicBezTo>
                    <a:pt x="1239" y="663"/>
                    <a:pt x="1239" y="663"/>
                    <a:pt x="1239" y="663"/>
                  </a:cubicBezTo>
                  <a:cubicBezTo>
                    <a:pt x="1239" y="665"/>
                    <a:pt x="1239" y="665"/>
                    <a:pt x="1239" y="665"/>
                  </a:cubicBezTo>
                  <a:cubicBezTo>
                    <a:pt x="1238" y="666"/>
                    <a:pt x="1238" y="667"/>
                    <a:pt x="1238" y="668"/>
                  </a:cubicBezTo>
                  <a:cubicBezTo>
                    <a:pt x="1200" y="676"/>
                    <a:pt x="1169" y="686"/>
                    <a:pt x="1143" y="699"/>
                  </a:cubicBezTo>
                  <a:cubicBezTo>
                    <a:pt x="1143" y="695"/>
                    <a:pt x="1142" y="691"/>
                    <a:pt x="1142" y="686"/>
                  </a:cubicBezTo>
                  <a:cubicBezTo>
                    <a:pt x="1142" y="677"/>
                    <a:pt x="1141" y="669"/>
                    <a:pt x="1142" y="658"/>
                  </a:cubicBezTo>
                  <a:cubicBezTo>
                    <a:pt x="1155" y="651"/>
                    <a:pt x="1173" y="651"/>
                    <a:pt x="1191" y="651"/>
                  </a:cubicBezTo>
                  <a:cubicBezTo>
                    <a:pt x="1211" y="651"/>
                    <a:pt x="1232" y="651"/>
                    <a:pt x="1250" y="642"/>
                  </a:cubicBezTo>
                  <a:cubicBezTo>
                    <a:pt x="1265" y="633"/>
                    <a:pt x="1265" y="633"/>
                    <a:pt x="1265" y="633"/>
                  </a:cubicBezTo>
                  <a:cubicBezTo>
                    <a:pt x="1248" y="635"/>
                    <a:pt x="1248" y="635"/>
                    <a:pt x="1248" y="635"/>
                  </a:cubicBezTo>
                  <a:cubicBezTo>
                    <a:pt x="1240" y="636"/>
                    <a:pt x="1233" y="637"/>
                    <a:pt x="1226" y="638"/>
                  </a:cubicBezTo>
                  <a:cubicBezTo>
                    <a:pt x="1214" y="640"/>
                    <a:pt x="1201" y="642"/>
                    <a:pt x="1189" y="642"/>
                  </a:cubicBezTo>
                  <a:cubicBezTo>
                    <a:pt x="1208" y="635"/>
                    <a:pt x="1236" y="623"/>
                    <a:pt x="1249" y="605"/>
                  </a:cubicBezTo>
                  <a:cubicBezTo>
                    <a:pt x="1265" y="584"/>
                    <a:pt x="1265" y="584"/>
                    <a:pt x="1265" y="584"/>
                  </a:cubicBezTo>
                  <a:cubicBezTo>
                    <a:pt x="1244" y="600"/>
                    <a:pt x="1244" y="600"/>
                    <a:pt x="1244" y="600"/>
                  </a:cubicBezTo>
                  <a:cubicBezTo>
                    <a:pt x="1217" y="621"/>
                    <a:pt x="1184" y="636"/>
                    <a:pt x="1145" y="646"/>
                  </a:cubicBezTo>
                  <a:cubicBezTo>
                    <a:pt x="1145" y="639"/>
                    <a:pt x="1146" y="633"/>
                    <a:pt x="1148" y="627"/>
                  </a:cubicBezTo>
                  <a:cubicBezTo>
                    <a:pt x="1149" y="623"/>
                    <a:pt x="1149" y="623"/>
                    <a:pt x="1149" y="623"/>
                  </a:cubicBezTo>
                  <a:cubicBezTo>
                    <a:pt x="1159" y="615"/>
                    <a:pt x="1175" y="604"/>
                    <a:pt x="1194" y="597"/>
                  </a:cubicBezTo>
                  <a:cubicBezTo>
                    <a:pt x="1198" y="595"/>
                    <a:pt x="1202" y="593"/>
                    <a:pt x="1207" y="591"/>
                  </a:cubicBezTo>
                  <a:cubicBezTo>
                    <a:pt x="1220" y="585"/>
                    <a:pt x="1236" y="578"/>
                    <a:pt x="1247" y="577"/>
                  </a:cubicBezTo>
                  <a:cubicBezTo>
                    <a:pt x="1254" y="577"/>
                    <a:pt x="1261" y="579"/>
                    <a:pt x="1269" y="581"/>
                  </a:cubicBezTo>
                  <a:cubicBezTo>
                    <a:pt x="1277" y="583"/>
                    <a:pt x="1285" y="585"/>
                    <a:pt x="1293" y="585"/>
                  </a:cubicBezTo>
                  <a:cubicBezTo>
                    <a:pt x="1301" y="585"/>
                    <a:pt x="1308" y="583"/>
                    <a:pt x="1315" y="581"/>
                  </a:cubicBezTo>
                  <a:cubicBezTo>
                    <a:pt x="1318" y="580"/>
                    <a:pt x="1321" y="580"/>
                    <a:pt x="1324" y="579"/>
                  </a:cubicBezTo>
                  <a:cubicBezTo>
                    <a:pt x="1326" y="579"/>
                    <a:pt x="1328" y="579"/>
                    <a:pt x="1330" y="578"/>
                  </a:cubicBezTo>
                  <a:cubicBezTo>
                    <a:pt x="1338" y="578"/>
                    <a:pt x="1347" y="577"/>
                    <a:pt x="1351" y="569"/>
                  </a:cubicBezTo>
                  <a:cubicBezTo>
                    <a:pt x="1354" y="562"/>
                    <a:pt x="1354" y="562"/>
                    <a:pt x="1354" y="562"/>
                  </a:cubicBezTo>
                  <a:cubicBezTo>
                    <a:pt x="1346" y="564"/>
                    <a:pt x="1346" y="564"/>
                    <a:pt x="1346" y="564"/>
                  </a:cubicBezTo>
                  <a:cubicBezTo>
                    <a:pt x="1330" y="569"/>
                    <a:pt x="1305" y="575"/>
                    <a:pt x="1281" y="573"/>
                  </a:cubicBezTo>
                  <a:cubicBezTo>
                    <a:pt x="1274" y="573"/>
                    <a:pt x="1267" y="571"/>
                    <a:pt x="1261" y="570"/>
                  </a:cubicBezTo>
                  <a:cubicBezTo>
                    <a:pt x="1281" y="559"/>
                    <a:pt x="1316" y="539"/>
                    <a:pt x="1333" y="513"/>
                  </a:cubicBezTo>
                  <a:cubicBezTo>
                    <a:pt x="1327" y="509"/>
                    <a:pt x="1327" y="509"/>
                    <a:pt x="1327" y="509"/>
                  </a:cubicBezTo>
                  <a:cubicBezTo>
                    <a:pt x="1298" y="544"/>
                    <a:pt x="1252" y="564"/>
                    <a:pt x="1207" y="582"/>
                  </a:cubicBezTo>
                  <a:cubicBezTo>
                    <a:pt x="1189" y="590"/>
                    <a:pt x="1172" y="597"/>
                    <a:pt x="1156" y="605"/>
                  </a:cubicBezTo>
                  <a:cubicBezTo>
                    <a:pt x="1159" y="598"/>
                    <a:pt x="1162" y="591"/>
                    <a:pt x="1165" y="585"/>
                  </a:cubicBezTo>
                  <a:cubicBezTo>
                    <a:pt x="1175" y="562"/>
                    <a:pt x="1184" y="542"/>
                    <a:pt x="1202" y="526"/>
                  </a:cubicBezTo>
                  <a:cubicBezTo>
                    <a:pt x="1220" y="509"/>
                    <a:pt x="1249" y="501"/>
                    <a:pt x="1276" y="494"/>
                  </a:cubicBezTo>
                  <a:cubicBezTo>
                    <a:pt x="1308" y="485"/>
                    <a:pt x="1342" y="475"/>
                    <a:pt x="1359" y="450"/>
                  </a:cubicBezTo>
                  <a:cubicBezTo>
                    <a:pt x="1375" y="428"/>
                    <a:pt x="1375" y="428"/>
                    <a:pt x="1375" y="428"/>
                  </a:cubicBezTo>
                  <a:cubicBezTo>
                    <a:pt x="1354" y="446"/>
                    <a:pt x="1354" y="446"/>
                    <a:pt x="1354" y="446"/>
                  </a:cubicBezTo>
                  <a:cubicBezTo>
                    <a:pt x="1343" y="455"/>
                    <a:pt x="1328" y="466"/>
                    <a:pt x="1314" y="470"/>
                  </a:cubicBezTo>
                  <a:cubicBezTo>
                    <a:pt x="1314" y="470"/>
                    <a:pt x="1315" y="469"/>
                    <a:pt x="1315" y="469"/>
                  </a:cubicBezTo>
                  <a:cubicBezTo>
                    <a:pt x="1322" y="460"/>
                    <a:pt x="1331" y="449"/>
                    <a:pt x="1331" y="439"/>
                  </a:cubicBezTo>
                  <a:cubicBezTo>
                    <a:pt x="1331" y="425"/>
                    <a:pt x="1331" y="425"/>
                    <a:pt x="1331" y="425"/>
                  </a:cubicBezTo>
                  <a:cubicBezTo>
                    <a:pt x="1324" y="437"/>
                    <a:pt x="1324" y="437"/>
                    <a:pt x="1324" y="437"/>
                  </a:cubicBezTo>
                  <a:cubicBezTo>
                    <a:pt x="1316" y="450"/>
                    <a:pt x="1308" y="465"/>
                    <a:pt x="1297" y="476"/>
                  </a:cubicBezTo>
                  <a:cubicBezTo>
                    <a:pt x="1269" y="486"/>
                    <a:pt x="1239" y="496"/>
                    <a:pt x="1212" y="508"/>
                  </a:cubicBezTo>
                  <a:cubicBezTo>
                    <a:pt x="1216" y="502"/>
                    <a:pt x="1220" y="496"/>
                    <a:pt x="1223" y="489"/>
                  </a:cubicBezTo>
                  <a:cubicBezTo>
                    <a:pt x="1228" y="481"/>
                    <a:pt x="1234" y="471"/>
                    <a:pt x="1239" y="463"/>
                  </a:cubicBezTo>
                  <a:cubicBezTo>
                    <a:pt x="1269" y="464"/>
                    <a:pt x="1289" y="455"/>
                    <a:pt x="1305" y="446"/>
                  </a:cubicBezTo>
                  <a:cubicBezTo>
                    <a:pt x="1325" y="435"/>
                    <a:pt x="1325" y="435"/>
                    <a:pt x="1325" y="435"/>
                  </a:cubicBezTo>
                  <a:cubicBezTo>
                    <a:pt x="1303" y="439"/>
                    <a:pt x="1303" y="439"/>
                    <a:pt x="1303" y="439"/>
                  </a:cubicBezTo>
                  <a:cubicBezTo>
                    <a:pt x="1295" y="441"/>
                    <a:pt x="1289" y="443"/>
                    <a:pt x="1282" y="445"/>
                  </a:cubicBezTo>
                  <a:cubicBezTo>
                    <a:pt x="1270" y="450"/>
                    <a:pt x="1258" y="455"/>
                    <a:pt x="1241" y="452"/>
                  </a:cubicBezTo>
                  <a:cubicBezTo>
                    <a:pt x="1248" y="432"/>
                    <a:pt x="1264" y="423"/>
                    <a:pt x="1282" y="413"/>
                  </a:cubicBezTo>
                  <a:cubicBezTo>
                    <a:pt x="1292" y="408"/>
                    <a:pt x="1303" y="401"/>
                    <a:pt x="1312" y="393"/>
                  </a:cubicBezTo>
                  <a:cubicBezTo>
                    <a:pt x="1325" y="380"/>
                    <a:pt x="1325" y="380"/>
                    <a:pt x="1325" y="380"/>
                  </a:cubicBezTo>
                  <a:cubicBezTo>
                    <a:pt x="1308" y="387"/>
                    <a:pt x="1308" y="387"/>
                    <a:pt x="1308" y="387"/>
                  </a:cubicBezTo>
                  <a:cubicBezTo>
                    <a:pt x="1296" y="392"/>
                    <a:pt x="1286" y="399"/>
                    <a:pt x="1276" y="406"/>
                  </a:cubicBezTo>
                  <a:cubicBezTo>
                    <a:pt x="1270" y="410"/>
                    <a:pt x="1264" y="414"/>
                    <a:pt x="1257" y="418"/>
                  </a:cubicBezTo>
                  <a:cubicBezTo>
                    <a:pt x="1260" y="413"/>
                    <a:pt x="1263" y="408"/>
                    <a:pt x="1266" y="403"/>
                  </a:cubicBezTo>
                  <a:cubicBezTo>
                    <a:pt x="1270" y="398"/>
                    <a:pt x="1274" y="392"/>
                    <a:pt x="1278" y="385"/>
                  </a:cubicBezTo>
                  <a:cubicBezTo>
                    <a:pt x="1283" y="376"/>
                    <a:pt x="1283" y="376"/>
                    <a:pt x="1283" y="376"/>
                  </a:cubicBezTo>
                  <a:cubicBezTo>
                    <a:pt x="1273" y="380"/>
                    <a:pt x="1273" y="380"/>
                    <a:pt x="1273" y="380"/>
                  </a:cubicBezTo>
                  <a:cubicBezTo>
                    <a:pt x="1269" y="382"/>
                    <a:pt x="1267" y="385"/>
                    <a:pt x="1265" y="388"/>
                  </a:cubicBezTo>
                  <a:cubicBezTo>
                    <a:pt x="1265" y="386"/>
                    <a:pt x="1266" y="385"/>
                    <a:pt x="1266" y="384"/>
                  </a:cubicBezTo>
                  <a:cubicBezTo>
                    <a:pt x="1275" y="366"/>
                    <a:pt x="1275" y="366"/>
                    <a:pt x="1275" y="366"/>
                  </a:cubicBezTo>
                  <a:cubicBezTo>
                    <a:pt x="1260" y="380"/>
                    <a:pt x="1260" y="380"/>
                    <a:pt x="1260" y="380"/>
                  </a:cubicBezTo>
                  <a:cubicBezTo>
                    <a:pt x="1253" y="387"/>
                    <a:pt x="1249" y="399"/>
                    <a:pt x="1246" y="410"/>
                  </a:cubicBezTo>
                  <a:cubicBezTo>
                    <a:pt x="1244" y="417"/>
                    <a:pt x="1242" y="424"/>
                    <a:pt x="1239" y="429"/>
                  </a:cubicBezTo>
                  <a:cubicBezTo>
                    <a:pt x="1209" y="443"/>
                    <a:pt x="1182" y="460"/>
                    <a:pt x="1156" y="476"/>
                  </a:cubicBezTo>
                  <a:cubicBezTo>
                    <a:pt x="1158" y="474"/>
                    <a:pt x="1159" y="471"/>
                    <a:pt x="1161" y="469"/>
                  </a:cubicBezTo>
                  <a:cubicBezTo>
                    <a:pt x="1171" y="453"/>
                    <a:pt x="1181" y="437"/>
                    <a:pt x="1181" y="422"/>
                  </a:cubicBezTo>
                  <a:cubicBezTo>
                    <a:pt x="1181" y="412"/>
                    <a:pt x="1181" y="412"/>
                    <a:pt x="1181" y="412"/>
                  </a:cubicBezTo>
                  <a:cubicBezTo>
                    <a:pt x="1175" y="419"/>
                    <a:pt x="1175" y="419"/>
                    <a:pt x="1175" y="419"/>
                  </a:cubicBezTo>
                  <a:cubicBezTo>
                    <a:pt x="1161" y="436"/>
                    <a:pt x="1151" y="456"/>
                    <a:pt x="1142" y="476"/>
                  </a:cubicBezTo>
                  <a:cubicBezTo>
                    <a:pt x="1139" y="481"/>
                    <a:pt x="1137" y="486"/>
                    <a:pt x="1134" y="490"/>
                  </a:cubicBezTo>
                  <a:cubicBezTo>
                    <a:pt x="1125" y="494"/>
                    <a:pt x="1117" y="501"/>
                    <a:pt x="1108" y="507"/>
                  </a:cubicBezTo>
                  <a:cubicBezTo>
                    <a:pt x="1102" y="511"/>
                    <a:pt x="1096" y="515"/>
                    <a:pt x="1091" y="519"/>
                  </a:cubicBezTo>
                  <a:cubicBezTo>
                    <a:pt x="1097" y="507"/>
                    <a:pt x="1102" y="493"/>
                    <a:pt x="1107" y="480"/>
                  </a:cubicBezTo>
                  <a:cubicBezTo>
                    <a:pt x="1114" y="460"/>
                    <a:pt x="1122" y="439"/>
                    <a:pt x="1134" y="425"/>
                  </a:cubicBezTo>
                  <a:cubicBezTo>
                    <a:pt x="1183" y="411"/>
                    <a:pt x="1219" y="394"/>
                    <a:pt x="1248" y="373"/>
                  </a:cubicBezTo>
                  <a:cubicBezTo>
                    <a:pt x="1245" y="366"/>
                    <a:pt x="1245" y="366"/>
                    <a:pt x="1245" y="366"/>
                  </a:cubicBezTo>
                  <a:cubicBezTo>
                    <a:pt x="1238" y="370"/>
                    <a:pt x="1231" y="373"/>
                    <a:pt x="1224" y="377"/>
                  </a:cubicBezTo>
                  <a:cubicBezTo>
                    <a:pt x="1197" y="391"/>
                    <a:pt x="1170" y="406"/>
                    <a:pt x="1142" y="412"/>
                  </a:cubicBezTo>
                  <a:cubicBezTo>
                    <a:pt x="1152" y="396"/>
                    <a:pt x="1168" y="387"/>
                    <a:pt x="1186" y="377"/>
                  </a:cubicBezTo>
                  <a:cubicBezTo>
                    <a:pt x="1195" y="372"/>
                    <a:pt x="1205" y="367"/>
                    <a:pt x="1214" y="360"/>
                  </a:cubicBezTo>
                  <a:cubicBezTo>
                    <a:pt x="1210" y="354"/>
                    <a:pt x="1210" y="354"/>
                    <a:pt x="1210" y="354"/>
                  </a:cubicBezTo>
                  <a:cubicBezTo>
                    <a:pt x="1163" y="380"/>
                    <a:pt x="1111" y="402"/>
                    <a:pt x="1062" y="423"/>
                  </a:cubicBezTo>
                  <a:cubicBezTo>
                    <a:pt x="1063" y="415"/>
                    <a:pt x="1064" y="408"/>
                    <a:pt x="1065" y="400"/>
                  </a:cubicBezTo>
                  <a:cubicBezTo>
                    <a:pt x="1068" y="385"/>
                    <a:pt x="1070" y="372"/>
                    <a:pt x="1070" y="360"/>
                  </a:cubicBezTo>
                  <a:cubicBezTo>
                    <a:pt x="1069" y="339"/>
                    <a:pt x="1069" y="339"/>
                    <a:pt x="1069" y="339"/>
                  </a:cubicBezTo>
                  <a:cubicBezTo>
                    <a:pt x="1063" y="359"/>
                    <a:pt x="1063" y="359"/>
                    <a:pt x="1063" y="359"/>
                  </a:cubicBezTo>
                  <a:cubicBezTo>
                    <a:pt x="1058" y="375"/>
                    <a:pt x="1056" y="394"/>
                    <a:pt x="1054" y="412"/>
                  </a:cubicBezTo>
                  <a:cubicBezTo>
                    <a:pt x="1053" y="417"/>
                    <a:pt x="1053" y="423"/>
                    <a:pt x="1052" y="428"/>
                  </a:cubicBezTo>
                  <a:cubicBezTo>
                    <a:pt x="1047" y="430"/>
                    <a:pt x="1043" y="432"/>
                    <a:pt x="1039" y="433"/>
                  </a:cubicBezTo>
                  <a:cubicBezTo>
                    <a:pt x="1035" y="435"/>
                    <a:pt x="1032" y="436"/>
                    <a:pt x="1028" y="438"/>
                  </a:cubicBezTo>
                  <a:cubicBezTo>
                    <a:pt x="1031" y="430"/>
                    <a:pt x="1035" y="422"/>
                    <a:pt x="1040" y="415"/>
                  </a:cubicBezTo>
                  <a:cubicBezTo>
                    <a:pt x="1046" y="403"/>
                    <a:pt x="1052" y="392"/>
                    <a:pt x="1055" y="382"/>
                  </a:cubicBezTo>
                  <a:cubicBezTo>
                    <a:pt x="1060" y="361"/>
                    <a:pt x="1060" y="361"/>
                    <a:pt x="1060" y="361"/>
                  </a:cubicBezTo>
                  <a:cubicBezTo>
                    <a:pt x="1048" y="379"/>
                    <a:pt x="1048" y="379"/>
                    <a:pt x="1048" y="379"/>
                  </a:cubicBezTo>
                  <a:cubicBezTo>
                    <a:pt x="1043" y="387"/>
                    <a:pt x="1037" y="397"/>
                    <a:pt x="1033" y="407"/>
                  </a:cubicBezTo>
                  <a:cubicBezTo>
                    <a:pt x="1019" y="434"/>
                    <a:pt x="1005" y="461"/>
                    <a:pt x="979" y="467"/>
                  </a:cubicBezTo>
                  <a:cubicBezTo>
                    <a:pt x="985" y="455"/>
                    <a:pt x="985" y="439"/>
                    <a:pt x="986" y="423"/>
                  </a:cubicBezTo>
                  <a:cubicBezTo>
                    <a:pt x="987" y="406"/>
                    <a:pt x="988" y="390"/>
                    <a:pt x="996" y="380"/>
                  </a:cubicBezTo>
                  <a:cubicBezTo>
                    <a:pt x="998" y="380"/>
                    <a:pt x="998" y="380"/>
                    <a:pt x="998" y="380"/>
                  </a:cubicBezTo>
                  <a:cubicBezTo>
                    <a:pt x="1013" y="381"/>
                    <a:pt x="1024" y="381"/>
                    <a:pt x="1029" y="376"/>
                  </a:cubicBezTo>
                  <a:cubicBezTo>
                    <a:pt x="1030" y="375"/>
                    <a:pt x="1030" y="373"/>
                    <a:pt x="1030" y="370"/>
                  </a:cubicBezTo>
                  <a:cubicBezTo>
                    <a:pt x="1029" y="365"/>
                    <a:pt x="1029" y="365"/>
                    <a:pt x="1029" y="365"/>
                  </a:cubicBezTo>
                  <a:cubicBezTo>
                    <a:pt x="1024" y="368"/>
                    <a:pt x="1024" y="368"/>
                    <a:pt x="1024" y="368"/>
                  </a:cubicBezTo>
                  <a:cubicBezTo>
                    <a:pt x="1022" y="370"/>
                    <a:pt x="1015" y="371"/>
                    <a:pt x="1007" y="370"/>
                  </a:cubicBezTo>
                  <a:cubicBezTo>
                    <a:pt x="1005" y="370"/>
                    <a:pt x="1002" y="370"/>
                    <a:pt x="1000" y="369"/>
                  </a:cubicBezTo>
                  <a:cubicBezTo>
                    <a:pt x="1019" y="340"/>
                    <a:pt x="1043" y="324"/>
                    <a:pt x="1071" y="321"/>
                  </a:cubicBezTo>
                  <a:cubicBezTo>
                    <a:pt x="1083" y="320"/>
                    <a:pt x="1083" y="320"/>
                    <a:pt x="1083" y="320"/>
                  </a:cubicBezTo>
                  <a:cubicBezTo>
                    <a:pt x="1088" y="320"/>
                    <a:pt x="1093" y="320"/>
                    <a:pt x="1098" y="321"/>
                  </a:cubicBezTo>
                  <a:cubicBezTo>
                    <a:pt x="1103" y="322"/>
                    <a:pt x="1107" y="324"/>
                    <a:pt x="1112" y="327"/>
                  </a:cubicBezTo>
                  <a:cubicBezTo>
                    <a:pt x="1116" y="329"/>
                    <a:pt x="1121" y="332"/>
                    <a:pt x="1127" y="333"/>
                  </a:cubicBezTo>
                  <a:cubicBezTo>
                    <a:pt x="1139" y="336"/>
                    <a:pt x="1154" y="335"/>
                    <a:pt x="1168" y="334"/>
                  </a:cubicBezTo>
                  <a:cubicBezTo>
                    <a:pt x="1177" y="334"/>
                    <a:pt x="1186" y="333"/>
                    <a:pt x="1194" y="334"/>
                  </a:cubicBezTo>
                  <a:cubicBezTo>
                    <a:pt x="1204" y="334"/>
                    <a:pt x="1211" y="337"/>
                    <a:pt x="1217" y="341"/>
                  </a:cubicBezTo>
                  <a:cubicBezTo>
                    <a:pt x="1219" y="343"/>
                    <a:pt x="1219" y="343"/>
                    <a:pt x="1219" y="343"/>
                  </a:cubicBezTo>
                  <a:cubicBezTo>
                    <a:pt x="1222" y="341"/>
                    <a:pt x="1222" y="341"/>
                    <a:pt x="1222" y="341"/>
                  </a:cubicBezTo>
                  <a:cubicBezTo>
                    <a:pt x="1223" y="340"/>
                    <a:pt x="1225" y="339"/>
                    <a:pt x="1228" y="339"/>
                  </a:cubicBezTo>
                  <a:cubicBezTo>
                    <a:pt x="1231" y="339"/>
                    <a:pt x="1234" y="338"/>
                    <a:pt x="1237" y="337"/>
                  </a:cubicBezTo>
                  <a:cubicBezTo>
                    <a:pt x="1243" y="333"/>
                    <a:pt x="1243" y="333"/>
                    <a:pt x="1243" y="333"/>
                  </a:cubicBezTo>
                  <a:cubicBezTo>
                    <a:pt x="1237" y="330"/>
                    <a:pt x="1237" y="330"/>
                    <a:pt x="1237" y="330"/>
                  </a:cubicBezTo>
                  <a:cubicBezTo>
                    <a:pt x="1234" y="329"/>
                    <a:pt x="1228" y="329"/>
                    <a:pt x="1222" y="329"/>
                  </a:cubicBezTo>
                  <a:cubicBezTo>
                    <a:pt x="1221" y="329"/>
                    <a:pt x="1220" y="329"/>
                    <a:pt x="1220" y="329"/>
                  </a:cubicBezTo>
                  <a:cubicBezTo>
                    <a:pt x="1221" y="328"/>
                    <a:pt x="1223" y="326"/>
                    <a:pt x="1224" y="324"/>
                  </a:cubicBezTo>
                  <a:cubicBezTo>
                    <a:pt x="1225" y="319"/>
                    <a:pt x="1225" y="319"/>
                    <a:pt x="1225" y="319"/>
                  </a:cubicBezTo>
                  <a:cubicBezTo>
                    <a:pt x="1220" y="319"/>
                    <a:pt x="1220" y="319"/>
                    <a:pt x="1220" y="319"/>
                  </a:cubicBezTo>
                  <a:cubicBezTo>
                    <a:pt x="1211" y="319"/>
                    <a:pt x="1201" y="321"/>
                    <a:pt x="1190" y="322"/>
                  </a:cubicBezTo>
                  <a:cubicBezTo>
                    <a:pt x="1174" y="324"/>
                    <a:pt x="1157" y="326"/>
                    <a:pt x="1142" y="325"/>
                  </a:cubicBezTo>
                  <a:cubicBezTo>
                    <a:pt x="1134" y="324"/>
                    <a:pt x="1128" y="323"/>
                    <a:pt x="1122" y="321"/>
                  </a:cubicBezTo>
                  <a:cubicBezTo>
                    <a:pt x="1132" y="320"/>
                    <a:pt x="1139" y="317"/>
                    <a:pt x="1147" y="315"/>
                  </a:cubicBezTo>
                  <a:cubicBezTo>
                    <a:pt x="1150" y="313"/>
                    <a:pt x="1152" y="312"/>
                    <a:pt x="1156" y="311"/>
                  </a:cubicBezTo>
                  <a:cubicBezTo>
                    <a:pt x="1159" y="311"/>
                    <a:pt x="1162" y="310"/>
                    <a:pt x="1165" y="309"/>
                  </a:cubicBezTo>
                  <a:cubicBezTo>
                    <a:pt x="1173" y="308"/>
                    <a:pt x="1183" y="306"/>
                    <a:pt x="1185" y="297"/>
                  </a:cubicBezTo>
                  <a:cubicBezTo>
                    <a:pt x="1186" y="289"/>
                    <a:pt x="1186" y="289"/>
                    <a:pt x="1186" y="289"/>
                  </a:cubicBezTo>
                  <a:cubicBezTo>
                    <a:pt x="1179" y="293"/>
                    <a:pt x="1179" y="293"/>
                    <a:pt x="1179" y="293"/>
                  </a:cubicBezTo>
                  <a:cubicBezTo>
                    <a:pt x="1160" y="305"/>
                    <a:pt x="1130" y="309"/>
                    <a:pt x="1100" y="312"/>
                  </a:cubicBezTo>
                  <a:cubicBezTo>
                    <a:pt x="1094" y="311"/>
                    <a:pt x="1094" y="311"/>
                    <a:pt x="1094" y="311"/>
                  </a:cubicBezTo>
                  <a:cubicBezTo>
                    <a:pt x="1095" y="312"/>
                    <a:pt x="1095" y="312"/>
                    <a:pt x="1095" y="312"/>
                  </a:cubicBezTo>
                  <a:cubicBezTo>
                    <a:pt x="1091" y="312"/>
                    <a:pt x="1087" y="312"/>
                    <a:pt x="1083" y="313"/>
                  </a:cubicBezTo>
                  <a:cubicBezTo>
                    <a:pt x="1078" y="313"/>
                    <a:pt x="1074" y="313"/>
                    <a:pt x="1070" y="313"/>
                  </a:cubicBezTo>
                  <a:cubicBezTo>
                    <a:pt x="1067" y="313"/>
                    <a:pt x="1067" y="313"/>
                    <a:pt x="1067" y="313"/>
                  </a:cubicBezTo>
                  <a:cubicBezTo>
                    <a:pt x="1066" y="313"/>
                    <a:pt x="1065" y="314"/>
                    <a:pt x="1064" y="314"/>
                  </a:cubicBezTo>
                  <a:cubicBezTo>
                    <a:pt x="1099" y="292"/>
                    <a:pt x="1142" y="261"/>
                    <a:pt x="1164" y="222"/>
                  </a:cubicBezTo>
                  <a:cubicBezTo>
                    <a:pt x="1178" y="197"/>
                    <a:pt x="1178" y="197"/>
                    <a:pt x="1178" y="197"/>
                  </a:cubicBezTo>
                  <a:cubicBezTo>
                    <a:pt x="1158" y="218"/>
                    <a:pt x="1158" y="218"/>
                    <a:pt x="1158" y="218"/>
                  </a:cubicBezTo>
                  <a:cubicBezTo>
                    <a:pt x="1153" y="223"/>
                    <a:pt x="1148" y="229"/>
                    <a:pt x="1143" y="236"/>
                  </a:cubicBezTo>
                  <a:cubicBezTo>
                    <a:pt x="1130" y="251"/>
                    <a:pt x="1117" y="266"/>
                    <a:pt x="1103" y="274"/>
                  </a:cubicBezTo>
                  <a:cubicBezTo>
                    <a:pt x="1105" y="265"/>
                    <a:pt x="1110" y="257"/>
                    <a:pt x="1115" y="249"/>
                  </a:cubicBezTo>
                  <a:cubicBezTo>
                    <a:pt x="1119" y="241"/>
                    <a:pt x="1124" y="233"/>
                    <a:pt x="1125" y="226"/>
                  </a:cubicBezTo>
                  <a:cubicBezTo>
                    <a:pt x="1130" y="200"/>
                    <a:pt x="1130" y="200"/>
                    <a:pt x="1130" y="200"/>
                  </a:cubicBezTo>
                  <a:cubicBezTo>
                    <a:pt x="1118" y="224"/>
                    <a:pt x="1118" y="224"/>
                    <a:pt x="1118" y="224"/>
                  </a:cubicBezTo>
                  <a:cubicBezTo>
                    <a:pt x="1116" y="228"/>
                    <a:pt x="1113" y="233"/>
                    <a:pt x="1110" y="238"/>
                  </a:cubicBezTo>
                  <a:cubicBezTo>
                    <a:pt x="1101" y="251"/>
                    <a:pt x="1092" y="265"/>
                    <a:pt x="1093" y="284"/>
                  </a:cubicBezTo>
                  <a:cubicBezTo>
                    <a:pt x="1089" y="287"/>
                    <a:pt x="1089" y="287"/>
                    <a:pt x="1089" y="287"/>
                  </a:cubicBezTo>
                  <a:cubicBezTo>
                    <a:pt x="1059" y="304"/>
                    <a:pt x="1028" y="322"/>
                    <a:pt x="1006" y="346"/>
                  </a:cubicBezTo>
                  <a:cubicBezTo>
                    <a:pt x="1003" y="349"/>
                    <a:pt x="1001" y="352"/>
                    <a:pt x="998" y="355"/>
                  </a:cubicBezTo>
                  <a:cubicBezTo>
                    <a:pt x="994" y="361"/>
                    <a:pt x="990" y="366"/>
                    <a:pt x="984" y="369"/>
                  </a:cubicBezTo>
                  <a:cubicBezTo>
                    <a:pt x="983" y="366"/>
                    <a:pt x="983" y="360"/>
                    <a:pt x="983" y="355"/>
                  </a:cubicBezTo>
                  <a:cubicBezTo>
                    <a:pt x="983" y="350"/>
                    <a:pt x="983" y="345"/>
                    <a:pt x="982" y="340"/>
                  </a:cubicBezTo>
                  <a:cubicBezTo>
                    <a:pt x="984" y="340"/>
                    <a:pt x="985" y="339"/>
                    <a:pt x="987" y="338"/>
                  </a:cubicBezTo>
                  <a:cubicBezTo>
                    <a:pt x="993" y="336"/>
                    <a:pt x="1000" y="334"/>
                    <a:pt x="1001" y="330"/>
                  </a:cubicBezTo>
                  <a:cubicBezTo>
                    <a:pt x="1002" y="328"/>
                    <a:pt x="1002" y="327"/>
                    <a:pt x="1002" y="325"/>
                  </a:cubicBezTo>
                  <a:cubicBezTo>
                    <a:pt x="1000" y="320"/>
                    <a:pt x="1000" y="320"/>
                    <a:pt x="1000" y="320"/>
                  </a:cubicBezTo>
                  <a:cubicBezTo>
                    <a:pt x="996" y="323"/>
                    <a:pt x="996" y="323"/>
                    <a:pt x="996" y="323"/>
                  </a:cubicBezTo>
                  <a:cubicBezTo>
                    <a:pt x="992" y="326"/>
                    <a:pt x="987" y="328"/>
                    <a:pt x="981" y="330"/>
                  </a:cubicBezTo>
                  <a:cubicBezTo>
                    <a:pt x="981" y="327"/>
                    <a:pt x="980" y="324"/>
                    <a:pt x="980" y="321"/>
                  </a:cubicBezTo>
                  <a:cubicBezTo>
                    <a:pt x="979" y="315"/>
                    <a:pt x="978" y="310"/>
                    <a:pt x="978" y="304"/>
                  </a:cubicBezTo>
                  <a:cubicBezTo>
                    <a:pt x="994" y="290"/>
                    <a:pt x="1012" y="276"/>
                    <a:pt x="1029" y="262"/>
                  </a:cubicBezTo>
                  <a:cubicBezTo>
                    <a:pt x="1054" y="242"/>
                    <a:pt x="1080" y="222"/>
                    <a:pt x="1099" y="200"/>
                  </a:cubicBezTo>
                  <a:cubicBezTo>
                    <a:pt x="1094" y="195"/>
                    <a:pt x="1094" y="195"/>
                    <a:pt x="1094" y="195"/>
                  </a:cubicBezTo>
                  <a:cubicBezTo>
                    <a:pt x="1065" y="220"/>
                    <a:pt x="1034" y="244"/>
                    <a:pt x="1003" y="268"/>
                  </a:cubicBezTo>
                  <a:cubicBezTo>
                    <a:pt x="994" y="275"/>
                    <a:pt x="984" y="282"/>
                    <a:pt x="975" y="289"/>
                  </a:cubicBezTo>
                  <a:cubicBezTo>
                    <a:pt x="977" y="279"/>
                    <a:pt x="978" y="268"/>
                    <a:pt x="979" y="258"/>
                  </a:cubicBezTo>
                  <a:cubicBezTo>
                    <a:pt x="982" y="222"/>
                    <a:pt x="986" y="185"/>
                    <a:pt x="999" y="158"/>
                  </a:cubicBezTo>
                  <a:cubicBezTo>
                    <a:pt x="999" y="155"/>
                    <a:pt x="1000" y="151"/>
                    <a:pt x="998" y="148"/>
                  </a:cubicBezTo>
                  <a:cubicBezTo>
                    <a:pt x="997" y="147"/>
                    <a:pt x="996" y="147"/>
                    <a:pt x="995" y="146"/>
                  </a:cubicBezTo>
                  <a:cubicBezTo>
                    <a:pt x="993" y="147"/>
                    <a:pt x="993" y="147"/>
                    <a:pt x="993" y="147"/>
                  </a:cubicBezTo>
                  <a:cubicBezTo>
                    <a:pt x="992" y="148"/>
                    <a:pt x="992" y="148"/>
                    <a:pt x="992" y="148"/>
                  </a:cubicBezTo>
                  <a:cubicBezTo>
                    <a:pt x="990" y="150"/>
                    <a:pt x="989" y="153"/>
                    <a:pt x="989" y="156"/>
                  </a:cubicBezTo>
                  <a:cubicBezTo>
                    <a:pt x="974" y="187"/>
                    <a:pt x="969" y="229"/>
                    <a:pt x="967" y="271"/>
                  </a:cubicBezTo>
                  <a:cubicBezTo>
                    <a:pt x="952" y="285"/>
                    <a:pt x="939" y="296"/>
                    <a:pt x="925" y="306"/>
                  </a:cubicBezTo>
                  <a:cubicBezTo>
                    <a:pt x="926" y="304"/>
                    <a:pt x="926" y="304"/>
                    <a:pt x="926" y="304"/>
                  </a:cubicBezTo>
                  <a:cubicBezTo>
                    <a:pt x="922" y="307"/>
                    <a:pt x="922" y="307"/>
                    <a:pt x="922" y="307"/>
                  </a:cubicBezTo>
                  <a:cubicBezTo>
                    <a:pt x="921" y="308"/>
                    <a:pt x="919" y="309"/>
                    <a:pt x="918" y="310"/>
                  </a:cubicBezTo>
                  <a:cubicBezTo>
                    <a:pt x="915" y="281"/>
                    <a:pt x="930" y="260"/>
                    <a:pt x="946" y="238"/>
                  </a:cubicBezTo>
                  <a:cubicBezTo>
                    <a:pt x="946" y="237"/>
                    <a:pt x="947" y="236"/>
                    <a:pt x="947" y="235"/>
                  </a:cubicBezTo>
                  <a:cubicBezTo>
                    <a:pt x="949" y="240"/>
                    <a:pt x="949" y="240"/>
                    <a:pt x="949" y="240"/>
                  </a:cubicBezTo>
                  <a:cubicBezTo>
                    <a:pt x="950" y="232"/>
                    <a:pt x="950" y="232"/>
                    <a:pt x="950" y="232"/>
                  </a:cubicBezTo>
                  <a:cubicBezTo>
                    <a:pt x="963" y="214"/>
                    <a:pt x="975" y="195"/>
                    <a:pt x="978" y="170"/>
                  </a:cubicBezTo>
                  <a:cubicBezTo>
                    <a:pt x="982" y="139"/>
                    <a:pt x="982" y="139"/>
                    <a:pt x="982" y="139"/>
                  </a:cubicBezTo>
                  <a:cubicBezTo>
                    <a:pt x="971" y="168"/>
                    <a:pt x="971" y="168"/>
                    <a:pt x="971" y="168"/>
                  </a:cubicBezTo>
                  <a:cubicBezTo>
                    <a:pt x="967" y="180"/>
                    <a:pt x="961" y="192"/>
                    <a:pt x="955" y="203"/>
                  </a:cubicBezTo>
                  <a:cubicBezTo>
                    <a:pt x="957" y="195"/>
                    <a:pt x="959" y="187"/>
                    <a:pt x="957" y="181"/>
                  </a:cubicBezTo>
                  <a:cubicBezTo>
                    <a:pt x="953" y="164"/>
                    <a:pt x="953" y="164"/>
                    <a:pt x="953" y="164"/>
                  </a:cubicBezTo>
                  <a:cubicBezTo>
                    <a:pt x="950" y="181"/>
                    <a:pt x="950" y="181"/>
                    <a:pt x="950" y="181"/>
                  </a:cubicBezTo>
                  <a:cubicBezTo>
                    <a:pt x="950" y="184"/>
                    <a:pt x="949" y="188"/>
                    <a:pt x="947" y="193"/>
                  </a:cubicBezTo>
                  <a:cubicBezTo>
                    <a:pt x="944" y="203"/>
                    <a:pt x="941" y="214"/>
                    <a:pt x="944" y="223"/>
                  </a:cubicBezTo>
                  <a:cubicBezTo>
                    <a:pt x="944" y="223"/>
                    <a:pt x="944" y="223"/>
                    <a:pt x="944" y="223"/>
                  </a:cubicBezTo>
                  <a:cubicBezTo>
                    <a:pt x="936" y="235"/>
                    <a:pt x="929" y="247"/>
                    <a:pt x="922" y="258"/>
                  </a:cubicBezTo>
                  <a:cubicBezTo>
                    <a:pt x="919" y="263"/>
                    <a:pt x="916" y="268"/>
                    <a:pt x="912" y="272"/>
                  </a:cubicBezTo>
                  <a:cubicBezTo>
                    <a:pt x="913" y="252"/>
                    <a:pt x="917" y="234"/>
                    <a:pt x="920" y="216"/>
                  </a:cubicBezTo>
                  <a:cubicBezTo>
                    <a:pt x="925" y="193"/>
                    <a:pt x="930" y="172"/>
                    <a:pt x="927" y="147"/>
                  </a:cubicBezTo>
                  <a:cubicBezTo>
                    <a:pt x="930" y="143"/>
                    <a:pt x="935" y="139"/>
                    <a:pt x="939" y="136"/>
                  </a:cubicBezTo>
                  <a:cubicBezTo>
                    <a:pt x="948" y="128"/>
                    <a:pt x="957" y="120"/>
                    <a:pt x="959" y="112"/>
                  </a:cubicBezTo>
                  <a:cubicBezTo>
                    <a:pt x="962" y="100"/>
                    <a:pt x="962" y="100"/>
                    <a:pt x="962" y="100"/>
                  </a:cubicBezTo>
                  <a:cubicBezTo>
                    <a:pt x="953" y="108"/>
                    <a:pt x="953" y="108"/>
                    <a:pt x="953" y="108"/>
                  </a:cubicBezTo>
                  <a:cubicBezTo>
                    <a:pt x="950" y="111"/>
                    <a:pt x="947" y="114"/>
                    <a:pt x="944" y="118"/>
                  </a:cubicBezTo>
                  <a:cubicBezTo>
                    <a:pt x="939" y="123"/>
                    <a:pt x="933" y="129"/>
                    <a:pt x="928" y="133"/>
                  </a:cubicBezTo>
                  <a:cubicBezTo>
                    <a:pt x="928" y="132"/>
                    <a:pt x="928" y="131"/>
                    <a:pt x="928" y="131"/>
                  </a:cubicBezTo>
                  <a:cubicBezTo>
                    <a:pt x="928" y="124"/>
                    <a:pt x="929" y="117"/>
                    <a:pt x="931" y="113"/>
                  </a:cubicBezTo>
                  <a:cubicBezTo>
                    <a:pt x="935" y="105"/>
                    <a:pt x="935" y="105"/>
                    <a:pt x="935" y="105"/>
                  </a:cubicBezTo>
                  <a:cubicBezTo>
                    <a:pt x="927" y="107"/>
                    <a:pt x="927" y="107"/>
                    <a:pt x="927" y="107"/>
                  </a:cubicBezTo>
                  <a:cubicBezTo>
                    <a:pt x="919" y="110"/>
                    <a:pt x="919" y="120"/>
                    <a:pt x="919" y="129"/>
                  </a:cubicBezTo>
                  <a:cubicBezTo>
                    <a:pt x="919" y="133"/>
                    <a:pt x="919" y="137"/>
                    <a:pt x="919" y="140"/>
                  </a:cubicBezTo>
                  <a:cubicBezTo>
                    <a:pt x="912" y="145"/>
                    <a:pt x="905" y="150"/>
                    <a:pt x="898" y="155"/>
                  </a:cubicBezTo>
                  <a:cubicBezTo>
                    <a:pt x="883" y="166"/>
                    <a:pt x="868" y="178"/>
                    <a:pt x="852" y="188"/>
                  </a:cubicBezTo>
                  <a:cubicBezTo>
                    <a:pt x="884" y="149"/>
                    <a:pt x="913" y="107"/>
                    <a:pt x="928" y="51"/>
                  </a:cubicBezTo>
                  <a:cubicBezTo>
                    <a:pt x="932" y="34"/>
                    <a:pt x="932" y="34"/>
                    <a:pt x="932" y="34"/>
                  </a:cubicBezTo>
                  <a:cubicBezTo>
                    <a:pt x="922" y="48"/>
                    <a:pt x="922" y="48"/>
                    <a:pt x="922" y="48"/>
                  </a:cubicBezTo>
                  <a:cubicBezTo>
                    <a:pt x="914" y="57"/>
                    <a:pt x="909" y="72"/>
                    <a:pt x="903" y="87"/>
                  </a:cubicBezTo>
                  <a:cubicBezTo>
                    <a:pt x="896" y="106"/>
                    <a:pt x="889" y="125"/>
                    <a:pt x="878" y="134"/>
                  </a:cubicBezTo>
                  <a:cubicBezTo>
                    <a:pt x="877" y="125"/>
                    <a:pt x="879" y="116"/>
                    <a:pt x="880" y="107"/>
                  </a:cubicBezTo>
                  <a:cubicBezTo>
                    <a:pt x="882" y="99"/>
                    <a:pt x="883" y="91"/>
                    <a:pt x="882" y="83"/>
                  </a:cubicBezTo>
                  <a:cubicBezTo>
                    <a:pt x="881" y="62"/>
                    <a:pt x="881" y="62"/>
                    <a:pt x="881" y="62"/>
                  </a:cubicBezTo>
                  <a:cubicBezTo>
                    <a:pt x="875" y="83"/>
                    <a:pt x="875" y="83"/>
                    <a:pt x="875" y="83"/>
                  </a:cubicBezTo>
                  <a:cubicBezTo>
                    <a:pt x="871" y="97"/>
                    <a:pt x="865" y="124"/>
                    <a:pt x="870" y="145"/>
                  </a:cubicBezTo>
                  <a:cubicBezTo>
                    <a:pt x="859" y="162"/>
                    <a:pt x="847" y="176"/>
                    <a:pt x="835" y="190"/>
                  </a:cubicBezTo>
                  <a:cubicBezTo>
                    <a:pt x="820" y="208"/>
                    <a:pt x="804" y="226"/>
                    <a:pt x="790" y="249"/>
                  </a:cubicBezTo>
                  <a:cubicBezTo>
                    <a:pt x="790" y="240"/>
                    <a:pt x="789" y="231"/>
                    <a:pt x="788" y="223"/>
                  </a:cubicBezTo>
                  <a:cubicBezTo>
                    <a:pt x="786" y="200"/>
                    <a:pt x="784" y="176"/>
                    <a:pt x="787" y="149"/>
                  </a:cubicBezTo>
                  <a:cubicBezTo>
                    <a:pt x="796" y="134"/>
                    <a:pt x="808" y="122"/>
                    <a:pt x="820" y="109"/>
                  </a:cubicBezTo>
                  <a:cubicBezTo>
                    <a:pt x="844" y="84"/>
                    <a:pt x="869" y="57"/>
                    <a:pt x="870" y="12"/>
                  </a:cubicBezTo>
                  <a:cubicBezTo>
                    <a:pt x="863" y="12"/>
                    <a:pt x="863" y="12"/>
                    <a:pt x="863" y="12"/>
                  </a:cubicBezTo>
                  <a:cubicBezTo>
                    <a:pt x="859" y="40"/>
                    <a:pt x="847" y="62"/>
                    <a:pt x="832" y="80"/>
                  </a:cubicBezTo>
                  <a:cubicBezTo>
                    <a:pt x="834" y="71"/>
                    <a:pt x="836" y="60"/>
                    <a:pt x="836" y="49"/>
                  </a:cubicBezTo>
                  <a:cubicBezTo>
                    <a:pt x="837" y="39"/>
                    <a:pt x="838" y="30"/>
                    <a:pt x="840" y="25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833" y="22"/>
                    <a:pt x="833" y="22"/>
                    <a:pt x="833" y="22"/>
                  </a:cubicBezTo>
                  <a:cubicBezTo>
                    <a:pt x="828" y="30"/>
                    <a:pt x="827" y="43"/>
                    <a:pt x="826" y="55"/>
                  </a:cubicBezTo>
                  <a:cubicBezTo>
                    <a:pt x="825" y="68"/>
                    <a:pt x="825" y="81"/>
                    <a:pt x="819" y="87"/>
                  </a:cubicBezTo>
                  <a:cubicBezTo>
                    <a:pt x="818" y="88"/>
                    <a:pt x="818" y="88"/>
                    <a:pt x="818" y="88"/>
                  </a:cubicBezTo>
                  <a:cubicBezTo>
                    <a:pt x="818" y="89"/>
                    <a:pt x="818" y="89"/>
                    <a:pt x="818" y="89"/>
                  </a:cubicBezTo>
                  <a:cubicBezTo>
                    <a:pt x="818" y="91"/>
                    <a:pt x="818" y="93"/>
                    <a:pt x="819" y="95"/>
                  </a:cubicBezTo>
                  <a:cubicBezTo>
                    <a:pt x="820" y="95"/>
                    <a:pt x="820" y="95"/>
                    <a:pt x="820" y="95"/>
                  </a:cubicBezTo>
                  <a:cubicBezTo>
                    <a:pt x="815" y="101"/>
                    <a:pt x="809" y="106"/>
                    <a:pt x="804" y="111"/>
                  </a:cubicBezTo>
                  <a:cubicBezTo>
                    <a:pt x="799" y="116"/>
                    <a:pt x="795" y="121"/>
                    <a:pt x="790" y="126"/>
                  </a:cubicBezTo>
                  <a:cubicBezTo>
                    <a:pt x="792" y="113"/>
                    <a:pt x="794" y="97"/>
                    <a:pt x="796" y="81"/>
                  </a:cubicBezTo>
                  <a:cubicBezTo>
                    <a:pt x="798" y="58"/>
                    <a:pt x="801" y="35"/>
                    <a:pt x="804" y="19"/>
                  </a:cubicBezTo>
                  <a:cubicBezTo>
                    <a:pt x="805" y="16"/>
                    <a:pt x="805" y="16"/>
                    <a:pt x="805" y="16"/>
                  </a:cubicBezTo>
                  <a:cubicBezTo>
                    <a:pt x="801" y="15"/>
                    <a:pt x="801" y="15"/>
                    <a:pt x="801" y="15"/>
                  </a:cubicBezTo>
                  <a:cubicBezTo>
                    <a:pt x="798" y="14"/>
                    <a:pt x="798" y="14"/>
                    <a:pt x="798" y="14"/>
                  </a:cubicBezTo>
                  <a:cubicBezTo>
                    <a:pt x="797" y="18"/>
                    <a:pt x="797" y="18"/>
                    <a:pt x="797" y="18"/>
                  </a:cubicBezTo>
                  <a:cubicBezTo>
                    <a:pt x="776" y="117"/>
                    <a:pt x="757" y="241"/>
                    <a:pt x="790" y="324"/>
                  </a:cubicBezTo>
                  <a:cubicBezTo>
                    <a:pt x="788" y="325"/>
                    <a:pt x="788" y="325"/>
                    <a:pt x="788" y="325"/>
                  </a:cubicBezTo>
                  <a:cubicBezTo>
                    <a:pt x="790" y="325"/>
                    <a:pt x="790" y="325"/>
                    <a:pt x="790" y="325"/>
                  </a:cubicBezTo>
                  <a:cubicBezTo>
                    <a:pt x="791" y="328"/>
                    <a:pt x="792" y="330"/>
                    <a:pt x="794" y="332"/>
                  </a:cubicBezTo>
                  <a:cubicBezTo>
                    <a:pt x="787" y="343"/>
                    <a:pt x="781" y="353"/>
                    <a:pt x="775" y="364"/>
                  </a:cubicBezTo>
                  <a:cubicBezTo>
                    <a:pt x="769" y="376"/>
                    <a:pt x="762" y="388"/>
                    <a:pt x="754" y="399"/>
                  </a:cubicBezTo>
                  <a:cubicBezTo>
                    <a:pt x="745" y="362"/>
                    <a:pt x="747" y="319"/>
                    <a:pt x="750" y="277"/>
                  </a:cubicBezTo>
                  <a:cubicBezTo>
                    <a:pt x="753" y="227"/>
                    <a:pt x="756" y="176"/>
                    <a:pt x="738" y="134"/>
                  </a:cubicBezTo>
                  <a:cubicBezTo>
                    <a:pt x="758" y="108"/>
                    <a:pt x="767" y="61"/>
                    <a:pt x="773" y="19"/>
                  </a:cubicBezTo>
                  <a:cubicBezTo>
                    <a:pt x="766" y="18"/>
                    <a:pt x="766" y="18"/>
                    <a:pt x="766" y="18"/>
                  </a:cubicBezTo>
                  <a:cubicBezTo>
                    <a:pt x="762" y="31"/>
                    <a:pt x="758" y="46"/>
                    <a:pt x="755" y="60"/>
                  </a:cubicBezTo>
                  <a:cubicBezTo>
                    <a:pt x="750" y="83"/>
                    <a:pt x="745" y="107"/>
                    <a:pt x="734" y="123"/>
                  </a:cubicBezTo>
                  <a:cubicBezTo>
                    <a:pt x="730" y="105"/>
                    <a:pt x="724" y="92"/>
                    <a:pt x="715" y="83"/>
                  </a:cubicBezTo>
                  <a:cubicBezTo>
                    <a:pt x="711" y="78"/>
                    <a:pt x="710" y="69"/>
                    <a:pt x="710" y="61"/>
                  </a:cubicBezTo>
                  <a:cubicBezTo>
                    <a:pt x="709" y="52"/>
                    <a:pt x="708" y="42"/>
                    <a:pt x="703" y="35"/>
                  </a:cubicBezTo>
                  <a:cubicBezTo>
                    <a:pt x="696" y="26"/>
                    <a:pt x="696" y="26"/>
                    <a:pt x="696" y="26"/>
                  </a:cubicBezTo>
                  <a:cubicBezTo>
                    <a:pt x="696" y="37"/>
                    <a:pt x="696" y="37"/>
                    <a:pt x="696" y="37"/>
                  </a:cubicBezTo>
                  <a:cubicBezTo>
                    <a:pt x="696" y="67"/>
                    <a:pt x="706" y="91"/>
                    <a:pt x="716" y="114"/>
                  </a:cubicBezTo>
                  <a:cubicBezTo>
                    <a:pt x="725" y="133"/>
                    <a:pt x="733" y="152"/>
                    <a:pt x="734" y="174"/>
                  </a:cubicBezTo>
                  <a:cubicBezTo>
                    <a:pt x="725" y="160"/>
                    <a:pt x="714" y="144"/>
                    <a:pt x="705" y="133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94" y="128"/>
                    <a:pt x="694" y="128"/>
                    <a:pt x="694" y="128"/>
                  </a:cubicBezTo>
                  <a:cubicBezTo>
                    <a:pt x="697" y="142"/>
                    <a:pt x="706" y="153"/>
                    <a:pt x="716" y="164"/>
                  </a:cubicBezTo>
                  <a:cubicBezTo>
                    <a:pt x="726" y="175"/>
                    <a:pt x="735" y="185"/>
                    <a:pt x="737" y="200"/>
                  </a:cubicBezTo>
                  <a:cubicBezTo>
                    <a:pt x="741" y="221"/>
                    <a:pt x="736" y="244"/>
                    <a:pt x="731" y="268"/>
                  </a:cubicBezTo>
                  <a:cubicBezTo>
                    <a:pt x="727" y="284"/>
                    <a:pt x="723" y="301"/>
                    <a:pt x="722" y="319"/>
                  </a:cubicBezTo>
                  <a:cubicBezTo>
                    <a:pt x="719" y="315"/>
                    <a:pt x="717" y="312"/>
                    <a:pt x="714" y="308"/>
                  </a:cubicBezTo>
                  <a:cubicBezTo>
                    <a:pt x="712" y="306"/>
                    <a:pt x="711" y="303"/>
                    <a:pt x="709" y="300"/>
                  </a:cubicBezTo>
                  <a:cubicBezTo>
                    <a:pt x="705" y="295"/>
                    <a:pt x="703" y="290"/>
                    <a:pt x="700" y="284"/>
                  </a:cubicBezTo>
                  <a:cubicBezTo>
                    <a:pt x="697" y="278"/>
                    <a:pt x="694" y="271"/>
                    <a:pt x="690" y="265"/>
                  </a:cubicBezTo>
                  <a:cubicBezTo>
                    <a:pt x="687" y="262"/>
                    <a:pt x="683" y="259"/>
                    <a:pt x="680" y="257"/>
                  </a:cubicBezTo>
                  <a:cubicBezTo>
                    <a:pt x="675" y="254"/>
                    <a:pt x="672" y="251"/>
                    <a:pt x="670" y="246"/>
                  </a:cubicBezTo>
                  <a:cubicBezTo>
                    <a:pt x="668" y="236"/>
                    <a:pt x="671" y="223"/>
                    <a:pt x="673" y="209"/>
                  </a:cubicBezTo>
                  <a:cubicBezTo>
                    <a:pt x="677" y="192"/>
                    <a:pt x="681" y="172"/>
                    <a:pt x="675" y="152"/>
                  </a:cubicBezTo>
                  <a:cubicBezTo>
                    <a:pt x="669" y="131"/>
                    <a:pt x="669" y="131"/>
                    <a:pt x="669" y="131"/>
                  </a:cubicBezTo>
                  <a:cubicBezTo>
                    <a:pt x="668" y="155"/>
                    <a:pt x="668" y="155"/>
                    <a:pt x="668" y="155"/>
                  </a:cubicBezTo>
                  <a:cubicBezTo>
                    <a:pt x="667" y="179"/>
                    <a:pt x="666" y="209"/>
                    <a:pt x="661" y="235"/>
                  </a:cubicBezTo>
                  <a:cubicBezTo>
                    <a:pt x="652" y="226"/>
                    <a:pt x="646" y="217"/>
                    <a:pt x="640" y="207"/>
                  </a:cubicBezTo>
                  <a:cubicBezTo>
                    <a:pt x="657" y="182"/>
                    <a:pt x="658" y="145"/>
                    <a:pt x="658" y="118"/>
                  </a:cubicBezTo>
                  <a:cubicBezTo>
                    <a:pt x="658" y="114"/>
                    <a:pt x="659" y="109"/>
                    <a:pt x="660" y="104"/>
                  </a:cubicBezTo>
                  <a:cubicBezTo>
                    <a:pt x="662" y="91"/>
                    <a:pt x="664" y="77"/>
                    <a:pt x="655" y="67"/>
                  </a:cubicBezTo>
                  <a:cubicBezTo>
                    <a:pt x="650" y="60"/>
                    <a:pt x="650" y="60"/>
                    <a:pt x="650" y="60"/>
                  </a:cubicBezTo>
                  <a:cubicBezTo>
                    <a:pt x="649" y="69"/>
                    <a:pt x="649" y="69"/>
                    <a:pt x="649" y="69"/>
                  </a:cubicBezTo>
                  <a:cubicBezTo>
                    <a:pt x="648" y="79"/>
                    <a:pt x="648" y="89"/>
                    <a:pt x="649" y="98"/>
                  </a:cubicBezTo>
                  <a:cubicBezTo>
                    <a:pt x="649" y="103"/>
                    <a:pt x="649" y="108"/>
                    <a:pt x="649" y="114"/>
                  </a:cubicBezTo>
                  <a:cubicBezTo>
                    <a:pt x="649" y="113"/>
                    <a:pt x="648" y="112"/>
                    <a:pt x="648" y="111"/>
                  </a:cubicBezTo>
                  <a:cubicBezTo>
                    <a:pt x="646" y="108"/>
                    <a:pt x="645" y="105"/>
                    <a:pt x="643" y="102"/>
                  </a:cubicBezTo>
                  <a:cubicBezTo>
                    <a:pt x="641" y="99"/>
                    <a:pt x="639" y="96"/>
                    <a:pt x="637" y="94"/>
                  </a:cubicBezTo>
                  <a:cubicBezTo>
                    <a:pt x="632" y="100"/>
                    <a:pt x="632" y="100"/>
                    <a:pt x="632" y="100"/>
                  </a:cubicBezTo>
                  <a:cubicBezTo>
                    <a:pt x="634" y="101"/>
                    <a:pt x="635" y="103"/>
                    <a:pt x="637" y="106"/>
                  </a:cubicBezTo>
                  <a:cubicBezTo>
                    <a:pt x="638" y="108"/>
                    <a:pt x="639" y="110"/>
                    <a:pt x="640" y="112"/>
                  </a:cubicBezTo>
                  <a:cubicBezTo>
                    <a:pt x="641" y="114"/>
                    <a:pt x="641" y="114"/>
                    <a:pt x="641" y="114"/>
                  </a:cubicBezTo>
                  <a:cubicBezTo>
                    <a:pt x="651" y="139"/>
                    <a:pt x="644" y="173"/>
                    <a:pt x="633" y="197"/>
                  </a:cubicBezTo>
                  <a:cubicBezTo>
                    <a:pt x="627" y="186"/>
                    <a:pt x="623" y="174"/>
                    <a:pt x="619" y="162"/>
                  </a:cubicBezTo>
                  <a:cubicBezTo>
                    <a:pt x="614" y="150"/>
                    <a:pt x="610" y="138"/>
                    <a:pt x="604" y="126"/>
                  </a:cubicBezTo>
                  <a:cubicBezTo>
                    <a:pt x="591" y="100"/>
                    <a:pt x="591" y="100"/>
                    <a:pt x="591" y="100"/>
                  </a:cubicBezTo>
                  <a:cubicBezTo>
                    <a:pt x="590" y="97"/>
                    <a:pt x="590" y="97"/>
                    <a:pt x="590" y="97"/>
                  </a:cubicBezTo>
                  <a:cubicBezTo>
                    <a:pt x="590" y="125"/>
                    <a:pt x="590" y="125"/>
                    <a:pt x="590" y="125"/>
                  </a:cubicBezTo>
                  <a:cubicBezTo>
                    <a:pt x="589" y="182"/>
                    <a:pt x="594" y="233"/>
                    <a:pt x="598" y="283"/>
                  </a:cubicBezTo>
                  <a:cubicBezTo>
                    <a:pt x="599" y="294"/>
                    <a:pt x="600" y="305"/>
                    <a:pt x="601" y="316"/>
                  </a:cubicBezTo>
                  <a:cubicBezTo>
                    <a:pt x="561" y="271"/>
                    <a:pt x="528" y="212"/>
                    <a:pt x="502" y="137"/>
                  </a:cubicBezTo>
                  <a:cubicBezTo>
                    <a:pt x="495" y="139"/>
                    <a:pt x="495" y="139"/>
                    <a:pt x="495" y="139"/>
                  </a:cubicBezTo>
                  <a:cubicBezTo>
                    <a:pt x="505" y="168"/>
                    <a:pt x="514" y="196"/>
                    <a:pt x="526" y="222"/>
                  </a:cubicBezTo>
                  <a:cubicBezTo>
                    <a:pt x="525" y="221"/>
                    <a:pt x="525" y="221"/>
                    <a:pt x="525" y="221"/>
                  </a:cubicBezTo>
                  <a:cubicBezTo>
                    <a:pt x="517" y="213"/>
                    <a:pt x="510" y="204"/>
                    <a:pt x="502" y="202"/>
                  </a:cubicBezTo>
                  <a:cubicBezTo>
                    <a:pt x="480" y="194"/>
                    <a:pt x="480" y="194"/>
                    <a:pt x="480" y="194"/>
                  </a:cubicBezTo>
                  <a:cubicBezTo>
                    <a:pt x="499" y="208"/>
                    <a:pt x="499" y="208"/>
                    <a:pt x="499" y="208"/>
                  </a:cubicBezTo>
                  <a:cubicBezTo>
                    <a:pt x="521" y="225"/>
                    <a:pt x="536" y="247"/>
                    <a:pt x="552" y="271"/>
                  </a:cubicBezTo>
                  <a:cubicBezTo>
                    <a:pt x="562" y="284"/>
                    <a:pt x="572" y="299"/>
                    <a:pt x="583" y="312"/>
                  </a:cubicBezTo>
                  <a:cubicBezTo>
                    <a:pt x="586" y="315"/>
                    <a:pt x="589" y="318"/>
                    <a:pt x="592" y="321"/>
                  </a:cubicBezTo>
                  <a:cubicBezTo>
                    <a:pt x="597" y="325"/>
                    <a:pt x="602" y="329"/>
                    <a:pt x="604" y="334"/>
                  </a:cubicBezTo>
                  <a:cubicBezTo>
                    <a:pt x="608" y="342"/>
                    <a:pt x="609" y="352"/>
                    <a:pt x="610" y="362"/>
                  </a:cubicBezTo>
                  <a:cubicBezTo>
                    <a:pt x="612" y="370"/>
                    <a:pt x="613" y="379"/>
                    <a:pt x="616" y="387"/>
                  </a:cubicBezTo>
                  <a:cubicBezTo>
                    <a:pt x="618" y="395"/>
                    <a:pt x="621" y="403"/>
                    <a:pt x="624" y="410"/>
                  </a:cubicBezTo>
                  <a:cubicBezTo>
                    <a:pt x="627" y="418"/>
                    <a:pt x="631" y="426"/>
                    <a:pt x="633" y="434"/>
                  </a:cubicBezTo>
                  <a:cubicBezTo>
                    <a:pt x="632" y="437"/>
                    <a:pt x="630" y="441"/>
                    <a:pt x="629" y="444"/>
                  </a:cubicBezTo>
                  <a:cubicBezTo>
                    <a:pt x="627" y="449"/>
                    <a:pt x="626" y="454"/>
                    <a:pt x="622" y="457"/>
                  </a:cubicBezTo>
                  <a:cubicBezTo>
                    <a:pt x="611" y="454"/>
                    <a:pt x="612" y="439"/>
                    <a:pt x="615" y="417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09" y="414"/>
                    <a:pt x="609" y="414"/>
                    <a:pt x="609" y="414"/>
                  </a:cubicBezTo>
                  <a:cubicBezTo>
                    <a:pt x="604" y="418"/>
                    <a:pt x="604" y="425"/>
                    <a:pt x="604" y="433"/>
                  </a:cubicBezTo>
                  <a:cubicBezTo>
                    <a:pt x="604" y="435"/>
                    <a:pt x="604" y="439"/>
                    <a:pt x="604" y="441"/>
                  </a:cubicBezTo>
                  <a:cubicBezTo>
                    <a:pt x="597" y="433"/>
                    <a:pt x="589" y="426"/>
                    <a:pt x="581" y="419"/>
                  </a:cubicBezTo>
                  <a:cubicBezTo>
                    <a:pt x="566" y="404"/>
                    <a:pt x="550" y="390"/>
                    <a:pt x="541" y="369"/>
                  </a:cubicBezTo>
                  <a:cubicBezTo>
                    <a:pt x="534" y="354"/>
                    <a:pt x="531" y="335"/>
                    <a:pt x="527" y="317"/>
                  </a:cubicBezTo>
                  <a:cubicBezTo>
                    <a:pt x="523" y="298"/>
                    <a:pt x="520" y="279"/>
                    <a:pt x="512" y="263"/>
                  </a:cubicBezTo>
                  <a:cubicBezTo>
                    <a:pt x="500" y="239"/>
                    <a:pt x="500" y="239"/>
                    <a:pt x="500" y="239"/>
                  </a:cubicBezTo>
                  <a:cubicBezTo>
                    <a:pt x="505" y="265"/>
                    <a:pt x="505" y="265"/>
                    <a:pt x="505" y="265"/>
                  </a:cubicBezTo>
                  <a:cubicBezTo>
                    <a:pt x="509" y="287"/>
                    <a:pt x="514" y="308"/>
                    <a:pt x="520" y="328"/>
                  </a:cubicBezTo>
                  <a:cubicBezTo>
                    <a:pt x="521" y="334"/>
                    <a:pt x="523" y="341"/>
                    <a:pt x="525" y="348"/>
                  </a:cubicBezTo>
                  <a:cubicBezTo>
                    <a:pt x="521" y="343"/>
                    <a:pt x="517" y="339"/>
                    <a:pt x="514" y="334"/>
                  </a:cubicBezTo>
                  <a:cubicBezTo>
                    <a:pt x="499" y="317"/>
                    <a:pt x="484" y="300"/>
                    <a:pt x="479" y="281"/>
                  </a:cubicBezTo>
                  <a:cubicBezTo>
                    <a:pt x="478" y="277"/>
                    <a:pt x="478" y="277"/>
                    <a:pt x="478" y="277"/>
                  </a:cubicBezTo>
                  <a:cubicBezTo>
                    <a:pt x="474" y="278"/>
                    <a:pt x="474" y="278"/>
                    <a:pt x="474" y="278"/>
                  </a:cubicBezTo>
                  <a:cubicBezTo>
                    <a:pt x="473" y="278"/>
                    <a:pt x="471" y="273"/>
                    <a:pt x="470" y="270"/>
                  </a:cubicBezTo>
                  <a:cubicBezTo>
                    <a:pt x="468" y="263"/>
                    <a:pt x="466" y="257"/>
                    <a:pt x="460" y="256"/>
                  </a:cubicBezTo>
                  <a:cubicBezTo>
                    <a:pt x="459" y="256"/>
                    <a:pt x="458" y="257"/>
                    <a:pt x="456" y="257"/>
                  </a:cubicBezTo>
                  <a:cubicBezTo>
                    <a:pt x="452" y="259"/>
                    <a:pt x="452" y="259"/>
                    <a:pt x="452" y="259"/>
                  </a:cubicBezTo>
                  <a:cubicBezTo>
                    <a:pt x="455" y="263"/>
                    <a:pt x="455" y="263"/>
                    <a:pt x="455" y="263"/>
                  </a:cubicBezTo>
                  <a:cubicBezTo>
                    <a:pt x="467" y="276"/>
                    <a:pt x="471" y="297"/>
                    <a:pt x="464" y="320"/>
                  </a:cubicBezTo>
                  <a:cubicBezTo>
                    <a:pt x="464" y="320"/>
                    <a:pt x="464" y="320"/>
                    <a:pt x="464" y="320"/>
                  </a:cubicBezTo>
                  <a:cubicBezTo>
                    <a:pt x="461" y="309"/>
                    <a:pt x="458" y="299"/>
                    <a:pt x="451" y="298"/>
                  </a:cubicBezTo>
                  <a:cubicBezTo>
                    <a:pt x="443" y="296"/>
                    <a:pt x="443" y="296"/>
                    <a:pt x="443" y="296"/>
                  </a:cubicBezTo>
                  <a:cubicBezTo>
                    <a:pt x="448" y="303"/>
                    <a:pt x="448" y="303"/>
                    <a:pt x="448" y="303"/>
                  </a:cubicBezTo>
                  <a:cubicBezTo>
                    <a:pt x="465" y="328"/>
                    <a:pt x="456" y="351"/>
                    <a:pt x="443" y="375"/>
                  </a:cubicBezTo>
                  <a:cubicBezTo>
                    <a:pt x="439" y="368"/>
                    <a:pt x="435" y="361"/>
                    <a:pt x="432" y="355"/>
                  </a:cubicBezTo>
                  <a:cubicBezTo>
                    <a:pt x="420" y="334"/>
                    <a:pt x="409" y="313"/>
                    <a:pt x="402" y="289"/>
                  </a:cubicBezTo>
                  <a:cubicBezTo>
                    <a:pt x="395" y="290"/>
                    <a:pt x="395" y="290"/>
                    <a:pt x="395" y="290"/>
                  </a:cubicBezTo>
                  <a:cubicBezTo>
                    <a:pt x="397" y="306"/>
                    <a:pt x="402" y="319"/>
                    <a:pt x="407" y="332"/>
                  </a:cubicBezTo>
                  <a:cubicBezTo>
                    <a:pt x="409" y="335"/>
                    <a:pt x="410" y="338"/>
                    <a:pt x="411" y="341"/>
                  </a:cubicBezTo>
                  <a:cubicBezTo>
                    <a:pt x="393" y="345"/>
                    <a:pt x="366" y="340"/>
                    <a:pt x="352" y="330"/>
                  </a:cubicBezTo>
                  <a:cubicBezTo>
                    <a:pt x="332" y="315"/>
                    <a:pt x="332" y="315"/>
                    <a:pt x="332" y="315"/>
                  </a:cubicBezTo>
                  <a:cubicBezTo>
                    <a:pt x="348" y="335"/>
                    <a:pt x="348" y="335"/>
                    <a:pt x="348" y="335"/>
                  </a:cubicBezTo>
                  <a:cubicBezTo>
                    <a:pt x="358" y="348"/>
                    <a:pt x="377" y="351"/>
                    <a:pt x="388" y="352"/>
                  </a:cubicBezTo>
                  <a:cubicBezTo>
                    <a:pt x="397" y="353"/>
                    <a:pt x="407" y="352"/>
                    <a:pt x="416" y="350"/>
                  </a:cubicBezTo>
                  <a:cubicBezTo>
                    <a:pt x="423" y="364"/>
                    <a:pt x="431" y="377"/>
                    <a:pt x="439" y="391"/>
                  </a:cubicBezTo>
                  <a:cubicBezTo>
                    <a:pt x="472" y="448"/>
                    <a:pt x="506" y="506"/>
                    <a:pt x="497" y="585"/>
                  </a:cubicBezTo>
                  <a:cubicBezTo>
                    <a:pt x="483" y="564"/>
                    <a:pt x="463" y="539"/>
                    <a:pt x="441" y="516"/>
                  </a:cubicBezTo>
                  <a:cubicBezTo>
                    <a:pt x="440" y="514"/>
                    <a:pt x="439" y="513"/>
                    <a:pt x="437" y="511"/>
                  </a:cubicBezTo>
                  <a:cubicBezTo>
                    <a:pt x="428" y="500"/>
                    <a:pt x="424" y="496"/>
                    <a:pt x="421" y="496"/>
                  </a:cubicBezTo>
                  <a:cubicBezTo>
                    <a:pt x="419" y="496"/>
                    <a:pt x="419" y="496"/>
                    <a:pt x="419" y="496"/>
                  </a:cubicBezTo>
                  <a:cubicBezTo>
                    <a:pt x="419" y="497"/>
                    <a:pt x="419" y="497"/>
                    <a:pt x="419" y="497"/>
                  </a:cubicBezTo>
                  <a:cubicBezTo>
                    <a:pt x="416" y="494"/>
                    <a:pt x="413" y="492"/>
                    <a:pt x="410" y="490"/>
                  </a:cubicBezTo>
                  <a:cubicBezTo>
                    <a:pt x="407" y="487"/>
                    <a:pt x="404" y="484"/>
                    <a:pt x="401" y="482"/>
                  </a:cubicBezTo>
                  <a:cubicBezTo>
                    <a:pt x="401" y="479"/>
                    <a:pt x="401" y="479"/>
                    <a:pt x="401" y="479"/>
                  </a:cubicBezTo>
                  <a:cubicBezTo>
                    <a:pt x="395" y="452"/>
                    <a:pt x="389" y="425"/>
                    <a:pt x="375" y="405"/>
                  </a:cubicBezTo>
                  <a:cubicBezTo>
                    <a:pt x="378" y="394"/>
                    <a:pt x="374" y="378"/>
                    <a:pt x="370" y="370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71"/>
                    <a:pt x="364" y="371"/>
                    <a:pt x="364" y="371"/>
                  </a:cubicBezTo>
                  <a:cubicBezTo>
                    <a:pt x="363" y="377"/>
                    <a:pt x="364" y="381"/>
                    <a:pt x="365" y="386"/>
                  </a:cubicBezTo>
                  <a:cubicBezTo>
                    <a:pt x="365" y="389"/>
                    <a:pt x="366" y="391"/>
                    <a:pt x="366" y="395"/>
                  </a:cubicBezTo>
                  <a:cubicBezTo>
                    <a:pt x="365" y="393"/>
                    <a:pt x="364" y="391"/>
                    <a:pt x="363" y="390"/>
                  </a:cubicBezTo>
                  <a:cubicBezTo>
                    <a:pt x="358" y="383"/>
                    <a:pt x="354" y="376"/>
                    <a:pt x="347" y="376"/>
                  </a:cubicBezTo>
                  <a:cubicBezTo>
                    <a:pt x="339" y="377"/>
                    <a:pt x="339" y="377"/>
                    <a:pt x="339" y="377"/>
                  </a:cubicBezTo>
                  <a:cubicBezTo>
                    <a:pt x="344" y="382"/>
                    <a:pt x="344" y="382"/>
                    <a:pt x="344" y="382"/>
                  </a:cubicBezTo>
                  <a:cubicBezTo>
                    <a:pt x="369" y="409"/>
                    <a:pt x="384" y="439"/>
                    <a:pt x="390" y="473"/>
                  </a:cubicBezTo>
                  <a:cubicBezTo>
                    <a:pt x="378" y="465"/>
                    <a:pt x="365" y="457"/>
                    <a:pt x="353" y="450"/>
                  </a:cubicBezTo>
                  <a:cubicBezTo>
                    <a:pt x="332" y="437"/>
                    <a:pt x="310" y="424"/>
                    <a:pt x="294" y="406"/>
                  </a:cubicBezTo>
                  <a:cubicBezTo>
                    <a:pt x="303" y="386"/>
                    <a:pt x="294" y="361"/>
                    <a:pt x="286" y="342"/>
                  </a:cubicBezTo>
                  <a:cubicBezTo>
                    <a:pt x="279" y="325"/>
                    <a:pt x="279" y="325"/>
                    <a:pt x="279" y="325"/>
                  </a:cubicBezTo>
                  <a:cubicBezTo>
                    <a:pt x="279" y="344"/>
                    <a:pt x="279" y="344"/>
                    <a:pt x="279" y="344"/>
                  </a:cubicBezTo>
                  <a:cubicBezTo>
                    <a:pt x="279" y="351"/>
                    <a:pt x="282" y="359"/>
                    <a:pt x="284" y="366"/>
                  </a:cubicBezTo>
                  <a:cubicBezTo>
                    <a:pt x="287" y="378"/>
                    <a:pt x="291" y="390"/>
                    <a:pt x="285" y="401"/>
                  </a:cubicBezTo>
                  <a:cubicBezTo>
                    <a:pt x="273" y="391"/>
                    <a:pt x="268" y="375"/>
                    <a:pt x="262" y="358"/>
                  </a:cubicBezTo>
                  <a:cubicBezTo>
                    <a:pt x="259" y="349"/>
                    <a:pt x="256" y="340"/>
                    <a:pt x="252" y="332"/>
                  </a:cubicBezTo>
                  <a:cubicBezTo>
                    <a:pt x="243" y="313"/>
                    <a:pt x="243" y="313"/>
                    <a:pt x="243" y="313"/>
                  </a:cubicBezTo>
                  <a:cubicBezTo>
                    <a:pt x="245" y="334"/>
                    <a:pt x="245" y="334"/>
                    <a:pt x="245" y="334"/>
                  </a:cubicBezTo>
                  <a:cubicBezTo>
                    <a:pt x="246" y="342"/>
                    <a:pt x="249" y="350"/>
                    <a:pt x="251" y="357"/>
                  </a:cubicBezTo>
                  <a:cubicBezTo>
                    <a:pt x="254" y="365"/>
                    <a:pt x="257" y="372"/>
                    <a:pt x="257" y="378"/>
                  </a:cubicBezTo>
                  <a:cubicBezTo>
                    <a:pt x="247" y="378"/>
                    <a:pt x="240" y="372"/>
                    <a:pt x="233" y="368"/>
                  </a:cubicBezTo>
                  <a:cubicBezTo>
                    <a:pt x="228" y="365"/>
                    <a:pt x="224" y="362"/>
                    <a:pt x="219" y="361"/>
                  </a:cubicBezTo>
                  <a:cubicBezTo>
                    <a:pt x="208" y="360"/>
                    <a:pt x="208" y="360"/>
                    <a:pt x="208" y="360"/>
                  </a:cubicBezTo>
                  <a:cubicBezTo>
                    <a:pt x="216" y="367"/>
                    <a:pt x="216" y="367"/>
                    <a:pt x="216" y="367"/>
                  </a:cubicBezTo>
                  <a:cubicBezTo>
                    <a:pt x="229" y="380"/>
                    <a:pt x="244" y="387"/>
                    <a:pt x="264" y="389"/>
                  </a:cubicBezTo>
                  <a:cubicBezTo>
                    <a:pt x="270" y="403"/>
                    <a:pt x="281" y="412"/>
                    <a:pt x="292" y="421"/>
                  </a:cubicBezTo>
                  <a:cubicBezTo>
                    <a:pt x="297" y="425"/>
                    <a:pt x="302" y="430"/>
                    <a:pt x="307" y="435"/>
                  </a:cubicBezTo>
                  <a:cubicBezTo>
                    <a:pt x="275" y="447"/>
                    <a:pt x="224" y="458"/>
                    <a:pt x="190" y="457"/>
                  </a:cubicBezTo>
                  <a:cubicBezTo>
                    <a:pt x="190" y="464"/>
                    <a:pt x="190" y="464"/>
                    <a:pt x="190" y="464"/>
                  </a:cubicBezTo>
                  <a:cubicBezTo>
                    <a:pt x="204" y="466"/>
                    <a:pt x="216" y="465"/>
                    <a:pt x="228" y="464"/>
                  </a:cubicBezTo>
                  <a:cubicBezTo>
                    <a:pt x="226" y="466"/>
                    <a:pt x="224" y="467"/>
                    <a:pt x="222" y="469"/>
                  </a:cubicBezTo>
                  <a:cubicBezTo>
                    <a:pt x="219" y="471"/>
                    <a:pt x="216" y="473"/>
                    <a:pt x="214" y="476"/>
                  </a:cubicBezTo>
                  <a:cubicBezTo>
                    <a:pt x="218" y="481"/>
                    <a:pt x="218" y="481"/>
                    <a:pt x="218" y="481"/>
                  </a:cubicBezTo>
                  <a:cubicBezTo>
                    <a:pt x="237" y="466"/>
                    <a:pt x="262" y="458"/>
                    <a:pt x="287" y="451"/>
                  </a:cubicBezTo>
                  <a:cubicBezTo>
                    <a:pt x="298" y="448"/>
                    <a:pt x="308" y="445"/>
                    <a:pt x="319" y="441"/>
                  </a:cubicBezTo>
                  <a:cubicBezTo>
                    <a:pt x="326" y="446"/>
                    <a:pt x="335" y="451"/>
                    <a:pt x="343" y="456"/>
                  </a:cubicBezTo>
                  <a:cubicBezTo>
                    <a:pt x="349" y="461"/>
                    <a:pt x="357" y="465"/>
                    <a:pt x="363" y="470"/>
                  </a:cubicBezTo>
                  <a:cubicBezTo>
                    <a:pt x="345" y="481"/>
                    <a:pt x="322" y="489"/>
                    <a:pt x="299" y="496"/>
                  </a:cubicBezTo>
                  <a:cubicBezTo>
                    <a:pt x="289" y="499"/>
                    <a:pt x="278" y="502"/>
                    <a:pt x="267" y="506"/>
                  </a:cubicBezTo>
                  <a:cubicBezTo>
                    <a:pt x="245" y="515"/>
                    <a:pt x="245" y="515"/>
                    <a:pt x="245" y="515"/>
                  </a:cubicBezTo>
                  <a:cubicBezTo>
                    <a:pt x="269" y="513"/>
                    <a:pt x="269" y="513"/>
                    <a:pt x="269" y="513"/>
                  </a:cubicBezTo>
                  <a:cubicBezTo>
                    <a:pt x="277" y="513"/>
                    <a:pt x="283" y="511"/>
                    <a:pt x="289" y="509"/>
                  </a:cubicBezTo>
                  <a:cubicBezTo>
                    <a:pt x="292" y="508"/>
                    <a:pt x="295" y="507"/>
                    <a:pt x="298" y="506"/>
                  </a:cubicBezTo>
                  <a:cubicBezTo>
                    <a:pt x="297" y="506"/>
                    <a:pt x="296" y="507"/>
                    <a:pt x="295" y="508"/>
                  </a:cubicBezTo>
                  <a:cubicBezTo>
                    <a:pt x="289" y="511"/>
                    <a:pt x="283" y="515"/>
                    <a:pt x="284" y="521"/>
                  </a:cubicBezTo>
                  <a:cubicBezTo>
                    <a:pt x="285" y="528"/>
                    <a:pt x="285" y="528"/>
                    <a:pt x="285" y="528"/>
                  </a:cubicBezTo>
                  <a:cubicBezTo>
                    <a:pt x="290" y="523"/>
                    <a:pt x="290" y="523"/>
                    <a:pt x="290" y="523"/>
                  </a:cubicBezTo>
                  <a:cubicBezTo>
                    <a:pt x="308" y="506"/>
                    <a:pt x="332" y="495"/>
                    <a:pt x="355" y="485"/>
                  </a:cubicBezTo>
                  <a:cubicBezTo>
                    <a:pt x="361" y="482"/>
                    <a:pt x="367" y="479"/>
                    <a:pt x="373" y="476"/>
                  </a:cubicBezTo>
                  <a:cubicBezTo>
                    <a:pt x="406" y="499"/>
                    <a:pt x="434" y="521"/>
                    <a:pt x="454" y="550"/>
                  </a:cubicBezTo>
                  <a:cubicBezTo>
                    <a:pt x="449" y="549"/>
                    <a:pt x="444" y="549"/>
                    <a:pt x="439" y="548"/>
                  </a:cubicBezTo>
                  <a:cubicBezTo>
                    <a:pt x="413" y="546"/>
                    <a:pt x="386" y="549"/>
                    <a:pt x="360" y="552"/>
                  </a:cubicBezTo>
                  <a:cubicBezTo>
                    <a:pt x="334" y="555"/>
                    <a:pt x="308" y="558"/>
                    <a:pt x="283" y="556"/>
                  </a:cubicBezTo>
                  <a:cubicBezTo>
                    <a:pt x="264" y="555"/>
                    <a:pt x="247" y="550"/>
                    <a:pt x="232" y="543"/>
                  </a:cubicBezTo>
                  <a:cubicBezTo>
                    <a:pt x="229" y="549"/>
                    <a:pt x="229" y="549"/>
                    <a:pt x="229" y="549"/>
                  </a:cubicBezTo>
                  <a:cubicBezTo>
                    <a:pt x="233" y="552"/>
                    <a:pt x="239" y="554"/>
                    <a:pt x="244" y="556"/>
                  </a:cubicBezTo>
                  <a:cubicBezTo>
                    <a:pt x="249" y="558"/>
                    <a:pt x="254" y="560"/>
                    <a:pt x="258" y="563"/>
                  </a:cubicBezTo>
                  <a:cubicBezTo>
                    <a:pt x="241" y="581"/>
                    <a:pt x="218" y="593"/>
                    <a:pt x="188" y="600"/>
                  </a:cubicBezTo>
                  <a:cubicBezTo>
                    <a:pt x="189" y="607"/>
                    <a:pt x="189" y="607"/>
                    <a:pt x="189" y="607"/>
                  </a:cubicBezTo>
                  <a:cubicBezTo>
                    <a:pt x="224" y="606"/>
                    <a:pt x="244" y="588"/>
                    <a:pt x="263" y="570"/>
                  </a:cubicBezTo>
                  <a:cubicBezTo>
                    <a:pt x="265" y="569"/>
                    <a:pt x="267" y="567"/>
                    <a:pt x="269" y="565"/>
                  </a:cubicBezTo>
                  <a:cubicBezTo>
                    <a:pt x="274" y="567"/>
                    <a:pt x="278" y="567"/>
                    <a:pt x="283" y="567"/>
                  </a:cubicBezTo>
                  <a:cubicBezTo>
                    <a:pt x="285" y="567"/>
                    <a:pt x="286" y="567"/>
                    <a:pt x="288" y="567"/>
                  </a:cubicBezTo>
                  <a:cubicBezTo>
                    <a:pt x="289" y="567"/>
                    <a:pt x="292" y="568"/>
                    <a:pt x="294" y="568"/>
                  </a:cubicBezTo>
                  <a:cubicBezTo>
                    <a:pt x="290" y="584"/>
                    <a:pt x="280" y="596"/>
                    <a:pt x="271" y="607"/>
                  </a:cubicBezTo>
                  <a:cubicBezTo>
                    <a:pt x="264" y="614"/>
                    <a:pt x="258" y="621"/>
                    <a:pt x="255" y="629"/>
                  </a:cubicBezTo>
                  <a:cubicBezTo>
                    <a:pt x="247" y="645"/>
                    <a:pt x="247" y="645"/>
                    <a:pt x="247" y="645"/>
                  </a:cubicBezTo>
                  <a:cubicBezTo>
                    <a:pt x="260" y="633"/>
                    <a:pt x="260" y="633"/>
                    <a:pt x="260" y="633"/>
                  </a:cubicBezTo>
                  <a:cubicBezTo>
                    <a:pt x="280" y="614"/>
                    <a:pt x="296" y="589"/>
                    <a:pt x="308" y="567"/>
                  </a:cubicBezTo>
                  <a:cubicBezTo>
                    <a:pt x="325" y="566"/>
                    <a:pt x="342" y="564"/>
                    <a:pt x="358" y="562"/>
                  </a:cubicBezTo>
                  <a:cubicBezTo>
                    <a:pt x="383" y="560"/>
                    <a:pt x="409" y="557"/>
                    <a:pt x="436" y="559"/>
                  </a:cubicBezTo>
                  <a:cubicBezTo>
                    <a:pt x="445" y="559"/>
                    <a:pt x="454" y="561"/>
                    <a:pt x="463" y="563"/>
                  </a:cubicBezTo>
                  <a:cubicBezTo>
                    <a:pt x="480" y="584"/>
                    <a:pt x="495" y="607"/>
                    <a:pt x="509" y="630"/>
                  </a:cubicBezTo>
                  <a:cubicBezTo>
                    <a:pt x="463" y="633"/>
                    <a:pt x="422" y="646"/>
                    <a:pt x="383" y="658"/>
                  </a:cubicBezTo>
                  <a:cubicBezTo>
                    <a:pt x="343" y="671"/>
                    <a:pt x="303" y="683"/>
                    <a:pt x="257" y="686"/>
                  </a:cubicBezTo>
                  <a:cubicBezTo>
                    <a:pt x="252" y="686"/>
                    <a:pt x="246" y="686"/>
                    <a:pt x="241" y="685"/>
                  </a:cubicBezTo>
                  <a:cubicBezTo>
                    <a:pt x="228" y="685"/>
                    <a:pt x="215" y="684"/>
                    <a:pt x="203" y="690"/>
                  </a:cubicBezTo>
                  <a:cubicBezTo>
                    <a:pt x="192" y="695"/>
                    <a:pt x="192" y="695"/>
                    <a:pt x="192" y="695"/>
                  </a:cubicBezTo>
                  <a:cubicBezTo>
                    <a:pt x="204" y="697"/>
                    <a:pt x="204" y="697"/>
                    <a:pt x="204" y="697"/>
                  </a:cubicBezTo>
                  <a:cubicBezTo>
                    <a:pt x="209" y="697"/>
                    <a:pt x="214" y="698"/>
                    <a:pt x="220" y="698"/>
                  </a:cubicBezTo>
                  <a:cubicBezTo>
                    <a:pt x="249" y="701"/>
                    <a:pt x="281" y="698"/>
                    <a:pt x="313" y="690"/>
                  </a:cubicBezTo>
                  <a:cubicBezTo>
                    <a:pt x="266" y="720"/>
                    <a:pt x="207" y="738"/>
                    <a:pt x="181" y="745"/>
                  </a:cubicBezTo>
                  <a:cubicBezTo>
                    <a:pt x="181" y="745"/>
                    <a:pt x="179" y="745"/>
                    <a:pt x="178" y="745"/>
                  </a:cubicBezTo>
                  <a:cubicBezTo>
                    <a:pt x="173" y="745"/>
                    <a:pt x="164" y="746"/>
                    <a:pt x="163" y="755"/>
                  </a:cubicBezTo>
                  <a:cubicBezTo>
                    <a:pt x="162" y="760"/>
                    <a:pt x="162" y="760"/>
                    <a:pt x="162" y="760"/>
                  </a:cubicBezTo>
                  <a:cubicBezTo>
                    <a:pt x="167" y="759"/>
                    <a:pt x="167" y="759"/>
                    <a:pt x="167" y="759"/>
                  </a:cubicBezTo>
                  <a:cubicBezTo>
                    <a:pt x="189" y="753"/>
                    <a:pt x="212" y="746"/>
                    <a:pt x="236" y="738"/>
                  </a:cubicBezTo>
                  <a:cubicBezTo>
                    <a:pt x="226" y="755"/>
                    <a:pt x="209" y="765"/>
                    <a:pt x="192" y="776"/>
                  </a:cubicBezTo>
                  <a:cubicBezTo>
                    <a:pt x="180" y="783"/>
                    <a:pt x="168" y="790"/>
                    <a:pt x="160" y="799"/>
                  </a:cubicBezTo>
                  <a:cubicBezTo>
                    <a:pt x="138" y="825"/>
                    <a:pt x="138" y="825"/>
                    <a:pt x="138" y="825"/>
                  </a:cubicBezTo>
                  <a:cubicBezTo>
                    <a:pt x="165" y="805"/>
                    <a:pt x="165" y="805"/>
                    <a:pt x="165" y="805"/>
                  </a:cubicBezTo>
                  <a:cubicBezTo>
                    <a:pt x="173" y="799"/>
                    <a:pt x="182" y="793"/>
                    <a:pt x="191" y="788"/>
                  </a:cubicBezTo>
                  <a:cubicBezTo>
                    <a:pt x="214" y="774"/>
                    <a:pt x="238" y="760"/>
                    <a:pt x="249" y="731"/>
                  </a:cubicBezTo>
                  <a:cubicBezTo>
                    <a:pt x="264" y="728"/>
                    <a:pt x="276" y="721"/>
                    <a:pt x="288" y="715"/>
                  </a:cubicBezTo>
                  <a:cubicBezTo>
                    <a:pt x="292" y="713"/>
                    <a:pt x="295" y="711"/>
                    <a:pt x="299" y="709"/>
                  </a:cubicBezTo>
                  <a:cubicBezTo>
                    <a:pt x="307" y="705"/>
                    <a:pt x="313" y="700"/>
                    <a:pt x="320" y="696"/>
                  </a:cubicBezTo>
                  <a:cubicBezTo>
                    <a:pt x="328" y="690"/>
                    <a:pt x="336" y="684"/>
                    <a:pt x="344" y="681"/>
                  </a:cubicBezTo>
                  <a:cubicBezTo>
                    <a:pt x="356" y="676"/>
                    <a:pt x="369" y="674"/>
                    <a:pt x="383" y="672"/>
                  </a:cubicBezTo>
                  <a:cubicBezTo>
                    <a:pt x="394" y="670"/>
                    <a:pt x="405" y="668"/>
                    <a:pt x="416" y="665"/>
                  </a:cubicBezTo>
                  <a:cubicBezTo>
                    <a:pt x="412" y="671"/>
                    <a:pt x="409" y="675"/>
                    <a:pt x="401" y="675"/>
                  </a:cubicBezTo>
                  <a:cubicBezTo>
                    <a:pt x="396" y="674"/>
                    <a:pt x="396" y="674"/>
                    <a:pt x="396" y="674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396" y="679"/>
                    <a:pt x="396" y="682"/>
                    <a:pt x="397" y="683"/>
                  </a:cubicBezTo>
                  <a:cubicBezTo>
                    <a:pt x="398" y="684"/>
                    <a:pt x="398" y="685"/>
                    <a:pt x="400" y="685"/>
                  </a:cubicBezTo>
                  <a:cubicBezTo>
                    <a:pt x="397" y="688"/>
                    <a:pt x="394" y="692"/>
                    <a:pt x="391" y="695"/>
                  </a:cubicBezTo>
                  <a:cubicBezTo>
                    <a:pt x="381" y="707"/>
                    <a:pt x="371" y="720"/>
                    <a:pt x="357" y="725"/>
                  </a:cubicBezTo>
                  <a:cubicBezTo>
                    <a:pt x="349" y="728"/>
                    <a:pt x="341" y="729"/>
                    <a:pt x="332" y="731"/>
                  </a:cubicBezTo>
                  <a:cubicBezTo>
                    <a:pt x="322" y="733"/>
                    <a:pt x="311" y="736"/>
                    <a:pt x="301" y="740"/>
                  </a:cubicBezTo>
                  <a:cubicBezTo>
                    <a:pt x="276" y="751"/>
                    <a:pt x="253" y="763"/>
                    <a:pt x="230" y="775"/>
                  </a:cubicBezTo>
                  <a:cubicBezTo>
                    <a:pt x="213" y="784"/>
                    <a:pt x="197" y="793"/>
                    <a:pt x="181" y="800"/>
                  </a:cubicBezTo>
                  <a:cubicBezTo>
                    <a:pt x="184" y="807"/>
                    <a:pt x="184" y="807"/>
                    <a:pt x="184" y="807"/>
                  </a:cubicBezTo>
                  <a:cubicBezTo>
                    <a:pt x="186" y="806"/>
                    <a:pt x="189" y="805"/>
                    <a:pt x="191" y="803"/>
                  </a:cubicBezTo>
                  <a:cubicBezTo>
                    <a:pt x="193" y="803"/>
                    <a:pt x="195" y="802"/>
                    <a:pt x="197" y="801"/>
                  </a:cubicBezTo>
                  <a:cubicBezTo>
                    <a:pt x="193" y="805"/>
                    <a:pt x="189" y="810"/>
                    <a:pt x="185" y="814"/>
                  </a:cubicBezTo>
                  <a:cubicBezTo>
                    <a:pt x="182" y="817"/>
                    <a:pt x="180" y="818"/>
                    <a:pt x="180" y="821"/>
                  </a:cubicBezTo>
                  <a:cubicBezTo>
                    <a:pt x="181" y="823"/>
                    <a:pt x="181" y="823"/>
                    <a:pt x="181" y="823"/>
                  </a:cubicBezTo>
                  <a:cubicBezTo>
                    <a:pt x="184" y="824"/>
                    <a:pt x="184" y="824"/>
                    <a:pt x="184" y="824"/>
                  </a:cubicBezTo>
                  <a:cubicBezTo>
                    <a:pt x="187" y="824"/>
                    <a:pt x="193" y="819"/>
                    <a:pt x="194" y="818"/>
                  </a:cubicBezTo>
                  <a:cubicBezTo>
                    <a:pt x="196" y="815"/>
                    <a:pt x="199" y="813"/>
                    <a:pt x="201" y="811"/>
                  </a:cubicBezTo>
                  <a:cubicBezTo>
                    <a:pt x="207" y="806"/>
                    <a:pt x="212" y="801"/>
                    <a:pt x="215" y="793"/>
                  </a:cubicBezTo>
                  <a:cubicBezTo>
                    <a:pt x="235" y="787"/>
                    <a:pt x="253" y="777"/>
                    <a:pt x="271" y="769"/>
                  </a:cubicBezTo>
                  <a:cubicBezTo>
                    <a:pt x="284" y="762"/>
                    <a:pt x="297" y="755"/>
                    <a:pt x="310" y="750"/>
                  </a:cubicBezTo>
                  <a:cubicBezTo>
                    <a:pt x="295" y="783"/>
                    <a:pt x="267" y="802"/>
                    <a:pt x="237" y="821"/>
                  </a:cubicBezTo>
                  <a:cubicBezTo>
                    <a:pt x="233" y="824"/>
                    <a:pt x="229" y="826"/>
                    <a:pt x="225" y="829"/>
                  </a:cubicBezTo>
                  <a:cubicBezTo>
                    <a:pt x="229" y="835"/>
                    <a:pt x="229" y="835"/>
                    <a:pt x="229" y="835"/>
                  </a:cubicBezTo>
                  <a:cubicBezTo>
                    <a:pt x="261" y="819"/>
                    <a:pt x="297" y="797"/>
                    <a:pt x="318" y="757"/>
                  </a:cubicBezTo>
                  <a:cubicBezTo>
                    <a:pt x="328" y="755"/>
                    <a:pt x="336" y="750"/>
                    <a:pt x="345" y="745"/>
                  </a:cubicBezTo>
                  <a:cubicBezTo>
                    <a:pt x="351" y="741"/>
                    <a:pt x="358" y="736"/>
                    <a:pt x="365" y="734"/>
                  </a:cubicBezTo>
                  <a:cubicBezTo>
                    <a:pt x="362" y="753"/>
                    <a:pt x="362" y="753"/>
                    <a:pt x="362" y="753"/>
                  </a:cubicBezTo>
                  <a:cubicBezTo>
                    <a:pt x="372" y="733"/>
                    <a:pt x="372" y="733"/>
                    <a:pt x="372" y="733"/>
                  </a:cubicBezTo>
                  <a:cubicBezTo>
                    <a:pt x="375" y="732"/>
                    <a:pt x="379" y="732"/>
                    <a:pt x="383" y="733"/>
                  </a:cubicBezTo>
                  <a:cubicBezTo>
                    <a:pt x="380" y="738"/>
                    <a:pt x="372" y="746"/>
                    <a:pt x="367" y="751"/>
                  </a:cubicBezTo>
                  <a:cubicBezTo>
                    <a:pt x="359" y="758"/>
                    <a:pt x="356" y="761"/>
                    <a:pt x="358" y="764"/>
                  </a:cubicBezTo>
                  <a:cubicBezTo>
                    <a:pt x="358" y="766"/>
                    <a:pt x="360" y="767"/>
                    <a:pt x="361" y="767"/>
                  </a:cubicBezTo>
                  <a:cubicBezTo>
                    <a:pt x="363" y="767"/>
                    <a:pt x="363" y="767"/>
                    <a:pt x="363" y="767"/>
                  </a:cubicBezTo>
                  <a:cubicBezTo>
                    <a:pt x="364" y="766"/>
                    <a:pt x="364" y="766"/>
                    <a:pt x="364" y="766"/>
                  </a:cubicBezTo>
                  <a:cubicBezTo>
                    <a:pt x="375" y="756"/>
                    <a:pt x="386" y="745"/>
                    <a:pt x="398" y="731"/>
                  </a:cubicBezTo>
                  <a:cubicBezTo>
                    <a:pt x="412" y="731"/>
                    <a:pt x="426" y="730"/>
                    <a:pt x="439" y="730"/>
                  </a:cubicBezTo>
                  <a:cubicBezTo>
                    <a:pt x="451" y="729"/>
                    <a:pt x="463" y="728"/>
                    <a:pt x="475" y="729"/>
                  </a:cubicBezTo>
                  <a:cubicBezTo>
                    <a:pt x="449" y="764"/>
                    <a:pt x="409" y="783"/>
                    <a:pt x="361" y="803"/>
                  </a:cubicBezTo>
                  <a:cubicBezTo>
                    <a:pt x="353" y="807"/>
                    <a:pt x="353" y="807"/>
                    <a:pt x="353" y="807"/>
                  </a:cubicBezTo>
                  <a:cubicBezTo>
                    <a:pt x="361" y="810"/>
                    <a:pt x="361" y="810"/>
                    <a:pt x="361" y="810"/>
                  </a:cubicBezTo>
                  <a:cubicBezTo>
                    <a:pt x="363" y="811"/>
                    <a:pt x="366" y="811"/>
                    <a:pt x="368" y="810"/>
                  </a:cubicBezTo>
                  <a:cubicBezTo>
                    <a:pt x="362" y="818"/>
                    <a:pt x="353" y="823"/>
                    <a:pt x="344" y="828"/>
                  </a:cubicBezTo>
                  <a:cubicBezTo>
                    <a:pt x="339" y="831"/>
                    <a:pt x="333" y="835"/>
                    <a:pt x="328" y="839"/>
                  </a:cubicBezTo>
                  <a:cubicBezTo>
                    <a:pt x="310" y="853"/>
                    <a:pt x="310" y="853"/>
                    <a:pt x="310" y="853"/>
                  </a:cubicBezTo>
                  <a:cubicBezTo>
                    <a:pt x="332" y="845"/>
                    <a:pt x="332" y="845"/>
                    <a:pt x="332" y="845"/>
                  </a:cubicBezTo>
                  <a:cubicBezTo>
                    <a:pt x="356" y="836"/>
                    <a:pt x="372" y="822"/>
                    <a:pt x="383" y="803"/>
                  </a:cubicBezTo>
                  <a:cubicBezTo>
                    <a:pt x="430" y="791"/>
                    <a:pt x="461" y="760"/>
                    <a:pt x="491" y="730"/>
                  </a:cubicBezTo>
                  <a:cubicBezTo>
                    <a:pt x="491" y="730"/>
                    <a:pt x="491" y="730"/>
                    <a:pt x="491" y="730"/>
                  </a:cubicBezTo>
                  <a:cubicBezTo>
                    <a:pt x="529" y="734"/>
                    <a:pt x="558" y="745"/>
                    <a:pt x="586" y="757"/>
                  </a:cubicBezTo>
                  <a:cubicBezTo>
                    <a:pt x="550" y="770"/>
                    <a:pt x="518" y="787"/>
                    <a:pt x="487" y="803"/>
                  </a:cubicBezTo>
                  <a:cubicBezTo>
                    <a:pt x="449" y="823"/>
                    <a:pt x="411" y="843"/>
                    <a:pt x="367" y="857"/>
                  </a:cubicBezTo>
                  <a:cubicBezTo>
                    <a:pt x="365" y="858"/>
                    <a:pt x="363" y="859"/>
                    <a:pt x="363" y="863"/>
                  </a:cubicBezTo>
                  <a:cubicBezTo>
                    <a:pt x="354" y="865"/>
                    <a:pt x="345" y="867"/>
                    <a:pt x="335" y="869"/>
                  </a:cubicBezTo>
                  <a:cubicBezTo>
                    <a:pt x="338" y="867"/>
                    <a:pt x="338" y="867"/>
                    <a:pt x="338" y="867"/>
                  </a:cubicBezTo>
                  <a:cubicBezTo>
                    <a:pt x="333" y="870"/>
                    <a:pt x="333" y="870"/>
                    <a:pt x="333" y="870"/>
                  </a:cubicBezTo>
                  <a:cubicBezTo>
                    <a:pt x="326" y="871"/>
                    <a:pt x="319" y="873"/>
                    <a:pt x="312" y="875"/>
                  </a:cubicBezTo>
                  <a:cubicBezTo>
                    <a:pt x="287" y="881"/>
                    <a:pt x="261" y="887"/>
                    <a:pt x="238" y="892"/>
                  </a:cubicBezTo>
                  <a:cubicBezTo>
                    <a:pt x="238" y="899"/>
                    <a:pt x="238" y="899"/>
                    <a:pt x="238" y="899"/>
                  </a:cubicBezTo>
                  <a:cubicBezTo>
                    <a:pt x="253" y="898"/>
                    <a:pt x="269" y="895"/>
                    <a:pt x="283" y="893"/>
                  </a:cubicBezTo>
                  <a:cubicBezTo>
                    <a:pt x="292" y="891"/>
                    <a:pt x="300" y="889"/>
                    <a:pt x="308" y="888"/>
                  </a:cubicBezTo>
                  <a:cubicBezTo>
                    <a:pt x="303" y="892"/>
                    <a:pt x="299" y="896"/>
                    <a:pt x="294" y="901"/>
                  </a:cubicBezTo>
                  <a:cubicBezTo>
                    <a:pt x="285" y="908"/>
                    <a:pt x="275" y="914"/>
                    <a:pt x="265" y="920"/>
                  </a:cubicBezTo>
                  <a:cubicBezTo>
                    <a:pt x="254" y="926"/>
                    <a:pt x="244" y="932"/>
                    <a:pt x="237" y="938"/>
                  </a:cubicBezTo>
                  <a:cubicBezTo>
                    <a:pt x="241" y="944"/>
                    <a:pt x="241" y="944"/>
                    <a:pt x="241" y="944"/>
                  </a:cubicBezTo>
                  <a:cubicBezTo>
                    <a:pt x="249" y="939"/>
                    <a:pt x="261" y="933"/>
                    <a:pt x="269" y="930"/>
                  </a:cubicBezTo>
                  <a:cubicBezTo>
                    <a:pt x="267" y="933"/>
                    <a:pt x="264" y="936"/>
                    <a:pt x="261" y="938"/>
                  </a:cubicBezTo>
                  <a:cubicBezTo>
                    <a:pt x="257" y="943"/>
                    <a:pt x="252" y="948"/>
                    <a:pt x="252" y="954"/>
                  </a:cubicBezTo>
                  <a:cubicBezTo>
                    <a:pt x="252" y="963"/>
                    <a:pt x="252" y="963"/>
                    <a:pt x="252" y="963"/>
                  </a:cubicBezTo>
                  <a:cubicBezTo>
                    <a:pt x="258" y="956"/>
                    <a:pt x="258" y="956"/>
                    <a:pt x="258" y="956"/>
                  </a:cubicBezTo>
                  <a:cubicBezTo>
                    <a:pt x="267" y="948"/>
                    <a:pt x="274" y="938"/>
                    <a:pt x="281" y="929"/>
                  </a:cubicBezTo>
                  <a:cubicBezTo>
                    <a:pt x="287" y="921"/>
                    <a:pt x="293" y="913"/>
                    <a:pt x="299" y="906"/>
                  </a:cubicBezTo>
                  <a:cubicBezTo>
                    <a:pt x="307" y="901"/>
                    <a:pt x="313" y="895"/>
                    <a:pt x="317" y="890"/>
                  </a:cubicBezTo>
                  <a:cubicBezTo>
                    <a:pt x="321" y="888"/>
                    <a:pt x="324" y="886"/>
                    <a:pt x="327" y="884"/>
                  </a:cubicBezTo>
                  <a:cubicBezTo>
                    <a:pt x="339" y="878"/>
                    <a:pt x="353" y="874"/>
                    <a:pt x="368" y="871"/>
                  </a:cubicBezTo>
                  <a:cubicBezTo>
                    <a:pt x="379" y="869"/>
                    <a:pt x="391" y="866"/>
                    <a:pt x="401" y="862"/>
                  </a:cubicBezTo>
                  <a:cubicBezTo>
                    <a:pt x="412" y="858"/>
                    <a:pt x="422" y="853"/>
                    <a:pt x="431" y="848"/>
                  </a:cubicBezTo>
                  <a:cubicBezTo>
                    <a:pt x="439" y="843"/>
                    <a:pt x="448" y="839"/>
                    <a:pt x="456" y="836"/>
                  </a:cubicBezTo>
                  <a:cubicBezTo>
                    <a:pt x="438" y="856"/>
                    <a:pt x="414" y="872"/>
                    <a:pt x="388" y="888"/>
                  </a:cubicBezTo>
                  <a:cubicBezTo>
                    <a:pt x="367" y="901"/>
                    <a:pt x="367" y="901"/>
                    <a:pt x="367" y="901"/>
                  </a:cubicBezTo>
                  <a:cubicBezTo>
                    <a:pt x="391" y="895"/>
                    <a:pt x="391" y="895"/>
                    <a:pt x="391" y="895"/>
                  </a:cubicBezTo>
                  <a:cubicBezTo>
                    <a:pt x="391" y="895"/>
                    <a:pt x="391" y="894"/>
                    <a:pt x="392" y="894"/>
                  </a:cubicBezTo>
                  <a:cubicBezTo>
                    <a:pt x="389" y="897"/>
                    <a:pt x="386" y="899"/>
                    <a:pt x="383" y="901"/>
                  </a:cubicBezTo>
                  <a:cubicBezTo>
                    <a:pt x="383" y="902"/>
                    <a:pt x="383" y="902"/>
                    <a:pt x="383" y="902"/>
                  </a:cubicBezTo>
                  <a:cubicBezTo>
                    <a:pt x="387" y="908"/>
                    <a:pt x="387" y="908"/>
                    <a:pt x="387" y="908"/>
                  </a:cubicBezTo>
                  <a:cubicBezTo>
                    <a:pt x="390" y="906"/>
                    <a:pt x="393" y="904"/>
                    <a:pt x="396" y="902"/>
                  </a:cubicBezTo>
                  <a:cubicBezTo>
                    <a:pt x="398" y="900"/>
                    <a:pt x="401" y="898"/>
                    <a:pt x="404" y="897"/>
                  </a:cubicBezTo>
                  <a:cubicBezTo>
                    <a:pt x="401" y="901"/>
                    <a:pt x="397" y="906"/>
                    <a:pt x="393" y="910"/>
                  </a:cubicBezTo>
                  <a:cubicBezTo>
                    <a:pt x="388" y="915"/>
                    <a:pt x="383" y="920"/>
                    <a:pt x="382" y="925"/>
                  </a:cubicBezTo>
                  <a:cubicBezTo>
                    <a:pt x="377" y="942"/>
                    <a:pt x="377" y="942"/>
                    <a:pt x="377" y="942"/>
                  </a:cubicBezTo>
                  <a:cubicBezTo>
                    <a:pt x="388" y="928"/>
                    <a:pt x="388" y="928"/>
                    <a:pt x="388" y="928"/>
                  </a:cubicBezTo>
                  <a:cubicBezTo>
                    <a:pt x="391" y="925"/>
                    <a:pt x="394" y="922"/>
                    <a:pt x="397" y="919"/>
                  </a:cubicBezTo>
                  <a:cubicBezTo>
                    <a:pt x="406" y="911"/>
                    <a:pt x="415" y="903"/>
                    <a:pt x="417" y="887"/>
                  </a:cubicBezTo>
                  <a:cubicBezTo>
                    <a:pt x="435" y="875"/>
                    <a:pt x="463" y="869"/>
                    <a:pt x="490" y="871"/>
                  </a:cubicBezTo>
                  <a:cubicBezTo>
                    <a:pt x="504" y="872"/>
                    <a:pt x="523" y="875"/>
                    <a:pt x="537" y="886"/>
                  </a:cubicBezTo>
                  <a:cubicBezTo>
                    <a:pt x="524" y="895"/>
                    <a:pt x="508" y="900"/>
                    <a:pt x="493" y="905"/>
                  </a:cubicBezTo>
                  <a:cubicBezTo>
                    <a:pt x="480" y="909"/>
                    <a:pt x="466" y="914"/>
                    <a:pt x="454" y="920"/>
                  </a:cubicBezTo>
                  <a:cubicBezTo>
                    <a:pt x="433" y="932"/>
                    <a:pt x="433" y="932"/>
                    <a:pt x="433" y="932"/>
                  </a:cubicBezTo>
                  <a:cubicBezTo>
                    <a:pt x="457" y="927"/>
                    <a:pt x="457" y="927"/>
                    <a:pt x="457" y="927"/>
                  </a:cubicBezTo>
                  <a:cubicBezTo>
                    <a:pt x="464" y="926"/>
                    <a:pt x="470" y="923"/>
                    <a:pt x="476" y="921"/>
                  </a:cubicBezTo>
                  <a:cubicBezTo>
                    <a:pt x="482" y="919"/>
                    <a:pt x="487" y="917"/>
                    <a:pt x="493" y="916"/>
                  </a:cubicBezTo>
                  <a:cubicBezTo>
                    <a:pt x="493" y="916"/>
                    <a:pt x="492" y="917"/>
                    <a:pt x="492" y="917"/>
                  </a:cubicBezTo>
                  <a:cubicBezTo>
                    <a:pt x="489" y="921"/>
                    <a:pt x="484" y="927"/>
                    <a:pt x="488" y="932"/>
                  </a:cubicBezTo>
                  <a:cubicBezTo>
                    <a:pt x="492" y="938"/>
                    <a:pt x="492" y="938"/>
                    <a:pt x="492" y="938"/>
                  </a:cubicBezTo>
                  <a:cubicBezTo>
                    <a:pt x="494" y="931"/>
                    <a:pt x="494" y="931"/>
                    <a:pt x="494" y="931"/>
                  </a:cubicBezTo>
                  <a:cubicBezTo>
                    <a:pt x="501" y="912"/>
                    <a:pt x="519" y="905"/>
                    <a:pt x="538" y="898"/>
                  </a:cubicBezTo>
                  <a:cubicBezTo>
                    <a:pt x="541" y="896"/>
                    <a:pt x="545" y="895"/>
                    <a:pt x="548" y="893"/>
                  </a:cubicBezTo>
                  <a:cubicBezTo>
                    <a:pt x="554" y="899"/>
                    <a:pt x="561" y="902"/>
                    <a:pt x="567" y="906"/>
                  </a:cubicBezTo>
                  <a:cubicBezTo>
                    <a:pt x="575" y="910"/>
                    <a:pt x="583" y="914"/>
                    <a:pt x="588" y="920"/>
                  </a:cubicBezTo>
                  <a:cubicBezTo>
                    <a:pt x="565" y="931"/>
                    <a:pt x="536" y="934"/>
                    <a:pt x="508" y="938"/>
                  </a:cubicBezTo>
                  <a:cubicBezTo>
                    <a:pt x="490" y="940"/>
                    <a:pt x="470" y="943"/>
                    <a:pt x="453" y="947"/>
                  </a:cubicBezTo>
                  <a:cubicBezTo>
                    <a:pt x="454" y="954"/>
                    <a:pt x="454" y="954"/>
                    <a:pt x="454" y="954"/>
                  </a:cubicBezTo>
                  <a:cubicBezTo>
                    <a:pt x="470" y="953"/>
                    <a:pt x="486" y="951"/>
                    <a:pt x="501" y="949"/>
                  </a:cubicBezTo>
                  <a:cubicBezTo>
                    <a:pt x="511" y="948"/>
                    <a:pt x="521" y="947"/>
                    <a:pt x="531" y="946"/>
                  </a:cubicBezTo>
                  <a:cubicBezTo>
                    <a:pt x="529" y="948"/>
                    <a:pt x="527" y="950"/>
                    <a:pt x="524" y="951"/>
                  </a:cubicBezTo>
                  <a:cubicBezTo>
                    <a:pt x="522" y="952"/>
                    <a:pt x="522" y="952"/>
                    <a:pt x="522" y="952"/>
                  </a:cubicBezTo>
                  <a:cubicBezTo>
                    <a:pt x="466" y="952"/>
                    <a:pt x="415" y="960"/>
                    <a:pt x="380" y="977"/>
                  </a:cubicBezTo>
                  <a:cubicBezTo>
                    <a:pt x="375" y="980"/>
                    <a:pt x="370" y="983"/>
                    <a:pt x="365" y="987"/>
                  </a:cubicBezTo>
                  <a:cubicBezTo>
                    <a:pt x="358" y="992"/>
                    <a:pt x="352" y="997"/>
                    <a:pt x="345" y="998"/>
                  </a:cubicBezTo>
                  <a:cubicBezTo>
                    <a:pt x="325" y="988"/>
                    <a:pt x="304" y="982"/>
                    <a:pt x="281" y="980"/>
                  </a:cubicBezTo>
                  <a:cubicBezTo>
                    <a:pt x="231" y="977"/>
                    <a:pt x="182" y="993"/>
                    <a:pt x="134" y="1009"/>
                  </a:cubicBezTo>
                  <a:cubicBezTo>
                    <a:pt x="112" y="1017"/>
                    <a:pt x="91" y="1024"/>
                    <a:pt x="70" y="1029"/>
                  </a:cubicBezTo>
                  <a:cubicBezTo>
                    <a:pt x="72" y="1036"/>
                    <a:pt x="72" y="1036"/>
                    <a:pt x="72" y="1036"/>
                  </a:cubicBezTo>
                  <a:cubicBezTo>
                    <a:pt x="85" y="1034"/>
                    <a:pt x="97" y="1030"/>
                    <a:pt x="108" y="1027"/>
                  </a:cubicBezTo>
                  <a:cubicBezTo>
                    <a:pt x="122" y="1022"/>
                    <a:pt x="137" y="1018"/>
                    <a:pt x="153" y="1016"/>
                  </a:cubicBezTo>
                  <a:cubicBezTo>
                    <a:pt x="141" y="1038"/>
                    <a:pt x="118" y="1047"/>
                    <a:pt x="94" y="1057"/>
                  </a:cubicBezTo>
                  <a:cubicBezTo>
                    <a:pt x="87" y="1060"/>
                    <a:pt x="81" y="1062"/>
                    <a:pt x="75" y="1065"/>
                  </a:cubicBezTo>
                  <a:cubicBezTo>
                    <a:pt x="59" y="1072"/>
                    <a:pt x="59" y="1072"/>
                    <a:pt x="59" y="1072"/>
                  </a:cubicBezTo>
                  <a:cubicBezTo>
                    <a:pt x="77" y="1072"/>
                    <a:pt x="77" y="1072"/>
                    <a:pt x="77" y="1072"/>
                  </a:cubicBezTo>
                  <a:cubicBezTo>
                    <a:pt x="87" y="1072"/>
                    <a:pt x="96" y="1067"/>
                    <a:pt x="104" y="1063"/>
                  </a:cubicBezTo>
                  <a:cubicBezTo>
                    <a:pt x="109" y="1061"/>
                    <a:pt x="114" y="1059"/>
                    <a:pt x="118" y="1058"/>
                  </a:cubicBezTo>
                  <a:cubicBezTo>
                    <a:pt x="116" y="1065"/>
                    <a:pt x="113" y="1071"/>
                    <a:pt x="108" y="1076"/>
                  </a:cubicBezTo>
                  <a:cubicBezTo>
                    <a:pt x="100" y="1085"/>
                    <a:pt x="100" y="1085"/>
                    <a:pt x="100" y="1085"/>
                  </a:cubicBezTo>
                  <a:cubicBezTo>
                    <a:pt x="112" y="1082"/>
                    <a:pt x="112" y="1082"/>
                    <a:pt x="112" y="1082"/>
                  </a:cubicBezTo>
                  <a:cubicBezTo>
                    <a:pt x="124" y="1079"/>
                    <a:pt x="127" y="1066"/>
                    <a:pt x="128" y="1053"/>
                  </a:cubicBezTo>
                  <a:cubicBezTo>
                    <a:pt x="145" y="1046"/>
                    <a:pt x="157" y="1032"/>
                    <a:pt x="166" y="1011"/>
                  </a:cubicBezTo>
                  <a:cubicBezTo>
                    <a:pt x="170" y="1010"/>
                    <a:pt x="170" y="1010"/>
                    <a:pt x="170" y="1010"/>
                  </a:cubicBezTo>
                  <a:cubicBezTo>
                    <a:pt x="193" y="1001"/>
                    <a:pt x="222" y="991"/>
                    <a:pt x="250" y="991"/>
                  </a:cubicBezTo>
                  <a:cubicBezTo>
                    <a:pt x="241" y="998"/>
                    <a:pt x="234" y="1006"/>
                    <a:pt x="226" y="1015"/>
                  </a:cubicBezTo>
                  <a:cubicBezTo>
                    <a:pt x="215" y="1028"/>
                    <a:pt x="205" y="1040"/>
                    <a:pt x="189" y="1046"/>
                  </a:cubicBezTo>
                  <a:cubicBezTo>
                    <a:pt x="190" y="1053"/>
                    <a:pt x="190" y="1053"/>
                    <a:pt x="190" y="1053"/>
                  </a:cubicBezTo>
                  <a:cubicBezTo>
                    <a:pt x="211" y="1049"/>
                    <a:pt x="224" y="1034"/>
                    <a:pt x="236" y="1019"/>
                  </a:cubicBezTo>
                  <a:cubicBezTo>
                    <a:pt x="247" y="1007"/>
                    <a:pt x="257" y="995"/>
                    <a:pt x="271" y="992"/>
                  </a:cubicBezTo>
                  <a:cubicBezTo>
                    <a:pt x="284" y="989"/>
                    <a:pt x="284" y="989"/>
                    <a:pt x="284" y="989"/>
                  </a:cubicBezTo>
                  <a:cubicBezTo>
                    <a:pt x="302" y="992"/>
                    <a:pt x="316" y="997"/>
                    <a:pt x="332" y="1004"/>
                  </a:cubicBezTo>
                  <a:cubicBezTo>
                    <a:pt x="325" y="1008"/>
                    <a:pt x="317" y="1013"/>
                    <a:pt x="309" y="1018"/>
                  </a:cubicBezTo>
                  <a:cubicBezTo>
                    <a:pt x="284" y="1033"/>
                    <a:pt x="259" y="1049"/>
                    <a:pt x="233" y="1063"/>
                  </a:cubicBezTo>
                  <a:cubicBezTo>
                    <a:pt x="233" y="1061"/>
                    <a:pt x="233" y="1061"/>
                    <a:pt x="233" y="1061"/>
                  </a:cubicBezTo>
                  <a:cubicBezTo>
                    <a:pt x="232" y="1064"/>
                    <a:pt x="232" y="1064"/>
                    <a:pt x="232" y="1064"/>
                  </a:cubicBezTo>
                  <a:cubicBezTo>
                    <a:pt x="187" y="1089"/>
                    <a:pt x="140" y="1112"/>
                    <a:pt x="86" y="1130"/>
                  </a:cubicBezTo>
                  <a:cubicBezTo>
                    <a:pt x="88" y="1137"/>
                    <a:pt x="88" y="1137"/>
                    <a:pt x="88" y="1137"/>
                  </a:cubicBezTo>
                  <a:cubicBezTo>
                    <a:pt x="139" y="1127"/>
                    <a:pt x="182" y="1107"/>
                    <a:pt x="222" y="1084"/>
                  </a:cubicBezTo>
                  <a:cubicBezTo>
                    <a:pt x="217" y="1095"/>
                    <a:pt x="212" y="1106"/>
                    <a:pt x="208" y="1118"/>
                  </a:cubicBezTo>
                  <a:cubicBezTo>
                    <a:pt x="205" y="1127"/>
                    <a:pt x="202" y="1136"/>
                    <a:pt x="198" y="1145"/>
                  </a:cubicBezTo>
                  <a:cubicBezTo>
                    <a:pt x="198" y="1142"/>
                    <a:pt x="198" y="1142"/>
                    <a:pt x="198" y="1142"/>
                  </a:cubicBezTo>
                  <a:cubicBezTo>
                    <a:pt x="197" y="1147"/>
                    <a:pt x="197" y="1147"/>
                    <a:pt x="197" y="1147"/>
                  </a:cubicBezTo>
                  <a:cubicBezTo>
                    <a:pt x="196" y="1149"/>
                    <a:pt x="195" y="1151"/>
                    <a:pt x="194" y="1153"/>
                  </a:cubicBezTo>
                  <a:cubicBezTo>
                    <a:pt x="191" y="1145"/>
                    <a:pt x="191" y="1145"/>
                    <a:pt x="191" y="1145"/>
                  </a:cubicBezTo>
                  <a:cubicBezTo>
                    <a:pt x="192" y="1157"/>
                    <a:pt x="192" y="1157"/>
                    <a:pt x="192" y="1157"/>
                  </a:cubicBezTo>
                  <a:cubicBezTo>
                    <a:pt x="188" y="1165"/>
                    <a:pt x="183" y="1173"/>
                    <a:pt x="177" y="1179"/>
                  </a:cubicBezTo>
                  <a:cubicBezTo>
                    <a:pt x="171" y="1186"/>
                    <a:pt x="163" y="1191"/>
                    <a:pt x="156" y="1196"/>
                  </a:cubicBezTo>
                  <a:cubicBezTo>
                    <a:pt x="146" y="1202"/>
                    <a:pt x="137" y="1208"/>
                    <a:pt x="131" y="1218"/>
                  </a:cubicBezTo>
                  <a:cubicBezTo>
                    <a:pt x="119" y="1238"/>
                    <a:pt x="119" y="1238"/>
                    <a:pt x="119" y="1238"/>
                  </a:cubicBezTo>
                  <a:cubicBezTo>
                    <a:pt x="136" y="1222"/>
                    <a:pt x="136" y="1222"/>
                    <a:pt x="136" y="1222"/>
                  </a:cubicBezTo>
                  <a:cubicBezTo>
                    <a:pt x="142" y="1217"/>
                    <a:pt x="150" y="1212"/>
                    <a:pt x="157" y="1208"/>
                  </a:cubicBezTo>
                  <a:cubicBezTo>
                    <a:pt x="165" y="1202"/>
                    <a:pt x="173" y="1197"/>
                    <a:pt x="180" y="1190"/>
                  </a:cubicBezTo>
                  <a:cubicBezTo>
                    <a:pt x="182" y="1188"/>
                    <a:pt x="184" y="1185"/>
                    <a:pt x="186" y="1182"/>
                  </a:cubicBezTo>
                  <a:cubicBezTo>
                    <a:pt x="189" y="1178"/>
                    <a:pt x="191" y="1175"/>
                    <a:pt x="194" y="1174"/>
                  </a:cubicBezTo>
                  <a:cubicBezTo>
                    <a:pt x="194" y="1175"/>
                    <a:pt x="194" y="1175"/>
                    <a:pt x="194" y="1175"/>
                  </a:cubicBezTo>
                  <a:cubicBezTo>
                    <a:pt x="193" y="1178"/>
                    <a:pt x="192" y="1182"/>
                    <a:pt x="190" y="1185"/>
                  </a:cubicBezTo>
                  <a:cubicBezTo>
                    <a:pt x="188" y="1191"/>
                    <a:pt x="185" y="1196"/>
                    <a:pt x="187" y="1200"/>
                  </a:cubicBezTo>
                  <a:cubicBezTo>
                    <a:pt x="189" y="1204"/>
                    <a:pt x="189" y="1204"/>
                    <a:pt x="189" y="1204"/>
                  </a:cubicBezTo>
                  <a:cubicBezTo>
                    <a:pt x="193" y="1201"/>
                    <a:pt x="193" y="1201"/>
                    <a:pt x="193" y="1201"/>
                  </a:cubicBezTo>
                  <a:cubicBezTo>
                    <a:pt x="194" y="1200"/>
                    <a:pt x="195" y="1199"/>
                    <a:pt x="196" y="1198"/>
                  </a:cubicBezTo>
                  <a:cubicBezTo>
                    <a:pt x="197" y="1208"/>
                    <a:pt x="197" y="1208"/>
                    <a:pt x="197" y="1208"/>
                  </a:cubicBezTo>
                  <a:cubicBezTo>
                    <a:pt x="199" y="1193"/>
                    <a:pt x="199" y="1193"/>
                    <a:pt x="199" y="1193"/>
                  </a:cubicBezTo>
                  <a:cubicBezTo>
                    <a:pt x="200" y="1192"/>
                    <a:pt x="200" y="1190"/>
                    <a:pt x="201" y="1189"/>
                  </a:cubicBezTo>
                  <a:cubicBezTo>
                    <a:pt x="203" y="1195"/>
                    <a:pt x="203" y="1195"/>
                    <a:pt x="203" y="1195"/>
                  </a:cubicBezTo>
                  <a:cubicBezTo>
                    <a:pt x="202" y="1178"/>
                    <a:pt x="202" y="1178"/>
                    <a:pt x="202" y="1178"/>
                  </a:cubicBezTo>
                  <a:cubicBezTo>
                    <a:pt x="201" y="1177"/>
                    <a:pt x="201" y="1176"/>
                    <a:pt x="201" y="1175"/>
                  </a:cubicBezTo>
                  <a:cubicBezTo>
                    <a:pt x="201" y="1173"/>
                    <a:pt x="201" y="1171"/>
                    <a:pt x="201" y="1169"/>
                  </a:cubicBezTo>
                  <a:cubicBezTo>
                    <a:pt x="200" y="1168"/>
                    <a:pt x="200" y="1168"/>
                    <a:pt x="200" y="1168"/>
                  </a:cubicBezTo>
                  <a:cubicBezTo>
                    <a:pt x="200" y="1167"/>
                    <a:pt x="200" y="1166"/>
                    <a:pt x="200" y="1166"/>
                  </a:cubicBezTo>
                  <a:cubicBezTo>
                    <a:pt x="201" y="1159"/>
                    <a:pt x="206" y="1149"/>
                    <a:pt x="210" y="1139"/>
                  </a:cubicBezTo>
                  <a:cubicBezTo>
                    <a:pt x="213" y="1133"/>
                    <a:pt x="215" y="1128"/>
                    <a:pt x="217" y="1123"/>
                  </a:cubicBezTo>
                  <a:cubicBezTo>
                    <a:pt x="219" y="1118"/>
                    <a:pt x="221" y="1113"/>
                    <a:pt x="223" y="1108"/>
                  </a:cubicBezTo>
                  <a:cubicBezTo>
                    <a:pt x="228" y="1098"/>
                    <a:pt x="232" y="1089"/>
                    <a:pt x="232" y="1078"/>
                  </a:cubicBezTo>
                  <a:cubicBezTo>
                    <a:pt x="244" y="1072"/>
                    <a:pt x="255" y="1065"/>
                    <a:pt x="267" y="1058"/>
                  </a:cubicBezTo>
                  <a:cubicBezTo>
                    <a:pt x="296" y="1040"/>
                    <a:pt x="326" y="1022"/>
                    <a:pt x="359" y="1007"/>
                  </a:cubicBezTo>
                  <a:cubicBezTo>
                    <a:pt x="343" y="1027"/>
                    <a:pt x="330" y="1050"/>
                    <a:pt x="317" y="1072"/>
                  </a:cubicBezTo>
                  <a:cubicBezTo>
                    <a:pt x="301" y="1100"/>
                    <a:pt x="285" y="1129"/>
                    <a:pt x="264" y="1150"/>
                  </a:cubicBezTo>
                  <a:cubicBezTo>
                    <a:pt x="257" y="1157"/>
                    <a:pt x="257" y="1157"/>
                    <a:pt x="257" y="1157"/>
                  </a:cubicBezTo>
                  <a:cubicBezTo>
                    <a:pt x="267" y="1156"/>
                    <a:pt x="267" y="1156"/>
                    <a:pt x="267" y="1156"/>
                  </a:cubicBezTo>
                  <a:cubicBezTo>
                    <a:pt x="273" y="1156"/>
                    <a:pt x="277" y="1150"/>
                    <a:pt x="281" y="1145"/>
                  </a:cubicBezTo>
                  <a:cubicBezTo>
                    <a:pt x="281" y="1144"/>
                    <a:pt x="282" y="1143"/>
                    <a:pt x="283" y="1142"/>
                  </a:cubicBezTo>
                  <a:cubicBezTo>
                    <a:pt x="282" y="1155"/>
                    <a:pt x="278" y="1168"/>
                    <a:pt x="274" y="1179"/>
                  </a:cubicBezTo>
                  <a:cubicBezTo>
                    <a:pt x="271" y="1188"/>
                    <a:pt x="268" y="1197"/>
                    <a:pt x="267" y="1206"/>
                  </a:cubicBezTo>
                  <a:cubicBezTo>
                    <a:pt x="266" y="1209"/>
                    <a:pt x="266" y="1209"/>
                    <a:pt x="266" y="1209"/>
                  </a:cubicBezTo>
                  <a:cubicBezTo>
                    <a:pt x="251" y="1220"/>
                    <a:pt x="235" y="1230"/>
                    <a:pt x="220" y="1240"/>
                  </a:cubicBezTo>
                  <a:cubicBezTo>
                    <a:pt x="211" y="1245"/>
                    <a:pt x="211" y="1245"/>
                    <a:pt x="211" y="1245"/>
                  </a:cubicBezTo>
                  <a:cubicBezTo>
                    <a:pt x="170" y="1245"/>
                    <a:pt x="148" y="1265"/>
                    <a:pt x="126" y="1285"/>
                  </a:cubicBezTo>
                  <a:cubicBezTo>
                    <a:pt x="121" y="1289"/>
                    <a:pt x="117" y="1294"/>
                    <a:pt x="112" y="1297"/>
                  </a:cubicBezTo>
                  <a:cubicBezTo>
                    <a:pt x="110" y="1299"/>
                    <a:pt x="110" y="1299"/>
                    <a:pt x="110" y="1299"/>
                  </a:cubicBezTo>
                  <a:cubicBezTo>
                    <a:pt x="109" y="1300"/>
                    <a:pt x="106" y="1301"/>
                    <a:pt x="105" y="1303"/>
                  </a:cubicBezTo>
                  <a:cubicBezTo>
                    <a:pt x="86" y="1320"/>
                    <a:pt x="86" y="1320"/>
                    <a:pt x="86" y="1320"/>
                  </a:cubicBezTo>
                  <a:cubicBezTo>
                    <a:pt x="107" y="1308"/>
                    <a:pt x="107" y="1308"/>
                    <a:pt x="107" y="1308"/>
                  </a:cubicBezTo>
                  <a:cubicBezTo>
                    <a:pt x="108" y="1308"/>
                    <a:pt x="108" y="1308"/>
                    <a:pt x="108" y="1308"/>
                  </a:cubicBezTo>
                  <a:cubicBezTo>
                    <a:pt x="108" y="1311"/>
                    <a:pt x="108" y="1311"/>
                    <a:pt x="108" y="1311"/>
                  </a:cubicBezTo>
                  <a:cubicBezTo>
                    <a:pt x="111" y="1308"/>
                    <a:pt x="111" y="1308"/>
                    <a:pt x="111" y="1308"/>
                  </a:cubicBezTo>
                  <a:cubicBezTo>
                    <a:pt x="113" y="1308"/>
                    <a:pt x="116" y="1306"/>
                    <a:pt x="117" y="1303"/>
                  </a:cubicBezTo>
                  <a:cubicBezTo>
                    <a:pt x="126" y="1298"/>
                    <a:pt x="135" y="1291"/>
                    <a:pt x="143" y="1284"/>
                  </a:cubicBezTo>
                  <a:cubicBezTo>
                    <a:pt x="159" y="1270"/>
                    <a:pt x="174" y="1258"/>
                    <a:pt x="195" y="1257"/>
                  </a:cubicBezTo>
                  <a:cubicBezTo>
                    <a:pt x="196" y="1261"/>
                    <a:pt x="199" y="1261"/>
                    <a:pt x="200" y="1262"/>
                  </a:cubicBezTo>
                  <a:cubicBezTo>
                    <a:pt x="203" y="1262"/>
                    <a:pt x="205" y="1260"/>
                    <a:pt x="208" y="1258"/>
                  </a:cubicBezTo>
                  <a:cubicBezTo>
                    <a:pt x="210" y="1257"/>
                    <a:pt x="212" y="1255"/>
                    <a:pt x="215" y="1254"/>
                  </a:cubicBezTo>
                  <a:cubicBezTo>
                    <a:pt x="219" y="1254"/>
                    <a:pt x="224" y="1254"/>
                    <a:pt x="230" y="1254"/>
                  </a:cubicBezTo>
                  <a:cubicBezTo>
                    <a:pt x="242" y="1255"/>
                    <a:pt x="255" y="1258"/>
                    <a:pt x="265" y="1261"/>
                  </a:cubicBezTo>
                  <a:cubicBezTo>
                    <a:pt x="221" y="1274"/>
                    <a:pt x="178" y="1289"/>
                    <a:pt x="144" y="1318"/>
                  </a:cubicBezTo>
                  <a:cubicBezTo>
                    <a:pt x="123" y="1335"/>
                    <a:pt x="102" y="1345"/>
                    <a:pt x="75" y="1357"/>
                  </a:cubicBezTo>
                  <a:cubicBezTo>
                    <a:pt x="68" y="1360"/>
                    <a:pt x="60" y="1363"/>
                    <a:pt x="53" y="1365"/>
                  </a:cubicBezTo>
                  <a:cubicBezTo>
                    <a:pt x="38" y="1370"/>
                    <a:pt x="23" y="1374"/>
                    <a:pt x="15" y="1385"/>
                  </a:cubicBezTo>
                  <a:cubicBezTo>
                    <a:pt x="0" y="1405"/>
                    <a:pt x="0" y="1405"/>
                    <a:pt x="0" y="1405"/>
                  </a:cubicBezTo>
                  <a:cubicBezTo>
                    <a:pt x="20" y="1390"/>
                    <a:pt x="20" y="1390"/>
                    <a:pt x="20" y="1390"/>
                  </a:cubicBezTo>
                  <a:cubicBezTo>
                    <a:pt x="31" y="1382"/>
                    <a:pt x="47" y="1378"/>
                    <a:pt x="62" y="1374"/>
                  </a:cubicBezTo>
                  <a:cubicBezTo>
                    <a:pt x="67" y="1373"/>
                    <a:pt x="73" y="1371"/>
                    <a:pt x="79" y="1369"/>
                  </a:cubicBezTo>
                  <a:cubicBezTo>
                    <a:pt x="75" y="1373"/>
                    <a:pt x="71" y="1376"/>
                    <a:pt x="67" y="1379"/>
                  </a:cubicBezTo>
                  <a:cubicBezTo>
                    <a:pt x="58" y="1386"/>
                    <a:pt x="50" y="1393"/>
                    <a:pt x="47" y="1400"/>
                  </a:cubicBezTo>
                  <a:cubicBezTo>
                    <a:pt x="40" y="1415"/>
                    <a:pt x="40" y="1415"/>
                    <a:pt x="40" y="1415"/>
                  </a:cubicBezTo>
                  <a:cubicBezTo>
                    <a:pt x="52" y="1404"/>
                    <a:pt x="52" y="1404"/>
                    <a:pt x="52" y="1404"/>
                  </a:cubicBezTo>
                  <a:cubicBezTo>
                    <a:pt x="57" y="1400"/>
                    <a:pt x="62" y="1396"/>
                    <a:pt x="67" y="1392"/>
                  </a:cubicBezTo>
                  <a:cubicBezTo>
                    <a:pt x="80" y="1381"/>
                    <a:pt x="93" y="1370"/>
                    <a:pt x="104" y="1358"/>
                  </a:cubicBezTo>
                  <a:cubicBezTo>
                    <a:pt x="127" y="1351"/>
                    <a:pt x="145" y="1338"/>
                    <a:pt x="163" y="1325"/>
                  </a:cubicBezTo>
                  <a:cubicBezTo>
                    <a:pt x="180" y="1312"/>
                    <a:pt x="197" y="1300"/>
                    <a:pt x="217" y="1295"/>
                  </a:cubicBezTo>
                  <a:cubicBezTo>
                    <a:pt x="201" y="1315"/>
                    <a:pt x="182" y="1332"/>
                    <a:pt x="163" y="1349"/>
                  </a:cubicBezTo>
                  <a:cubicBezTo>
                    <a:pt x="156" y="1356"/>
                    <a:pt x="149" y="1362"/>
                    <a:pt x="142" y="1369"/>
                  </a:cubicBezTo>
                  <a:cubicBezTo>
                    <a:pt x="147" y="1374"/>
                    <a:pt x="147" y="1374"/>
                    <a:pt x="147" y="1374"/>
                  </a:cubicBezTo>
                  <a:cubicBezTo>
                    <a:pt x="153" y="1368"/>
                    <a:pt x="160" y="1364"/>
                    <a:pt x="167" y="1359"/>
                  </a:cubicBezTo>
                  <a:cubicBezTo>
                    <a:pt x="177" y="1352"/>
                    <a:pt x="187" y="1344"/>
                    <a:pt x="197" y="1334"/>
                  </a:cubicBezTo>
                  <a:cubicBezTo>
                    <a:pt x="203" y="1328"/>
                    <a:pt x="208" y="1321"/>
                    <a:pt x="213" y="1313"/>
                  </a:cubicBezTo>
                  <a:cubicBezTo>
                    <a:pt x="221" y="1303"/>
                    <a:pt x="228" y="1293"/>
                    <a:pt x="237" y="1287"/>
                  </a:cubicBezTo>
                  <a:cubicBezTo>
                    <a:pt x="258" y="1274"/>
                    <a:pt x="282" y="1271"/>
                    <a:pt x="313" y="1268"/>
                  </a:cubicBezTo>
                  <a:cubicBezTo>
                    <a:pt x="314" y="1268"/>
                    <a:pt x="315" y="1268"/>
                    <a:pt x="316" y="1268"/>
                  </a:cubicBezTo>
                  <a:cubicBezTo>
                    <a:pt x="314" y="1269"/>
                    <a:pt x="312" y="1270"/>
                    <a:pt x="309" y="1271"/>
                  </a:cubicBezTo>
                  <a:cubicBezTo>
                    <a:pt x="302" y="1274"/>
                    <a:pt x="295" y="1278"/>
                    <a:pt x="294" y="1284"/>
                  </a:cubicBezTo>
                  <a:cubicBezTo>
                    <a:pt x="294" y="1293"/>
                    <a:pt x="294" y="1293"/>
                    <a:pt x="294" y="1293"/>
                  </a:cubicBezTo>
                  <a:cubicBezTo>
                    <a:pt x="300" y="1287"/>
                    <a:pt x="300" y="1287"/>
                    <a:pt x="300" y="1287"/>
                  </a:cubicBezTo>
                  <a:cubicBezTo>
                    <a:pt x="323" y="1268"/>
                    <a:pt x="361" y="1262"/>
                    <a:pt x="394" y="1272"/>
                  </a:cubicBezTo>
                  <a:cubicBezTo>
                    <a:pt x="378" y="1281"/>
                    <a:pt x="363" y="1291"/>
                    <a:pt x="349" y="1300"/>
                  </a:cubicBezTo>
                  <a:cubicBezTo>
                    <a:pt x="326" y="1315"/>
                    <a:pt x="303" y="1331"/>
                    <a:pt x="278" y="1343"/>
                  </a:cubicBezTo>
                  <a:cubicBezTo>
                    <a:pt x="266" y="1348"/>
                    <a:pt x="253" y="1352"/>
                    <a:pt x="240" y="1356"/>
                  </a:cubicBezTo>
                  <a:cubicBezTo>
                    <a:pt x="222" y="1360"/>
                    <a:pt x="204" y="1365"/>
                    <a:pt x="189" y="1376"/>
                  </a:cubicBezTo>
                  <a:cubicBezTo>
                    <a:pt x="164" y="1392"/>
                    <a:pt x="164" y="1392"/>
                    <a:pt x="164" y="1392"/>
                  </a:cubicBezTo>
                  <a:cubicBezTo>
                    <a:pt x="192" y="1382"/>
                    <a:pt x="192" y="1382"/>
                    <a:pt x="192" y="1382"/>
                  </a:cubicBezTo>
                  <a:cubicBezTo>
                    <a:pt x="205" y="1377"/>
                    <a:pt x="220" y="1373"/>
                    <a:pt x="234" y="1369"/>
                  </a:cubicBezTo>
                  <a:cubicBezTo>
                    <a:pt x="257" y="1362"/>
                    <a:pt x="281" y="1355"/>
                    <a:pt x="300" y="1345"/>
                  </a:cubicBezTo>
                  <a:cubicBezTo>
                    <a:pt x="299" y="1347"/>
                    <a:pt x="298" y="1349"/>
                    <a:pt x="297" y="1351"/>
                  </a:cubicBezTo>
                  <a:cubicBezTo>
                    <a:pt x="284" y="1371"/>
                    <a:pt x="271" y="1390"/>
                    <a:pt x="252" y="1402"/>
                  </a:cubicBezTo>
                  <a:cubicBezTo>
                    <a:pt x="255" y="1408"/>
                    <a:pt x="255" y="1408"/>
                    <a:pt x="255" y="1408"/>
                  </a:cubicBezTo>
                  <a:cubicBezTo>
                    <a:pt x="269" y="1403"/>
                    <a:pt x="280" y="1395"/>
                    <a:pt x="289" y="1386"/>
                  </a:cubicBezTo>
                  <a:cubicBezTo>
                    <a:pt x="298" y="1378"/>
                    <a:pt x="303" y="1367"/>
                    <a:pt x="308" y="1356"/>
                  </a:cubicBezTo>
                  <a:cubicBezTo>
                    <a:pt x="313" y="1345"/>
                    <a:pt x="318" y="1335"/>
                    <a:pt x="325" y="1328"/>
                  </a:cubicBezTo>
                  <a:cubicBezTo>
                    <a:pt x="335" y="1318"/>
                    <a:pt x="353" y="1311"/>
                    <a:pt x="370" y="1304"/>
                  </a:cubicBezTo>
                  <a:cubicBezTo>
                    <a:pt x="376" y="1301"/>
                    <a:pt x="381" y="1299"/>
                    <a:pt x="387" y="1296"/>
                  </a:cubicBezTo>
                  <a:cubicBezTo>
                    <a:pt x="417" y="1283"/>
                    <a:pt x="462" y="1267"/>
                    <a:pt x="510" y="1265"/>
                  </a:cubicBezTo>
                  <a:cubicBezTo>
                    <a:pt x="468" y="1321"/>
                    <a:pt x="424" y="1365"/>
                    <a:pt x="375" y="1399"/>
                  </a:cubicBezTo>
                  <a:cubicBezTo>
                    <a:pt x="348" y="1419"/>
                    <a:pt x="348" y="1419"/>
                    <a:pt x="348" y="1419"/>
                  </a:cubicBezTo>
                  <a:cubicBezTo>
                    <a:pt x="379" y="1406"/>
                    <a:pt x="379" y="1406"/>
                    <a:pt x="379" y="1406"/>
                  </a:cubicBezTo>
                  <a:cubicBezTo>
                    <a:pt x="393" y="1399"/>
                    <a:pt x="406" y="1389"/>
                    <a:pt x="419" y="1379"/>
                  </a:cubicBezTo>
                  <a:cubicBezTo>
                    <a:pt x="428" y="1372"/>
                    <a:pt x="436" y="1366"/>
                    <a:pt x="445" y="1361"/>
                  </a:cubicBezTo>
                  <a:cubicBezTo>
                    <a:pt x="444" y="1362"/>
                    <a:pt x="444" y="1362"/>
                    <a:pt x="444" y="1362"/>
                  </a:cubicBezTo>
                  <a:cubicBezTo>
                    <a:pt x="443" y="1367"/>
                    <a:pt x="443" y="1367"/>
                    <a:pt x="443" y="1367"/>
                  </a:cubicBezTo>
                  <a:cubicBezTo>
                    <a:pt x="440" y="1374"/>
                    <a:pt x="435" y="1380"/>
                    <a:pt x="430" y="1386"/>
                  </a:cubicBezTo>
                  <a:cubicBezTo>
                    <a:pt x="425" y="1393"/>
                    <a:pt x="421" y="1398"/>
                    <a:pt x="419" y="1404"/>
                  </a:cubicBezTo>
                  <a:cubicBezTo>
                    <a:pt x="416" y="1414"/>
                    <a:pt x="416" y="1414"/>
                    <a:pt x="416" y="1414"/>
                  </a:cubicBezTo>
                  <a:cubicBezTo>
                    <a:pt x="424" y="1409"/>
                    <a:pt x="424" y="1409"/>
                    <a:pt x="424" y="1409"/>
                  </a:cubicBezTo>
                  <a:cubicBezTo>
                    <a:pt x="438" y="1399"/>
                    <a:pt x="444" y="1384"/>
                    <a:pt x="449" y="1369"/>
                  </a:cubicBezTo>
                  <a:cubicBezTo>
                    <a:pt x="450" y="1368"/>
                    <a:pt x="451" y="1366"/>
                    <a:pt x="451" y="1364"/>
                  </a:cubicBezTo>
                  <a:cubicBezTo>
                    <a:pt x="453" y="1360"/>
                    <a:pt x="455" y="1355"/>
                    <a:pt x="457" y="1351"/>
                  </a:cubicBezTo>
                  <a:cubicBezTo>
                    <a:pt x="460" y="1346"/>
                    <a:pt x="465" y="1341"/>
                    <a:pt x="470" y="1337"/>
                  </a:cubicBezTo>
                  <a:cubicBezTo>
                    <a:pt x="474" y="1333"/>
                    <a:pt x="478" y="1330"/>
                    <a:pt x="482" y="1326"/>
                  </a:cubicBezTo>
                  <a:cubicBezTo>
                    <a:pt x="489" y="1318"/>
                    <a:pt x="495" y="1309"/>
                    <a:pt x="501" y="1301"/>
                  </a:cubicBezTo>
                  <a:cubicBezTo>
                    <a:pt x="509" y="1289"/>
                    <a:pt x="516" y="1277"/>
                    <a:pt x="526" y="1271"/>
                  </a:cubicBezTo>
                  <a:cubicBezTo>
                    <a:pt x="522" y="1283"/>
                    <a:pt x="514" y="1295"/>
                    <a:pt x="508" y="1305"/>
                  </a:cubicBezTo>
                  <a:cubicBezTo>
                    <a:pt x="503" y="1313"/>
                    <a:pt x="498" y="1321"/>
                    <a:pt x="495" y="1327"/>
                  </a:cubicBezTo>
                  <a:cubicBezTo>
                    <a:pt x="483" y="1354"/>
                    <a:pt x="483" y="1354"/>
                    <a:pt x="483" y="1354"/>
                  </a:cubicBezTo>
                  <a:cubicBezTo>
                    <a:pt x="504" y="1328"/>
                    <a:pt x="504" y="1328"/>
                    <a:pt x="504" y="1328"/>
                  </a:cubicBezTo>
                  <a:cubicBezTo>
                    <a:pt x="506" y="1326"/>
                    <a:pt x="507" y="1324"/>
                    <a:pt x="509" y="1321"/>
                  </a:cubicBezTo>
                  <a:cubicBezTo>
                    <a:pt x="507" y="1327"/>
                    <a:pt x="504" y="1332"/>
                    <a:pt x="501" y="1337"/>
                  </a:cubicBezTo>
                  <a:cubicBezTo>
                    <a:pt x="498" y="1342"/>
                    <a:pt x="496" y="1346"/>
                    <a:pt x="494" y="1351"/>
                  </a:cubicBezTo>
                  <a:cubicBezTo>
                    <a:pt x="484" y="1371"/>
                    <a:pt x="484" y="1371"/>
                    <a:pt x="484" y="1371"/>
                  </a:cubicBezTo>
                  <a:cubicBezTo>
                    <a:pt x="500" y="1355"/>
                    <a:pt x="500" y="1355"/>
                    <a:pt x="500" y="1355"/>
                  </a:cubicBezTo>
                  <a:cubicBezTo>
                    <a:pt x="514" y="1340"/>
                    <a:pt x="522" y="1317"/>
                    <a:pt x="529" y="1295"/>
                  </a:cubicBezTo>
                  <a:cubicBezTo>
                    <a:pt x="534" y="1283"/>
                    <a:pt x="538" y="1269"/>
                    <a:pt x="544" y="1258"/>
                  </a:cubicBezTo>
                  <a:cubicBezTo>
                    <a:pt x="563" y="1249"/>
                    <a:pt x="585" y="1243"/>
                    <a:pt x="611" y="1240"/>
                  </a:cubicBezTo>
                  <a:cubicBezTo>
                    <a:pt x="596" y="1258"/>
                    <a:pt x="583" y="1279"/>
                    <a:pt x="571" y="1300"/>
                  </a:cubicBezTo>
                  <a:cubicBezTo>
                    <a:pt x="551" y="1334"/>
                    <a:pt x="530" y="1369"/>
                    <a:pt x="498" y="1391"/>
                  </a:cubicBezTo>
                  <a:cubicBezTo>
                    <a:pt x="501" y="1397"/>
                    <a:pt x="501" y="1397"/>
                    <a:pt x="501" y="1397"/>
                  </a:cubicBezTo>
                  <a:cubicBezTo>
                    <a:pt x="531" y="1382"/>
                    <a:pt x="550" y="1355"/>
                    <a:pt x="568" y="1328"/>
                  </a:cubicBezTo>
                  <a:cubicBezTo>
                    <a:pt x="570" y="1326"/>
                    <a:pt x="571" y="1325"/>
                    <a:pt x="572" y="1323"/>
                  </a:cubicBezTo>
                  <a:cubicBezTo>
                    <a:pt x="567" y="1348"/>
                    <a:pt x="561" y="1369"/>
                    <a:pt x="547" y="1381"/>
                  </a:cubicBezTo>
                  <a:cubicBezTo>
                    <a:pt x="538" y="1389"/>
                    <a:pt x="538" y="1389"/>
                    <a:pt x="538" y="1389"/>
                  </a:cubicBezTo>
                  <a:cubicBezTo>
                    <a:pt x="550" y="1387"/>
                    <a:pt x="550" y="1387"/>
                    <a:pt x="550" y="1387"/>
                  </a:cubicBezTo>
                  <a:cubicBezTo>
                    <a:pt x="560" y="1386"/>
                    <a:pt x="563" y="1378"/>
                    <a:pt x="567" y="1372"/>
                  </a:cubicBezTo>
                  <a:cubicBezTo>
                    <a:pt x="567" y="1371"/>
                    <a:pt x="568" y="1370"/>
                    <a:pt x="568" y="1370"/>
                  </a:cubicBezTo>
                  <a:cubicBezTo>
                    <a:pt x="568" y="1373"/>
                    <a:pt x="568" y="1377"/>
                    <a:pt x="567" y="1381"/>
                  </a:cubicBezTo>
                  <a:cubicBezTo>
                    <a:pt x="567" y="1385"/>
                    <a:pt x="567" y="1389"/>
                    <a:pt x="567" y="1391"/>
                  </a:cubicBezTo>
                  <a:cubicBezTo>
                    <a:pt x="574" y="1391"/>
                    <a:pt x="574" y="1391"/>
                    <a:pt x="574" y="1391"/>
                  </a:cubicBezTo>
                  <a:cubicBezTo>
                    <a:pt x="575" y="1386"/>
                    <a:pt x="575" y="1380"/>
                    <a:pt x="576" y="1375"/>
                  </a:cubicBezTo>
                  <a:cubicBezTo>
                    <a:pt x="579" y="1349"/>
                    <a:pt x="581" y="1322"/>
                    <a:pt x="589" y="1292"/>
                  </a:cubicBezTo>
                  <a:cubicBezTo>
                    <a:pt x="593" y="1287"/>
                    <a:pt x="596" y="1282"/>
                    <a:pt x="600" y="1277"/>
                  </a:cubicBezTo>
                  <a:cubicBezTo>
                    <a:pt x="614" y="1256"/>
                    <a:pt x="626" y="1239"/>
                    <a:pt x="657" y="1236"/>
                  </a:cubicBezTo>
                  <a:cubicBezTo>
                    <a:pt x="704" y="1232"/>
                    <a:pt x="744" y="1237"/>
                    <a:pt x="771" y="1250"/>
                  </a:cubicBezTo>
                  <a:cubicBezTo>
                    <a:pt x="775" y="1253"/>
                    <a:pt x="775" y="1254"/>
                    <a:pt x="775" y="1256"/>
                  </a:cubicBezTo>
                  <a:cubicBezTo>
                    <a:pt x="775" y="1259"/>
                    <a:pt x="775" y="1262"/>
                    <a:pt x="778" y="1265"/>
                  </a:cubicBezTo>
                  <a:cubicBezTo>
                    <a:pt x="777" y="1280"/>
                    <a:pt x="777" y="1292"/>
                    <a:pt x="776" y="1303"/>
                  </a:cubicBezTo>
                  <a:cubicBezTo>
                    <a:pt x="776" y="1312"/>
                    <a:pt x="776" y="1321"/>
                    <a:pt x="775" y="1333"/>
                  </a:cubicBezTo>
                  <a:cubicBezTo>
                    <a:pt x="755" y="1329"/>
                    <a:pt x="733" y="1331"/>
                    <a:pt x="712" y="1339"/>
                  </a:cubicBezTo>
                  <a:cubicBezTo>
                    <a:pt x="674" y="1354"/>
                    <a:pt x="642" y="1380"/>
                    <a:pt x="611" y="1405"/>
                  </a:cubicBezTo>
                  <a:cubicBezTo>
                    <a:pt x="571" y="1437"/>
                    <a:pt x="529" y="1471"/>
                    <a:pt x="474" y="1481"/>
                  </a:cubicBezTo>
                  <a:cubicBezTo>
                    <a:pt x="470" y="1483"/>
                    <a:pt x="470" y="1483"/>
                    <a:pt x="470" y="1483"/>
                  </a:cubicBezTo>
                  <a:cubicBezTo>
                    <a:pt x="451" y="1491"/>
                    <a:pt x="407" y="1510"/>
                    <a:pt x="389" y="1509"/>
                  </a:cubicBezTo>
                  <a:cubicBezTo>
                    <a:pt x="379" y="1509"/>
                    <a:pt x="367" y="1504"/>
                    <a:pt x="354" y="1499"/>
                  </a:cubicBezTo>
                  <a:cubicBezTo>
                    <a:pt x="342" y="1495"/>
                    <a:pt x="331" y="1491"/>
                    <a:pt x="319" y="1488"/>
                  </a:cubicBezTo>
                  <a:cubicBezTo>
                    <a:pt x="303" y="1485"/>
                    <a:pt x="287" y="1483"/>
                    <a:pt x="269" y="1482"/>
                  </a:cubicBezTo>
                  <a:cubicBezTo>
                    <a:pt x="256" y="1481"/>
                    <a:pt x="244" y="1480"/>
                    <a:pt x="234" y="1480"/>
                  </a:cubicBezTo>
                  <a:cubicBezTo>
                    <a:pt x="215" y="1480"/>
                    <a:pt x="215" y="1480"/>
                    <a:pt x="215" y="1480"/>
                  </a:cubicBezTo>
                  <a:cubicBezTo>
                    <a:pt x="233" y="1487"/>
                    <a:pt x="233" y="1487"/>
                    <a:pt x="233" y="1487"/>
                  </a:cubicBezTo>
                  <a:cubicBezTo>
                    <a:pt x="239" y="1490"/>
                    <a:pt x="247" y="1491"/>
                    <a:pt x="257" y="1492"/>
                  </a:cubicBezTo>
                  <a:cubicBezTo>
                    <a:pt x="252" y="1492"/>
                    <a:pt x="247" y="1493"/>
                    <a:pt x="242" y="1495"/>
                  </a:cubicBezTo>
                  <a:cubicBezTo>
                    <a:pt x="219" y="1502"/>
                    <a:pt x="219" y="1502"/>
                    <a:pt x="219" y="1502"/>
                  </a:cubicBezTo>
                  <a:cubicBezTo>
                    <a:pt x="243" y="1502"/>
                    <a:pt x="243" y="1502"/>
                    <a:pt x="243" y="1502"/>
                  </a:cubicBezTo>
                  <a:cubicBezTo>
                    <a:pt x="250" y="1502"/>
                    <a:pt x="257" y="1501"/>
                    <a:pt x="263" y="1501"/>
                  </a:cubicBezTo>
                  <a:cubicBezTo>
                    <a:pt x="283" y="1501"/>
                    <a:pt x="301" y="1500"/>
                    <a:pt x="318" y="1501"/>
                  </a:cubicBezTo>
                  <a:cubicBezTo>
                    <a:pt x="340" y="1503"/>
                    <a:pt x="357" y="1507"/>
                    <a:pt x="372" y="1515"/>
                  </a:cubicBezTo>
                  <a:cubicBezTo>
                    <a:pt x="319" y="1525"/>
                    <a:pt x="256" y="1527"/>
                    <a:pt x="194" y="1528"/>
                  </a:cubicBezTo>
                  <a:cubicBezTo>
                    <a:pt x="149" y="1529"/>
                    <a:pt x="106" y="1530"/>
                    <a:pt x="67" y="1535"/>
                  </a:cubicBezTo>
                  <a:cubicBezTo>
                    <a:pt x="34" y="1538"/>
                    <a:pt x="34" y="1538"/>
                    <a:pt x="34" y="1538"/>
                  </a:cubicBezTo>
                  <a:cubicBezTo>
                    <a:pt x="67" y="1542"/>
                    <a:pt x="67" y="1542"/>
                    <a:pt x="67" y="1542"/>
                  </a:cubicBezTo>
                  <a:cubicBezTo>
                    <a:pt x="81" y="1543"/>
                    <a:pt x="97" y="1543"/>
                    <a:pt x="113" y="1542"/>
                  </a:cubicBezTo>
                  <a:cubicBezTo>
                    <a:pt x="132" y="1541"/>
                    <a:pt x="150" y="1540"/>
                    <a:pt x="161" y="1543"/>
                  </a:cubicBezTo>
                  <a:cubicBezTo>
                    <a:pt x="150" y="1548"/>
                    <a:pt x="139" y="1553"/>
                    <a:pt x="128" y="1557"/>
                  </a:cubicBezTo>
                  <a:cubicBezTo>
                    <a:pt x="114" y="1563"/>
                    <a:pt x="100" y="1569"/>
                    <a:pt x="86" y="1576"/>
                  </a:cubicBezTo>
                  <a:cubicBezTo>
                    <a:pt x="63" y="1587"/>
                    <a:pt x="63" y="1587"/>
                    <a:pt x="63" y="1587"/>
                  </a:cubicBezTo>
                  <a:cubicBezTo>
                    <a:pt x="89" y="1583"/>
                    <a:pt x="89" y="1583"/>
                    <a:pt x="89" y="1583"/>
                  </a:cubicBezTo>
                  <a:cubicBezTo>
                    <a:pt x="110" y="1579"/>
                    <a:pt x="128" y="1570"/>
                    <a:pt x="146" y="1562"/>
                  </a:cubicBezTo>
                  <a:cubicBezTo>
                    <a:pt x="173" y="1549"/>
                    <a:pt x="199" y="1537"/>
                    <a:pt x="234" y="1539"/>
                  </a:cubicBezTo>
                  <a:cubicBezTo>
                    <a:pt x="236" y="1540"/>
                    <a:pt x="238" y="1540"/>
                    <a:pt x="240" y="1540"/>
                  </a:cubicBezTo>
                  <a:cubicBezTo>
                    <a:pt x="240" y="1541"/>
                    <a:pt x="241" y="1543"/>
                    <a:pt x="244" y="1545"/>
                  </a:cubicBezTo>
                  <a:cubicBezTo>
                    <a:pt x="245" y="1545"/>
                    <a:pt x="245" y="1545"/>
                    <a:pt x="245" y="1545"/>
                  </a:cubicBezTo>
                  <a:cubicBezTo>
                    <a:pt x="246" y="1545"/>
                    <a:pt x="246" y="1545"/>
                    <a:pt x="246" y="1545"/>
                  </a:cubicBezTo>
                  <a:cubicBezTo>
                    <a:pt x="251" y="1544"/>
                    <a:pt x="255" y="1544"/>
                    <a:pt x="260" y="1544"/>
                  </a:cubicBezTo>
                  <a:cubicBezTo>
                    <a:pt x="276" y="1547"/>
                    <a:pt x="276" y="1547"/>
                    <a:pt x="276" y="1547"/>
                  </a:cubicBezTo>
                  <a:cubicBezTo>
                    <a:pt x="269" y="1543"/>
                    <a:pt x="269" y="1543"/>
                    <a:pt x="269" y="1543"/>
                  </a:cubicBezTo>
                  <a:cubicBezTo>
                    <a:pt x="272" y="1543"/>
                    <a:pt x="275" y="1542"/>
                    <a:pt x="278" y="1542"/>
                  </a:cubicBezTo>
                  <a:cubicBezTo>
                    <a:pt x="283" y="1542"/>
                    <a:pt x="288" y="1541"/>
                    <a:pt x="293" y="1541"/>
                  </a:cubicBezTo>
                  <a:cubicBezTo>
                    <a:pt x="289" y="1545"/>
                    <a:pt x="285" y="1549"/>
                    <a:pt x="281" y="1553"/>
                  </a:cubicBezTo>
                  <a:cubicBezTo>
                    <a:pt x="277" y="1557"/>
                    <a:pt x="274" y="1561"/>
                    <a:pt x="270" y="1564"/>
                  </a:cubicBezTo>
                  <a:cubicBezTo>
                    <a:pt x="265" y="1569"/>
                    <a:pt x="265" y="1569"/>
                    <a:pt x="265" y="1569"/>
                  </a:cubicBezTo>
                  <a:cubicBezTo>
                    <a:pt x="260" y="1573"/>
                    <a:pt x="255" y="1576"/>
                    <a:pt x="249" y="1578"/>
                  </a:cubicBezTo>
                  <a:cubicBezTo>
                    <a:pt x="241" y="1581"/>
                    <a:pt x="232" y="1581"/>
                    <a:pt x="222" y="1582"/>
                  </a:cubicBezTo>
                  <a:cubicBezTo>
                    <a:pt x="210" y="1583"/>
                    <a:pt x="198" y="1584"/>
                    <a:pt x="186" y="1589"/>
                  </a:cubicBezTo>
                  <a:cubicBezTo>
                    <a:pt x="172" y="1595"/>
                    <a:pt x="172" y="1595"/>
                    <a:pt x="172" y="1595"/>
                  </a:cubicBezTo>
                  <a:cubicBezTo>
                    <a:pt x="187" y="1596"/>
                    <a:pt x="187" y="1596"/>
                    <a:pt x="187" y="1596"/>
                  </a:cubicBezTo>
                  <a:cubicBezTo>
                    <a:pt x="197" y="1596"/>
                    <a:pt x="208" y="1595"/>
                    <a:pt x="218" y="1594"/>
                  </a:cubicBezTo>
                  <a:cubicBezTo>
                    <a:pt x="220" y="1593"/>
                    <a:pt x="221" y="1593"/>
                    <a:pt x="222" y="1593"/>
                  </a:cubicBezTo>
                  <a:cubicBezTo>
                    <a:pt x="213" y="1596"/>
                    <a:pt x="205" y="1600"/>
                    <a:pt x="204" y="1607"/>
                  </a:cubicBezTo>
                  <a:cubicBezTo>
                    <a:pt x="203" y="1610"/>
                    <a:pt x="203" y="1610"/>
                    <a:pt x="203" y="1610"/>
                  </a:cubicBezTo>
                  <a:cubicBezTo>
                    <a:pt x="194" y="1618"/>
                    <a:pt x="194" y="1618"/>
                    <a:pt x="194" y="1618"/>
                  </a:cubicBezTo>
                  <a:cubicBezTo>
                    <a:pt x="202" y="1616"/>
                    <a:pt x="202" y="1616"/>
                    <a:pt x="202" y="1616"/>
                  </a:cubicBezTo>
                  <a:cubicBezTo>
                    <a:pt x="201" y="1619"/>
                    <a:pt x="201" y="1619"/>
                    <a:pt x="201" y="1619"/>
                  </a:cubicBezTo>
                  <a:cubicBezTo>
                    <a:pt x="205" y="1614"/>
                    <a:pt x="205" y="1614"/>
                    <a:pt x="205" y="1614"/>
                  </a:cubicBezTo>
                  <a:cubicBezTo>
                    <a:pt x="210" y="1613"/>
                    <a:pt x="210" y="1613"/>
                    <a:pt x="210" y="1613"/>
                  </a:cubicBezTo>
                  <a:cubicBezTo>
                    <a:pt x="234" y="1606"/>
                    <a:pt x="251" y="1591"/>
                    <a:pt x="270" y="1574"/>
                  </a:cubicBezTo>
                  <a:cubicBezTo>
                    <a:pt x="271" y="1573"/>
                    <a:pt x="273" y="1571"/>
                    <a:pt x="275" y="1569"/>
                  </a:cubicBezTo>
                  <a:cubicBezTo>
                    <a:pt x="284" y="1562"/>
                    <a:pt x="294" y="1554"/>
                    <a:pt x="304" y="1547"/>
                  </a:cubicBezTo>
                  <a:cubicBezTo>
                    <a:pt x="313" y="1541"/>
                    <a:pt x="322" y="1538"/>
                    <a:pt x="331" y="1536"/>
                  </a:cubicBezTo>
                  <a:cubicBezTo>
                    <a:pt x="388" y="1524"/>
                    <a:pt x="447" y="1512"/>
                    <a:pt x="498" y="1500"/>
                  </a:cubicBezTo>
                  <a:cubicBezTo>
                    <a:pt x="458" y="1542"/>
                    <a:pt x="398" y="1562"/>
                    <a:pt x="340" y="1581"/>
                  </a:cubicBezTo>
                  <a:cubicBezTo>
                    <a:pt x="330" y="1585"/>
                    <a:pt x="319" y="1588"/>
                    <a:pt x="309" y="1592"/>
                  </a:cubicBezTo>
                  <a:cubicBezTo>
                    <a:pt x="287" y="1600"/>
                    <a:pt x="287" y="1600"/>
                    <a:pt x="287" y="1600"/>
                  </a:cubicBezTo>
                  <a:cubicBezTo>
                    <a:pt x="310" y="1599"/>
                    <a:pt x="310" y="1599"/>
                    <a:pt x="310" y="1599"/>
                  </a:cubicBezTo>
                  <a:cubicBezTo>
                    <a:pt x="320" y="1599"/>
                    <a:pt x="332" y="1595"/>
                    <a:pt x="345" y="1592"/>
                  </a:cubicBezTo>
                  <a:cubicBezTo>
                    <a:pt x="350" y="1591"/>
                    <a:pt x="356" y="1589"/>
                    <a:pt x="361" y="1588"/>
                  </a:cubicBezTo>
                  <a:cubicBezTo>
                    <a:pt x="356" y="1593"/>
                    <a:pt x="350" y="1598"/>
                    <a:pt x="344" y="1603"/>
                  </a:cubicBezTo>
                  <a:cubicBezTo>
                    <a:pt x="339" y="1607"/>
                    <a:pt x="334" y="1611"/>
                    <a:pt x="330" y="1616"/>
                  </a:cubicBezTo>
                  <a:cubicBezTo>
                    <a:pt x="323" y="1623"/>
                    <a:pt x="323" y="1623"/>
                    <a:pt x="323" y="1623"/>
                  </a:cubicBezTo>
                  <a:cubicBezTo>
                    <a:pt x="332" y="1622"/>
                    <a:pt x="332" y="1622"/>
                    <a:pt x="332" y="1622"/>
                  </a:cubicBezTo>
                  <a:cubicBezTo>
                    <a:pt x="337" y="1622"/>
                    <a:pt x="341" y="1619"/>
                    <a:pt x="344" y="1616"/>
                  </a:cubicBezTo>
                  <a:cubicBezTo>
                    <a:pt x="342" y="1619"/>
                    <a:pt x="341" y="1621"/>
                    <a:pt x="340" y="1624"/>
                  </a:cubicBezTo>
                  <a:cubicBezTo>
                    <a:pt x="337" y="1635"/>
                    <a:pt x="337" y="1635"/>
                    <a:pt x="337" y="1635"/>
                  </a:cubicBezTo>
                  <a:cubicBezTo>
                    <a:pt x="346" y="1628"/>
                    <a:pt x="346" y="1628"/>
                    <a:pt x="346" y="1628"/>
                  </a:cubicBezTo>
                  <a:cubicBezTo>
                    <a:pt x="353" y="1622"/>
                    <a:pt x="358" y="1614"/>
                    <a:pt x="363" y="1606"/>
                  </a:cubicBezTo>
                  <a:cubicBezTo>
                    <a:pt x="368" y="1596"/>
                    <a:pt x="374" y="1587"/>
                    <a:pt x="381" y="1582"/>
                  </a:cubicBezTo>
                  <a:cubicBezTo>
                    <a:pt x="397" y="1576"/>
                    <a:pt x="414" y="1569"/>
                    <a:pt x="431" y="1561"/>
                  </a:cubicBezTo>
                  <a:cubicBezTo>
                    <a:pt x="438" y="1558"/>
                    <a:pt x="445" y="1555"/>
                    <a:pt x="451" y="1552"/>
                  </a:cubicBezTo>
                  <a:cubicBezTo>
                    <a:pt x="438" y="1565"/>
                    <a:pt x="422" y="1576"/>
                    <a:pt x="406" y="1587"/>
                  </a:cubicBezTo>
                  <a:cubicBezTo>
                    <a:pt x="397" y="1594"/>
                    <a:pt x="387" y="1600"/>
                    <a:pt x="378" y="1608"/>
                  </a:cubicBezTo>
                  <a:cubicBezTo>
                    <a:pt x="363" y="1619"/>
                    <a:pt x="363" y="1619"/>
                    <a:pt x="363" y="1619"/>
                  </a:cubicBezTo>
                  <a:cubicBezTo>
                    <a:pt x="381" y="1614"/>
                    <a:pt x="381" y="1614"/>
                    <a:pt x="381" y="1614"/>
                  </a:cubicBezTo>
                  <a:cubicBezTo>
                    <a:pt x="395" y="1609"/>
                    <a:pt x="408" y="1600"/>
                    <a:pt x="419" y="1591"/>
                  </a:cubicBezTo>
                  <a:cubicBezTo>
                    <a:pt x="425" y="1587"/>
                    <a:pt x="430" y="1583"/>
                    <a:pt x="434" y="1580"/>
                  </a:cubicBezTo>
                  <a:cubicBezTo>
                    <a:pt x="429" y="1600"/>
                    <a:pt x="420" y="1615"/>
                    <a:pt x="408" y="1625"/>
                  </a:cubicBezTo>
                  <a:cubicBezTo>
                    <a:pt x="412" y="1631"/>
                    <a:pt x="412" y="1631"/>
                    <a:pt x="412" y="1631"/>
                  </a:cubicBezTo>
                  <a:cubicBezTo>
                    <a:pt x="431" y="1620"/>
                    <a:pt x="442" y="1600"/>
                    <a:pt x="445" y="1571"/>
                  </a:cubicBezTo>
                  <a:cubicBezTo>
                    <a:pt x="489" y="1521"/>
                    <a:pt x="560" y="1471"/>
                    <a:pt x="618" y="1431"/>
                  </a:cubicBezTo>
                  <a:cubicBezTo>
                    <a:pt x="621" y="1429"/>
                    <a:pt x="621" y="1429"/>
                    <a:pt x="621" y="1429"/>
                  </a:cubicBezTo>
                  <a:cubicBezTo>
                    <a:pt x="633" y="1421"/>
                    <a:pt x="645" y="1414"/>
                    <a:pt x="657" y="1407"/>
                  </a:cubicBezTo>
                  <a:cubicBezTo>
                    <a:pt x="667" y="1401"/>
                    <a:pt x="677" y="1395"/>
                    <a:pt x="687" y="1389"/>
                  </a:cubicBezTo>
                  <a:cubicBezTo>
                    <a:pt x="689" y="1387"/>
                    <a:pt x="691" y="1386"/>
                    <a:pt x="694" y="1384"/>
                  </a:cubicBezTo>
                  <a:cubicBezTo>
                    <a:pt x="711" y="1372"/>
                    <a:pt x="730" y="1358"/>
                    <a:pt x="753" y="1360"/>
                  </a:cubicBezTo>
                  <a:cubicBezTo>
                    <a:pt x="761" y="1360"/>
                    <a:pt x="769" y="1363"/>
                    <a:pt x="777" y="1367"/>
                  </a:cubicBezTo>
                  <a:cubicBezTo>
                    <a:pt x="775" y="1413"/>
                    <a:pt x="778" y="1458"/>
                    <a:pt x="781" y="1502"/>
                  </a:cubicBezTo>
                  <a:cubicBezTo>
                    <a:pt x="783" y="1528"/>
                    <a:pt x="784" y="1554"/>
                    <a:pt x="785" y="1580"/>
                  </a:cubicBezTo>
                  <a:cubicBezTo>
                    <a:pt x="785" y="1586"/>
                    <a:pt x="784" y="1593"/>
                    <a:pt x="783" y="1600"/>
                  </a:cubicBezTo>
                  <a:cubicBezTo>
                    <a:pt x="782" y="1608"/>
                    <a:pt x="780" y="1617"/>
                    <a:pt x="780" y="1625"/>
                  </a:cubicBezTo>
                  <a:cubicBezTo>
                    <a:pt x="780" y="1631"/>
                    <a:pt x="781" y="1639"/>
                    <a:pt x="783" y="1648"/>
                  </a:cubicBezTo>
                  <a:cubicBezTo>
                    <a:pt x="784" y="1662"/>
                    <a:pt x="787" y="1677"/>
                    <a:pt x="785" y="1690"/>
                  </a:cubicBezTo>
                  <a:cubicBezTo>
                    <a:pt x="784" y="1711"/>
                    <a:pt x="784" y="1711"/>
                    <a:pt x="784" y="1711"/>
                  </a:cubicBezTo>
                  <a:cubicBezTo>
                    <a:pt x="777" y="1787"/>
                    <a:pt x="771" y="1866"/>
                    <a:pt x="768" y="1940"/>
                  </a:cubicBezTo>
                  <a:cubicBezTo>
                    <a:pt x="768" y="1949"/>
                    <a:pt x="768" y="1959"/>
                    <a:pt x="769" y="1967"/>
                  </a:cubicBezTo>
                  <a:cubicBezTo>
                    <a:pt x="769" y="1986"/>
                    <a:pt x="769" y="2003"/>
                    <a:pt x="766" y="2020"/>
                  </a:cubicBezTo>
                  <a:cubicBezTo>
                    <a:pt x="765" y="2018"/>
                    <a:pt x="765" y="2018"/>
                    <a:pt x="765" y="2018"/>
                  </a:cubicBezTo>
                  <a:cubicBezTo>
                    <a:pt x="763" y="2018"/>
                    <a:pt x="763" y="2018"/>
                    <a:pt x="763" y="2018"/>
                  </a:cubicBezTo>
                  <a:cubicBezTo>
                    <a:pt x="761" y="2018"/>
                    <a:pt x="760" y="2020"/>
                    <a:pt x="759" y="2021"/>
                  </a:cubicBezTo>
                  <a:cubicBezTo>
                    <a:pt x="758" y="2022"/>
                    <a:pt x="758" y="2022"/>
                    <a:pt x="758" y="2022"/>
                  </a:cubicBezTo>
                  <a:cubicBezTo>
                    <a:pt x="758" y="2023"/>
                    <a:pt x="758" y="2023"/>
                    <a:pt x="758" y="2023"/>
                  </a:cubicBezTo>
                  <a:cubicBezTo>
                    <a:pt x="759" y="2032"/>
                    <a:pt x="756" y="2038"/>
                    <a:pt x="753" y="2044"/>
                  </a:cubicBezTo>
                  <a:cubicBezTo>
                    <a:pt x="750" y="2049"/>
                    <a:pt x="747" y="2054"/>
                    <a:pt x="747" y="2063"/>
                  </a:cubicBezTo>
                  <a:cubicBezTo>
                    <a:pt x="744" y="2062"/>
                    <a:pt x="742" y="2063"/>
                    <a:pt x="739" y="2063"/>
                  </a:cubicBezTo>
                  <a:cubicBezTo>
                    <a:pt x="738" y="2063"/>
                    <a:pt x="738" y="2063"/>
                    <a:pt x="738" y="2063"/>
                  </a:cubicBezTo>
                  <a:cubicBezTo>
                    <a:pt x="738" y="2061"/>
                    <a:pt x="737" y="2059"/>
                    <a:pt x="736" y="2057"/>
                  </a:cubicBezTo>
                  <a:cubicBezTo>
                    <a:pt x="734" y="2055"/>
                    <a:pt x="730" y="2053"/>
                    <a:pt x="725" y="2053"/>
                  </a:cubicBezTo>
                  <a:cubicBezTo>
                    <a:pt x="716" y="2054"/>
                    <a:pt x="716" y="2054"/>
                    <a:pt x="716" y="2054"/>
                  </a:cubicBezTo>
                  <a:cubicBezTo>
                    <a:pt x="721" y="2059"/>
                    <a:pt x="721" y="2059"/>
                    <a:pt x="721" y="2059"/>
                  </a:cubicBezTo>
                  <a:cubicBezTo>
                    <a:pt x="722" y="2062"/>
                    <a:pt x="724" y="2063"/>
                    <a:pt x="725" y="2064"/>
                  </a:cubicBezTo>
                  <a:cubicBezTo>
                    <a:pt x="727" y="2065"/>
                    <a:pt x="727" y="2065"/>
                    <a:pt x="729" y="2070"/>
                  </a:cubicBezTo>
                  <a:cubicBezTo>
                    <a:pt x="722" y="2078"/>
                    <a:pt x="722" y="2087"/>
                    <a:pt x="727" y="2096"/>
                  </a:cubicBezTo>
                  <a:cubicBezTo>
                    <a:pt x="724" y="2098"/>
                    <a:pt x="723" y="2100"/>
                    <a:pt x="721" y="2101"/>
                  </a:cubicBezTo>
                  <a:cubicBezTo>
                    <a:pt x="721" y="2099"/>
                    <a:pt x="721" y="2096"/>
                    <a:pt x="719" y="2094"/>
                  </a:cubicBezTo>
                  <a:cubicBezTo>
                    <a:pt x="717" y="2091"/>
                    <a:pt x="717" y="2091"/>
                    <a:pt x="717" y="2091"/>
                  </a:cubicBezTo>
                  <a:cubicBezTo>
                    <a:pt x="714" y="2094"/>
                    <a:pt x="714" y="2094"/>
                    <a:pt x="714" y="2094"/>
                  </a:cubicBezTo>
                  <a:cubicBezTo>
                    <a:pt x="713" y="2094"/>
                    <a:pt x="712" y="2095"/>
                    <a:pt x="712" y="2095"/>
                  </a:cubicBezTo>
                  <a:cubicBezTo>
                    <a:pt x="712" y="2094"/>
                    <a:pt x="712" y="2092"/>
                    <a:pt x="713" y="2088"/>
                  </a:cubicBezTo>
                  <a:cubicBezTo>
                    <a:pt x="716" y="2082"/>
                    <a:pt x="716" y="2082"/>
                    <a:pt x="716" y="2082"/>
                  </a:cubicBezTo>
                  <a:cubicBezTo>
                    <a:pt x="710" y="2083"/>
                    <a:pt x="710" y="2083"/>
                    <a:pt x="710" y="2083"/>
                  </a:cubicBezTo>
                  <a:cubicBezTo>
                    <a:pt x="702" y="2084"/>
                    <a:pt x="700" y="2091"/>
                    <a:pt x="699" y="2096"/>
                  </a:cubicBezTo>
                  <a:cubicBezTo>
                    <a:pt x="699" y="2096"/>
                    <a:pt x="699" y="2096"/>
                    <a:pt x="699" y="2096"/>
                  </a:cubicBezTo>
                  <a:cubicBezTo>
                    <a:pt x="699" y="2095"/>
                    <a:pt x="698" y="2095"/>
                    <a:pt x="697" y="2094"/>
                  </a:cubicBezTo>
                  <a:cubicBezTo>
                    <a:pt x="694" y="2092"/>
                    <a:pt x="694" y="2091"/>
                    <a:pt x="695" y="2089"/>
                  </a:cubicBezTo>
                  <a:cubicBezTo>
                    <a:pt x="708" y="2072"/>
                    <a:pt x="708" y="2072"/>
                    <a:pt x="708" y="2072"/>
                  </a:cubicBezTo>
                  <a:cubicBezTo>
                    <a:pt x="691" y="2084"/>
                    <a:pt x="691" y="2084"/>
                    <a:pt x="691" y="2084"/>
                  </a:cubicBezTo>
                  <a:cubicBezTo>
                    <a:pt x="689" y="2085"/>
                    <a:pt x="686" y="2085"/>
                    <a:pt x="683" y="2084"/>
                  </a:cubicBezTo>
                  <a:cubicBezTo>
                    <a:pt x="681" y="2084"/>
                    <a:pt x="679" y="2084"/>
                    <a:pt x="678" y="2084"/>
                  </a:cubicBezTo>
                  <a:cubicBezTo>
                    <a:pt x="672" y="2084"/>
                    <a:pt x="669" y="2087"/>
                    <a:pt x="668" y="2092"/>
                  </a:cubicBezTo>
                  <a:cubicBezTo>
                    <a:pt x="666" y="2100"/>
                    <a:pt x="666" y="2100"/>
                    <a:pt x="666" y="2100"/>
                  </a:cubicBezTo>
                  <a:cubicBezTo>
                    <a:pt x="673" y="2096"/>
                    <a:pt x="673" y="2096"/>
                    <a:pt x="673" y="2096"/>
                  </a:cubicBezTo>
                  <a:cubicBezTo>
                    <a:pt x="677" y="2094"/>
                    <a:pt x="682" y="2094"/>
                    <a:pt x="685" y="2096"/>
                  </a:cubicBezTo>
                  <a:cubicBezTo>
                    <a:pt x="681" y="2097"/>
                    <a:pt x="679" y="2102"/>
                    <a:pt x="676" y="2106"/>
                  </a:cubicBezTo>
                  <a:cubicBezTo>
                    <a:pt x="674" y="2110"/>
                    <a:pt x="671" y="2115"/>
                    <a:pt x="669" y="2115"/>
                  </a:cubicBezTo>
                  <a:cubicBezTo>
                    <a:pt x="668" y="2115"/>
                    <a:pt x="667" y="2115"/>
                    <a:pt x="666" y="2114"/>
                  </a:cubicBezTo>
                  <a:cubicBezTo>
                    <a:pt x="660" y="2109"/>
                    <a:pt x="660" y="2109"/>
                    <a:pt x="660" y="2109"/>
                  </a:cubicBezTo>
                  <a:cubicBezTo>
                    <a:pt x="663" y="2106"/>
                    <a:pt x="666" y="2104"/>
                    <a:pt x="665" y="2100"/>
                  </a:cubicBezTo>
                  <a:cubicBezTo>
                    <a:pt x="665" y="2099"/>
                    <a:pt x="664" y="2097"/>
                    <a:pt x="661" y="2096"/>
                  </a:cubicBezTo>
                  <a:cubicBezTo>
                    <a:pt x="659" y="2095"/>
                    <a:pt x="659" y="2095"/>
                    <a:pt x="659" y="2095"/>
                  </a:cubicBezTo>
                  <a:cubicBezTo>
                    <a:pt x="657" y="2097"/>
                    <a:pt x="657" y="2097"/>
                    <a:pt x="657" y="2097"/>
                  </a:cubicBezTo>
                  <a:cubicBezTo>
                    <a:pt x="656" y="2096"/>
                    <a:pt x="655" y="2094"/>
                    <a:pt x="653" y="2094"/>
                  </a:cubicBezTo>
                  <a:cubicBezTo>
                    <a:pt x="649" y="2093"/>
                    <a:pt x="649" y="2093"/>
                    <a:pt x="649" y="2093"/>
                  </a:cubicBezTo>
                  <a:cubicBezTo>
                    <a:pt x="648" y="2096"/>
                    <a:pt x="648" y="2096"/>
                    <a:pt x="648" y="2096"/>
                  </a:cubicBezTo>
                  <a:cubicBezTo>
                    <a:pt x="648" y="2097"/>
                    <a:pt x="648" y="2098"/>
                    <a:pt x="647" y="2099"/>
                  </a:cubicBezTo>
                  <a:cubicBezTo>
                    <a:pt x="647" y="2099"/>
                    <a:pt x="646" y="2099"/>
                    <a:pt x="646" y="2098"/>
                  </a:cubicBezTo>
                  <a:cubicBezTo>
                    <a:pt x="644" y="2097"/>
                    <a:pt x="644" y="2097"/>
                    <a:pt x="644" y="2097"/>
                  </a:cubicBezTo>
                  <a:cubicBezTo>
                    <a:pt x="642" y="2098"/>
                    <a:pt x="642" y="2098"/>
                    <a:pt x="642" y="2098"/>
                  </a:cubicBezTo>
                  <a:cubicBezTo>
                    <a:pt x="639" y="2101"/>
                    <a:pt x="636" y="2103"/>
                    <a:pt x="635" y="2106"/>
                  </a:cubicBezTo>
                  <a:cubicBezTo>
                    <a:pt x="634" y="2107"/>
                    <a:pt x="632" y="2109"/>
                    <a:pt x="632" y="2109"/>
                  </a:cubicBezTo>
                  <a:cubicBezTo>
                    <a:pt x="631" y="2109"/>
                    <a:pt x="631" y="2109"/>
                    <a:pt x="630" y="2108"/>
                  </a:cubicBezTo>
                  <a:cubicBezTo>
                    <a:pt x="629" y="2108"/>
                    <a:pt x="627" y="2107"/>
                    <a:pt x="625" y="2107"/>
                  </a:cubicBezTo>
                  <a:cubicBezTo>
                    <a:pt x="618" y="2107"/>
                    <a:pt x="610" y="2114"/>
                    <a:pt x="605" y="2118"/>
                  </a:cubicBezTo>
                  <a:cubicBezTo>
                    <a:pt x="605" y="2118"/>
                    <a:pt x="605" y="2118"/>
                    <a:pt x="605" y="2118"/>
                  </a:cubicBezTo>
                  <a:cubicBezTo>
                    <a:pt x="601" y="2118"/>
                    <a:pt x="601" y="2118"/>
                    <a:pt x="601" y="2118"/>
                  </a:cubicBezTo>
                  <a:cubicBezTo>
                    <a:pt x="600" y="2118"/>
                    <a:pt x="600" y="2118"/>
                    <a:pt x="600" y="2118"/>
                  </a:cubicBezTo>
                  <a:cubicBezTo>
                    <a:pt x="598" y="2117"/>
                    <a:pt x="596" y="2116"/>
                    <a:pt x="592" y="2116"/>
                  </a:cubicBezTo>
                  <a:cubicBezTo>
                    <a:pt x="585" y="2118"/>
                    <a:pt x="580" y="2123"/>
                    <a:pt x="575" y="2127"/>
                  </a:cubicBezTo>
                  <a:cubicBezTo>
                    <a:pt x="572" y="2130"/>
                    <a:pt x="569" y="2132"/>
                    <a:pt x="566" y="2134"/>
                  </a:cubicBezTo>
                  <a:cubicBezTo>
                    <a:pt x="562" y="2134"/>
                    <a:pt x="558" y="2133"/>
                    <a:pt x="554" y="2132"/>
                  </a:cubicBezTo>
                  <a:cubicBezTo>
                    <a:pt x="547" y="2130"/>
                    <a:pt x="540" y="2129"/>
                    <a:pt x="534" y="2129"/>
                  </a:cubicBezTo>
                  <a:cubicBezTo>
                    <a:pt x="525" y="2129"/>
                    <a:pt x="519" y="2132"/>
                    <a:pt x="514" y="2139"/>
                  </a:cubicBezTo>
                  <a:cubicBezTo>
                    <a:pt x="510" y="2145"/>
                    <a:pt x="510" y="2145"/>
                    <a:pt x="510" y="2145"/>
                  </a:cubicBezTo>
                  <a:cubicBezTo>
                    <a:pt x="518" y="2145"/>
                    <a:pt x="518" y="2145"/>
                    <a:pt x="518" y="2145"/>
                  </a:cubicBezTo>
                  <a:cubicBezTo>
                    <a:pt x="530" y="2144"/>
                    <a:pt x="540" y="2144"/>
                    <a:pt x="550" y="2144"/>
                  </a:cubicBezTo>
                  <a:cubicBezTo>
                    <a:pt x="554" y="2144"/>
                    <a:pt x="558" y="2144"/>
                    <a:pt x="562" y="2144"/>
                  </a:cubicBezTo>
                  <a:cubicBezTo>
                    <a:pt x="563" y="2144"/>
                    <a:pt x="563" y="2144"/>
                    <a:pt x="563" y="2144"/>
                  </a:cubicBezTo>
                  <a:cubicBezTo>
                    <a:pt x="571" y="2143"/>
                    <a:pt x="579" y="2143"/>
                    <a:pt x="587" y="2142"/>
                  </a:cubicBezTo>
                  <a:cubicBezTo>
                    <a:pt x="586" y="2144"/>
                    <a:pt x="586" y="2145"/>
                    <a:pt x="587" y="2147"/>
                  </a:cubicBezTo>
                  <a:cubicBezTo>
                    <a:pt x="587" y="2148"/>
                    <a:pt x="588" y="2150"/>
                    <a:pt x="591" y="2151"/>
                  </a:cubicBezTo>
                  <a:cubicBezTo>
                    <a:pt x="593" y="2151"/>
                    <a:pt x="593" y="2151"/>
                    <a:pt x="593" y="2151"/>
                  </a:cubicBezTo>
                  <a:cubicBezTo>
                    <a:pt x="594" y="2150"/>
                    <a:pt x="594" y="2150"/>
                    <a:pt x="594" y="2150"/>
                  </a:cubicBezTo>
                  <a:cubicBezTo>
                    <a:pt x="595" y="2150"/>
                    <a:pt x="595" y="2150"/>
                    <a:pt x="596" y="2150"/>
                  </a:cubicBezTo>
                  <a:cubicBezTo>
                    <a:pt x="597" y="2149"/>
                    <a:pt x="599" y="2149"/>
                    <a:pt x="600" y="2148"/>
                  </a:cubicBezTo>
                  <a:cubicBezTo>
                    <a:pt x="602" y="2153"/>
                    <a:pt x="602" y="2159"/>
                    <a:pt x="602" y="2163"/>
                  </a:cubicBezTo>
                  <a:cubicBezTo>
                    <a:pt x="603" y="2173"/>
                    <a:pt x="603" y="2173"/>
                    <a:pt x="603" y="2173"/>
                  </a:cubicBezTo>
                  <a:cubicBezTo>
                    <a:pt x="609" y="2165"/>
                    <a:pt x="609" y="2165"/>
                    <a:pt x="609" y="2165"/>
                  </a:cubicBezTo>
                  <a:cubicBezTo>
                    <a:pt x="611" y="2161"/>
                    <a:pt x="612" y="2157"/>
                    <a:pt x="612" y="2152"/>
                  </a:cubicBezTo>
                  <a:cubicBezTo>
                    <a:pt x="612" y="2149"/>
                    <a:pt x="613" y="2145"/>
                    <a:pt x="614" y="2143"/>
                  </a:cubicBezTo>
                  <a:cubicBezTo>
                    <a:pt x="614" y="2144"/>
                    <a:pt x="614" y="2145"/>
                    <a:pt x="614" y="2146"/>
                  </a:cubicBezTo>
                  <a:cubicBezTo>
                    <a:pt x="613" y="2149"/>
                    <a:pt x="612" y="2152"/>
                    <a:pt x="615" y="2155"/>
                  </a:cubicBezTo>
                  <a:cubicBezTo>
                    <a:pt x="619" y="2161"/>
                    <a:pt x="619" y="2161"/>
                    <a:pt x="619" y="2161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1" y="2153"/>
                    <a:pt x="621" y="2153"/>
                    <a:pt x="621" y="2153"/>
                  </a:cubicBezTo>
                  <a:cubicBezTo>
                    <a:pt x="622" y="2153"/>
                    <a:pt x="624" y="2154"/>
                    <a:pt x="625" y="2154"/>
                  </a:cubicBezTo>
                  <a:cubicBezTo>
                    <a:pt x="624" y="2159"/>
                    <a:pt x="623" y="2166"/>
                    <a:pt x="625" y="2169"/>
                  </a:cubicBezTo>
                  <a:cubicBezTo>
                    <a:pt x="626" y="2171"/>
                    <a:pt x="626" y="2171"/>
                    <a:pt x="626" y="2171"/>
                  </a:cubicBezTo>
                  <a:cubicBezTo>
                    <a:pt x="628" y="2171"/>
                    <a:pt x="628" y="2171"/>
                    <a:pt x="628" y="2171"/>
                  </a:cubicBezTo>
                  <a:cubicBezTo>
                    <a:pt x="631" y="2171"/>
                    <a:pt x="632" y="2169"/>
                    <a:pt x="632" y="2168"/>
                  </a:cubicBezTo>
                  <a:cubicBezTo>
                    <a:pt x="633" y="2167"/>
                    <a:pt x="633" y="2167"/>
                    <a:pt x="633" y="2167"/>
                  </a:cubicBezTo>
                  <a:cubicBezTo>
                    <a:pt x="633" y="2166"/>
                    <a:pt x="633" y="2166"/>
                    <a:pt x="633" y="2166"/>
                  </a:cubicBezTo>
                  <a:cubicBezTo>
                    <a:pt x="633" y="2165"/>
                    <a:pt x="633" y="2162"/>
                    <a:pt x="633" y="2160"/>
                  </a:cubicBezTo>
                  <a:cubicBezTo>
                    <a:pt x="634" y="2161"/>
                    <a:pt x="634" y="2161"/>
                    <a:pt x="634" y="2162"/>
                  </a:cubicBezTo>
                  <a:cubicBezTo>
                    <a:pt x="637" y="2164"/>
                    <a:pt x="639" y="2166"/>
                    <a:pt x="642" y="2166"/>
                  </a:cubicBezTo>
                  <a:cubicBezTo>
                    <a:pt x="644" y="2166"/>
                    <a:pt x="646" y="2165"/>
                    <a:pt x="648" y="2162"/>
                  </a:cubicBezTo>
                  <a:cubicBezTo>
                    <a:pt x="650" y="2158"/>
                    <a:pt x="650" y="2158"/>
                    <a:pt x="650" y="2158"/>
                  </a:cubicBezTo>
                  <a:cubicBezTo>
                    <a:pt x="646" y="2157"/>
                    <a:pt x="646" y="2157"/>
                    <a:pt x="646" y="2157"/>
                  </a:cubicBezTo>
                  <a:cubicBezTo>
                    <a:pt x="646" y="2156"/>
                    <a:pt x="645" y="2156"/>
                    <a:pt x="644" y="2156"/>
                  </a:cubicBezTo>
                  <a:cubicBezTo>
                    <a:pt x="645" y="2155"/>
                    <a:pt x="646" y="2154"/>
                    <a:pt x="648" y="2152"/>
                  </a:cubicBezTo>
                  <a:cubicBezTo>
                    <a:pt x="649" y="2150"/>
                    <a:pt x="652" y="2147"/>
                    <a:pt x="654" y="2145"/>
                  </a:cubicBezTo>
                  <a:cubicBezTo>
                    <a:pt x="654" y="2147"/>
                    <a:pt x="655" y="2149"/>
                    <a:pt x="656" y="2151"/>
                  </a:cubicBezTo>
                  <a:cubicBezTo>
                    <a:pt x="657" y="2153"/>
                    <a:pt x="658" y="2155"/>
                    <a:pt x="659" y="2158"/>
                  </a:cubicBezTo>
                  <a:cubicBezTo>
                    <a:pt x="659" y="2159"/>
                    <a:pt x="657" y="2159"/>
                    <a:pt x="657" y="2159"/>
                  </a:cubicBezTo>
                  <a:cubicBezTo>
                    <a:pt x="654" y="2160"/>
                    <a:pt x="649" y="2162"/>
                    <a:pt x="649" y="2168"/>
                  </a:cubicBezTo>
                  <a:cubicBezTo>
                    <a:pt x="650" y="2172"/>
                    <a:pt x="650" y="2172"/>
                    <a:pt x="650" y="2172"/>
                  </a:cubicBezTo>
                  <a:cubicBezTo>
                    <a:pt x="654" y="2171"/>
                    <a:pt x="654" y="2171"/>
                    <a:pt x="654" y="2171"/>
                  </a:cubicBezTo>
                  <a:cubicBezTo>
                    <a:pt x="654" y="2171"/>
                    <a:pt x="655" y="2171"/>
                    <a:pt x="656" y="2171"/>
                  </a:cubicBezTo>
                  <a:cubicBezTo>
                    <a:pt x="655" y="2173"/>
                    <a:pt x="655" y="2173"/>
                    <a:pt x="655" y="2173"/>
                  </a:cubicBezTo>
                  <a:cubicBezTo>
                    <a:pt x="661" y="2173"/>
                    <a:pt x="661" y="2173"/>
                    <a:pt x="661" y="2173"/>
                  </a:cubicBezTo>
                  <a:cubicBezTo>
                    <a:pt x="665" y="2173"/>
                    <a:pt x="667" y="2171"/>
                    <a:pt x="668" y="2168"/>
                  </a:cubicBezTo>
                  <a:cubicBezTo>
                    <a:pt x="668" y="2169"/>
                    <a:pt x="669" y="2169"/>
                    <a:pt x="669" y="2169"/>
                  </a:cubicBezTo>
                  <a:cubicBezTo>
                    <a:pt x="673" y="2170"/>
                    <a:pt x="673" y="2170"/>
                    <a:pt x="673" y="2170"/>
                  </a:cubicBezTo>
                  <a:cubicBezTo>
                    <a:pt x="674" y="2167"/>
                    <a:pt x="674" y="2167"/>
                    <a:pt x="674" y="2167"/>
                  </a:cubicBezTo>
                  <a:cubicBezTo>
                    <a:pt x="675" y="2164"/>
                    <a:pt x="676" y="2162"/>
                    <a:pt x="677" y="2160"/>
                  </a:cubicBezTo>
                  <a:cubicBezTo>
                    <a:pt x="679" y="2157"/>
                    <a:pt x="681" y="2155"/>
                    <a:pt x="681" y="2152"/>
                  </a:cubicBezTo>
                  <a:cubicBezTo>
                    <a:pt x="681" y="2163"/>
                    <a:pt x="677" y="2178"/>
                    <a:pt x="668" y="2189"/>
                  </a:cubicBezTo>
                  <a:cubicBezTo>
                    <a:pt x="660" y="2198"/>
                    <a:pt x="660" y="2198"/>
                    <a:pt x="660" y="2198"/>
                  </a:cubicBezTo>
                  <a:cubicBezTo>
                    <a:pt x="672" y="2194"/>
                    <a:pt x="672" y="2194"/>
                    <a:pt x="672" y="2194"/>
                  </a:cubicBezTo>
                  <a:cubicBezTo>
                    <a:pt x="679" y="2192"/>
                    <a:pt x="682" y="2187"/>
                    <a:pt x="685" y="2183"/>
                  </a:cubicBezTo>
                  <a:cubicBezTo>
                    <a:pt x="687" y="2180"/>
                    <a:pt x="689" y="2178"/>
                    <a:pt x="691" y="2176"/>
                  </a:cubicBezTo>
                  <a:cubicBezTo>
                    <a:pt x="692" y="2177"/>
                    <a:pt x="694" y="2178"/>
                    <a:pt x="695" y="2178"/>
                  </a:cubicBezTo>
                  <a:cubicBezTo>
                    <a:pt x="693" y="2181"/>
                    <a:pt x="693" y="2181"/>
                    <a:pt x="693" y="2181"/>
                  </a:cubicBezTo>
                  <a:cubicBezTo>
                    <a:pt x="697" y="2180"/>
                    <a:pt x="697" y="2180"/>
                    <a:pt x="697" y="2180"/>
                  </a:cubicBezTo>
                  <a:cubicBezTo>
                    <a:pt x="697" y="2186"/>
                    <a:pt x="697" y="2186"/>
                    <a:pt x="697" y="2186"/>
                  </a:cubicBezTo>
                  <a:cubicBezTo>
                    <a:pt x="700" y="2179"/>
                    <a:pt x="700" y="2179"/>
                    <a:pt x="700" y="2179"/>
                  </a:cubicBezTo>
                  <a:cubicBezTo>
                    <a:pt x="703" y="2178"/>
                    <a:pt x="703" y="2178"/>
                    <a:pt x="703" y="2178"/>
                  </a:cubicBezTo>
                  <a:cubicBezTo>
                    <a:pt x="710" y="2176"/>
                    <a:pt x="715" y="2172"/>
                    <a:pt x="721" y="2167"/>
                  </a:cubicBezTo>
                  <a:cubicBezTo>
                    <a:pt x="725" y="2163"/>
                    <a:pt x="730" y="2159"/>
                    <a:pt x="735" y="2158"/>
                  </a:cubicBezTo>
                  <a:cubicBezTo>
                    <a:pt x="732" y="2160"/>
                    <a:pt x="730" y="2163"/>
                    <a:pt x="732" y="2169"/>
                  </a:cubicBezTo>
                  <a:cubicBezTo>
                    <a:pt x="732" y="2170"/>
                    <a:pt x="732" y="2170"/>
                    <a:pt x="732" y="2170"/>
                  </a:cubicBezTo>
                  <a:cubicBezTo>
                    <a:pt x="733" y="2171"/>
                    <a:pt x="733" y="2171"/>
                    <a:pt x="733" y="2171"/>
                  </a:cubicBezTo>
                  <a:cubicBezTo>
                    <a:pt x="734" y="2172"/>
                    <a:pt x="735" y="2173"/>
                    <a:pt x="737" y="2173"/>
                  </a:cubicBezTo>
                  <a:cubicBezTo>
                    <a:pt x="741" y="2173"/>
                    <a:pt x="742" y="2168"/>
                    <a:pt x="744" y="2164"/>
                  </a:cubicBezTo>
                  <a:cubicBezTo>
                    <a:pt x="744" y="2163"/>
                    <a:pt x="744" y="2162"/>
                    <a:pt x="744" y="2162"/>
                  </a:cubicBezTo>
                  <a:cubicBezTo>
                    <a:pt x="744" y="2163"/>
                    <a:pt x="745" y="2163"/>
                    <a:pt x="745" y="2164"/>
                  </a:cubicBezTo>
                  <a:cubicBezTo>
                    <a:pt x="746" y="2167"/>
                    <a:pt x="747" y="2172"/>
                    <a:pt x="751" y="2173"/>
                  </a:cubicBezTo>
                  <a:cubicBezTo>
                    <a:pt x="752" y="2174"/>
                    <a:pt x="753" y="2174"/>
                    <a:pt x="755" y="2174"/>
                  </a:cubicBezTo>
                  <a:cubicBezTo>
                    <a:pt x="756" y="2180"/>
                    <a:pt x="756" y="2180"/>
                    <a:pt x="756" y="2180"/>
                  </a:cubicBezTo>
                  <a:cubicBezTo>
                    <a:pt x="757" y="2174"/>
                    <a:pt x="757" y="2174"/>
                    <a:pt x="757" y="2174"/>
                  </a:cubicBezTo>
                  <a:cubicBezTo>
                    <a:pt x="762" y="2173"/>
                    <a:pt x="769" y="2170"/>
                    <a:pt x="770" y="2165"/>
                  </a:cubicBezTo>
                  <a:cubicBezTo>
                    <a:pt x="770" y="2164"/>
                    <a:pt x="770" y="2164"/>
                    <a:pt x="770" y="2164"/>
                  </a:cubicBezTo>
                  <a:cubicBezTo>
                    <a:pt x="776" y="2164"/>
                    <a:pt x="776" y="2164"/>
                    <a:pt x="776" y="2164"/>
                  </a:cubicBezTo>
                  <a:cubicBezTo>
                    <a:pt x="776" y="2162"/>
                    <a:pt x="776" y="2162"/>
                    <a:pt x="776" y="2162"/>
                  </a:cubicBezTo>
                  <a:cubicBezTo>
                    <a:pt x="776" y="2161"/>
                    <a:pt x="777" y="2160"/>
                    <a:pt x="777" y="2159"/>
                  </a:cubicBezTo>
                  <a:cubicBezTo>
                    <a:pt x="778" y="2161"/>
                    <a:pt x="779" y="2162"/>
                    <a:pt x="780" y="2164"/>
                  </a:cubicBezTo>
                  <a:cubicBezTo>
                    <a:pt x="781" y="2166"/>
                    <a:pt x="782" y="2169"/>
                    <a:pt x="783" y="2172"/>
                  </a:cubicBezTo>
                  <a:cubicBezTo>
                    <a:pt x="783" y="2175"/>
                    <a:pt x="783" y="2175"/>
                    <a:pt x="783" y="2175"/>
                  </a:cubicBezTo>
                  <a:cubicBezTo>
                    <a:pt x="786" y="2175"/>
                    <a:pt x="786" y="2175"/>
                    <a:pt x="786" y="2175"/>
                  </a:cubicBezTo>
                  <a:cubicBezTo>
                    <a:pt x="787" y="2175"/>
                    <a:pt x="789" y="2175"/>
                    <a:pt x="790" y="2175"/>
                  </a:cubicBezTo>
                  <a:cubicBezTo>
                    <a:pt x="792" y="2175"/>
                    <a:pt x="796" y="2174"/>
                    <a:pt x="799" y="2173"/>
                  </a:cubicBezTo>
                  <a:cubicBezTo>
                    <a:pt x="798" y="2175"/>
                    <a:pt x="798" y="2175"/>
                    <a:pt x="798" y="2175"/>
                  </a:cubicBezTo>
                  <a:cubicBezTo>
                    <a:pt x="804" y="2175"/>
                    <a:pt x="804" y="2175"/>
                    <a:pt x="804" y="2175"/>
                  </a:cubicBezTo>
                  <a:cubicBezTo>
                    <a:pt x="809" y="2174"/>
                    <a:pt x="814" y="2173"/>
                    <a:pt x="818" y="2172"/>
                  </a:cubicBezTo>
                  <a:cubicBezTo>
                    <a:pt x="821" y="2171"/>
                    <a:pt x="825" y="2170"/>
                    <a:pt x="829" y="2170"/>
                  </a:cubicBezTo>
                  <a:cubicBezTo>
                    <a:pt x="827" y="2172"/>
                    <a:pt x="824" y="2174"/>
                    <a:pt x="824" y="2178"/>
                  </a:cubicBezTo>
                  <a:cubicBezTo>
                    <a:pt x="823" y="2184"/>
                    <a:pt x="823" y="2184"/>
                    <a:pt x="823" y="2184"/>
                  </a:cubicBezTo>
                  <a:cubicBezTo>
                    <a:pt x="829" y="2182"/>
                    <a:pt x="829" y="2182"/>
                    <a:pt x="829" y="2182"/>
                  </a:cubicBezTo>
                  <a:cubicBezTo>
                    <a:pt x="831" y="2181"/>
                    <a:pt x="834" y="2179"/>
                    <a:pt x="837" y="2176"/>
                  </a:cubicBezTo>
                  <a:cubicBezTo>
                    <a:pt x="841" y="2176"/>
                    <a:pt x="841" y="2176"/>
                    <a:pt x="841" y="2176"/>
                  </a:cubicBezTo>
                  <a:cubicBezTo>
                    <a:pt x="847" y="2175"/>
                    <a:pt x="851" y="2171"/>
                    <a:pt x="853" y="2168"/>
                  </a:cubicBezTo>
                  <a:cubicBezTo>
                    <a:pt x="856" y="2166"/>
                    <a:pt x="856" y="2166"/>
                    <a:pt x="856" y="2166"/>
                  </a:cubicBezTo>
                  <a:cubicBezTo>
                    <a:pt x="854" y="2165"/>
                    <a:pt x="854" y="2165"/>
                    <a:pt x="854" y="2165"/>
                  </a:cubicBezTo>
                  <a:cubicBezTo>
                    <a:pt x="854" y="2165"/>
                    <a:pt x="855" y="2164"/>
                    <a:pt x="855" y="2163"/>
                  </a:cubicBezTo>
                  <a:cubicBezTo>
                    <a:pt x="856" y="2162"/>
                    <a:pt x="857" y="2160"/>
                    <a:pt x="858" y="2158"/>
                  </a:cubicBezTo>
                  <a:cubicBezTo>
                    <a:pt x="859" y="2163"/>
                    <a:pt x="860" y="2167"/>
                    <a:pt x="863" y="2167"/>
                  </a:cubicBezTo>
                  <a:cubicBezTo>
                    <a:pt x="865" y="2167"/>
                    <a:pt x="867" y="2166"/>
                    <a:pt x="868" y="2163"/>
                  </a:cubicBezTo>
                  <a:cubicBezTo>
                    <a:pt x="869" y="2158"/>
                    <a:pt x="867" y="2155"/>
                    <a:pt x="866" y="2153"/>
                  </a:cubicBezTo>
                  <a:cubicBezTo>
                    <a:pt x="866" y="2153"/>
                    <a:pt x="866" y="2153"/>
                    <a:pt x="866" y="2152"/>
                  </a:cubicBezTo>
                  <a:cubicBezTo>
                    <a:pt x="867" y="2152"/>
                    <a:pt x="868" y="2151"/>
                    <a:pt x="869" y="2151"/>
                  </a:cubicBezTo>
                  <a:cubicBezTo>
                    <a:pt x="870" y="2150"/>
                    <a:pt x="872" y="2149"/>
                    <a:pt x="874" y="2148"/>
                  </a:cubicBezTo>
                  <a:cubicBezTo>
                    <a:pt x="875" y="2150"/>
                    <a:pt x="876" y="2152"/>
                    <a:pt x="877" y="2154"/>
                  </a:cubicBezTo>
                  <a:cubicBezTo>
                    <a:pt x="879" y="2157"/>
                    <a:pt x="880" y="2160"/>
                    <a:pt x="880" y="2163"/>
                  </a:cubicBezTo>
                  <a:cubicBezTo>
                    <a:pt x="879" y="2178"/>
                    <a:pt x="879" y="2178"/>
                    <a:pt x="879" y="2178"/>
                  </a:cubicBezTo>
                  <a:cubicBezTo>
                    <a:pt x="887" y="2166"/>
                    <a:pt x="887" y="2166"/>
                    <a:pt x="887" y="2166"/>
                  </a:cubicBezTo>
                  <a:cubicBezTo>
                    <a:pt x="888" y="2163"/>
                    <a:pt x="889" y="2160"/>
                    <a:pt x="890" y="2156"/>
                  </a:cubicBezTo>
                  <a:cubicBezTo>
                    <a:pt x="899" y="2186"/>
                    <a:pt x="899" y="2186"/>
                    <a:pt x="899" y="2186"/>
                  </a:cubicBezTo>
                  <a:cubicBezTo>
                    <a:pt x="898" y="2179"/>
                    <a:pt x="898" y="2179"/>
                    <a:pt x="898" y="2179"/>
                  </a:cubicBezTo>
                  <a:cubicBezTo>
                    <a:pt x="898" y="2180"/>
                    <a:pt x="898" y="2180"/>
                    <a:pt x="898" y="2180"/>
                  </a:cubicBezTo>
                  <a:cubicBezTo>
                    <a:pt x="901" y="2181"/>
                    <a:pt x="901" y="2181"/>
                    <a:pt x="901" y="2181"/>
                  </a:cubicBezTo>
                  <a:cubicBezTo>
                    <a:pt x="902" y="2181"/>
                    <a:pt x="902" y="2181"/>
                    <a:pt x="903" y="2181"/>
                  </a:cubicBezTo>
                  <a:cubicBezTo>
                    <a:pt x="909" y="2181"/>
                    <a:pt x="909" y="2174"/>
                    <a:pt x="909" y="2172"/>
                  </a:cubicBezTo>
                  <a:cubicBezTo>
                    <a:pt x="909" y="2172"/>
                    <a:pt x="909" y="2171"/>
                    <a:pt x="909" y="2171"/>
                  </a:cubicBezTo>
                  <a:cubicBezTo>
                    <a:pt x="912" y="2171"/>
                    <a:pt x="913" y="2171"/>
                    <a:pt x="915" y="2172"/>
                  </a:cubicBezTo>
                  <a:cubicBezTo>
                    <a:pt x="916" y="2173"/>
                    <a:pt x="918" y="2173"/>
                    <a:pt x="920" y="2172"/>
                  </a:cubicBezTo>
                  <a:cubicBezTo>
                    <a:pt x="923" y="2176"/>
                    <a:pt x="926" y="2177"/>
                    <a:pt x="929" y="2178"/>
                  </a:cubicBezTo>
                  <a:cubicBezTo>
                    <a:pt x="929" y="2179"/>
                    <a:pt x="929" y="2180"/>
                    <a:pt x="929" y="2181"/>
                  </a:cubicBezTo>
                  <a:cubicBezTo>
                    <a:pt x="930" y="2183"/>
                    <a:pt x="930" y="2183"/>
                    <a:pt x="930" y="2183"/>
                  </a:cubicBezTo>
                  <a:cubicBezTo>
                    <a:pt x="932" y="2184"/>
                    <a:pt x="932" y="2184"/>
                    <a:pt x="932" y="2184"/>
                  </a:cubicBezTo>
                  <a:cubicBezTo>
                    <a:pt x="936" y="2185"/>
                    <a:pt x="939" y="2185"/>
                    <a:pt x="942" y="2185"/>
                  </a:cubicBezTo>
                  <a:cubicBezTo>
                    <a:pt x="948" y="2186"/>
                    <a:pt x="950" y="2187"/>
                    <a:pt x="951" y="2190"/>
                  </a:cubicBezTo>
                  <a:cubicBezTo>
                    <a:pt x="958" y="2186"/>
                    <a:pt x="958" y="2186"/>
                    <a:pt x="958" y="2186"/>
                  </a:cubicBezTo>
                  <a:cubicBezTo>
                    <a:pt x="956" y="2182"/>
                    <a:pt x="953" y="2178"/>
                    <a:pt x="951" y="2174"/>
                  </a:cubicBezTo>
                  <a:cubicBezTo>
                    <a:pt x="946" y="2167"/>
                    <a:pt x="944" y="2163"/>
                    <a:pt x="945" y="2159"/>
                  </a:cubicBezTo>
                  <a:cubicBezTo>
                    <a:pt x="947" y="2159"/>
                    <a:pt x="948" y="2159"/>
                    <a:pt x="950" y="2159"/>
                  </a:cubicBezTo>
                  <a:cubicBezTo>
                    <a:pt x="949" y="2160"/>
                    <a:pt x="949" y="2160"/>
                    <a:pt x="949" y="2160"/>
                  </a:cubicBezTo>
                  <a:cubicBezTo>
                    <a:pt x="952" y="2160"/>
                    <a:pt x="952" y="2160"/>
                    <a:pt x="952" y="2160"/>
                  </a:cubicBezTo>
                  <a:cubicBezTo>
                    <a:pt x="963" y="2160"/>
                    <a:pt x="975" y="2158"/>
                    <a:pt x="986" y="2155"/>
                  </a:cubicBezTo>
                  <a:cubicBezTo>
                    <a:pt x="988" y="2154"/>
                    <a:pt x="991" y="2153"/>
                    <a:pt x="994" y="2153"/>
                  </a:cubicBezTo>
                  <a:cubicBezTo>
                    <a:pt x="992" y="2157"/>
                    <a:pt x="990" y="2161"/>
                    <a:pt x="991" y="2165"/>
                  </a:cubicBezTo>
                  <a:cubicBezTo>
                    <a:pt x="992" y="2166"/>
                    <a:pt x="993" y="2168"/>
                    <a:pt x="996" y="2169"/>
                  </a:cubicBezTo>
                  <a:cubicBezTo>
                    <a:pt x="1001" y="2170"/>
                    <a:pt x="1001" y="2170"/>
                    <a:pt x="1001" y="2170"/>
                  </a:cubicBezTo>
                  <a:cubicBezTo>
                    <a:pt x="1001" y="2166"/>
                    <a:pt x="1001" y="2166"/>
                    <a:pt x="1001" y="2166"/>
                  </a:cubicBezTo>
                  <a:cubicBezTo>
                    <a:pt x="1001" y="2157"/>
                    <a:pt x="1007" y="2152"/>
                    <a:pt x="1012" y="2148"/>
                  </a:cubicBezTo>
                  <a:cubicBezTo>
                    <a:pt x="1013" y="2148"/>
                    <a:pt x="1013" y="2147"/>
                    <a:pt x="1013" y="2147"/>
                  </a:cubicBezTo>
                  <a:cubicBezTo>
                    <a:pt x="1013" y="2150"/>
                    <a:pt x="1011" y="2153"/>
                    <a:pt x="1010" y="2155"/>
                  </a:cubicBezTo>
                  <a:cubicBezTo>
                    <a:pt x="1005" y="2161"/>
                    <a:pt x="1005" y="2161"/>
                    <a:pt x="1005" y="2161"/>
                  </a:cubicBezTo>
                  <a:cubicBezTo>
                    <a:pt x="1013" y="2161"/>
                    <a:pt x="1013" y="2161"/>
                    <a:pt x="1013" y="2161"/>
                  </a:cubicBezTo>
                  <a:cubicBezTo>
                    <a:pt x="1020" y="2160"/>
                    <a:pt x="1021" y="2155"/>
                    <a:pt x="1023" y="2151"/>
                  </a:cubicBezTo>
                  <a:cubicBezTo>
                    <a:pt x="1023" y="2149"/>
                    <a:pt x="1024" y="2148"/>
                    <a:pt x="1025" y="2147"/>
                  </a:cubicBezTo>
                  <a:cubicBezTo>
                    <a:pt x="1031" y="2148"/>
                    <a:pt x="1041" y="2147"/>
                    <a:pt x="1052" y="2146"/>
                  </a:cubicBezTo>
                  <a:cubicBezTo>
                    <a:pt x="1051" y="2148"/>
                    <a:pt x="1049" y="2149"/>
                    <a:pt x="1048" y="2151"/>
                  </a:cubicBezTo>
                  <a:cubicBezTo>
                    <a:pt x="1043" y="2156"/>
                    <a:pt x="1037" y="2163"/>
                    <a:pt x="1041" y="2170"/>
                  </a:cubicBezTo>
                  <a:cubicBezTo>
                    <a:pt x="1042" y="2172"/>
                    <a:pt x="1042" y="2172"/>
                    <a:pt x="1042" y="2172"/>
                  </a:cubicBezTo>
                  <a:cubicBezTo>
                    <a:pt x="1045" y="2172"/>
                    <a:pt x="1045" y="2172"/>
                    <a:pt x="1045" y="2172"/>
                  </a:cubicBezTo>
                  <a:cubicBezTo>
                    <a:pt x="1049" y="2172"/>
                    <a:pt x="1052" y="2170"/>
                    <a:pt x="1055" y="2169"/>
                  </a:cubicBezTo>
                  <a:cubicBezTo>
                    <a:pt x="1058" y="2167"/>
                    <a:pt x="1061" y="2166"/>
                    <a:pt x="1065" y="2166"/>
                  </a:cubicBezTo>
                  <a:cubicBezTo>
                    <a:pt x="1070" y="2166"/>
                    <a:pt x="1070" y="2166"/>
                    <a:pt x="1070" y="2166"/>
                  </a:cubicBezTo>
                  <a:cubicBezTo>
                    <a:pt x="1069" y="2162"/>
                    <a:pt x="1069" y="2162"/>
                    <a:pt x="1069" y="2162"/>
                  </a:cubicBezTo>
                  <a:cubicBezTo>
                    <a:pt x="1069" y="2157"/>
                    <a:pt x="1064" y="2153"/>
                    <a:pt x="1059" y="2152"/>
                  </a:cubicBezTo>
                  <a:cubicBezTo>
                    <a:pt x="1060" y="2150"/>
                    <a:pt x="1060" y="2148"/>
                    <a:pt x="1059" y="2146"/>
                  </a:cubicBezTo>
                  <a:cubicBezTo>
                    <a:pt x="1064" y="2145"/>
                    <a:pt x="1068" y="2145"/>
                    <a:pt x="1073" y="2145"/>
                  </a:cubicBezTo>
                  <a:cubicBezTo>
                    <a:pt x="1085" y="2145"/>
                    <a:pt x="1093" y="2146"/>
                    <a:pt x="1099" y="2149"/>
                  </a:cubicBezTo>
                  <a:cubicBezTo>
                    <a:pt x="1109" y="2154"/>
                    <a:pt x="1109" y="2154"/>
                    <a:pt x="1109" y="2154"/>
                  </a:cubicBezTo>
                  <a:cubicBezTo>
                    <a:pt x="1104" y="2144"/>
                    <a:pt x="1104" y="2144"/>
                    <a:pt x="1104" y="2144"/>
                  </a:cubicBezTo>
                  <a:cubicBezTo>
                    <a:pt x="1101" y="2138"/>
                    <a:pt x="1094" y="2137"/>
                    <a:pt x="1087" y="2136"/>
                  </a:cubicBezTo>
                  <a:cubicBezTo>
                    <a:pt x="1090" y="2135"/>
                    <a:pt x="1092" y="2133"/>
                    <a:pt x="1094" y="2130"/>
                  </a:cubicBezTo>
                  <a:cubicBezTo>
                    <a:pt x="1096" y="2126"/>
                    <a:pt x="1096" y="2126"/>
                    <a:pt x="1096" y="2126"/>
                  </a:cubicBezTo>
                  <a:cubicBezTo>
                    <a:pt x="1092" y="2125"/>
                    <a:pt x="1092" y="2125"/>
                    <a:pt x="1092" y="2125"/>
                  </a:cubicBezTo>
                  <a:cubicBezTo>
                    <a:pt x="1095" y="2118"/>
                    <a:pt x="1095" y="2118"/>
                    <a:pt x="1095" y="2118"/>
                  </a:cubicBezTo>
                  <a:cubicBezTo>
                    <a:pt x="1087" y="2121"/>
                    <a:pt x="1087" y="2121"/>
                    <a:pt x="1087" y="2121"/>
                  </a:cubicBezTo>
                  <a:cubicBezTo>
                    <a:pt x="1081" y="2124"/>
                    <a:pt x="1073" y="2126"/>
                    <a:pt x="1066" y="2126"/>
                  </a:cubicBezTo>
                  <a:cubicBezTo>
                    <a:pt x="1059" y="2127"/>
                    <a:pt x="1047" y="2125"/>
                    <a:pt x="1043" y="2114"/>
                  </a:cubicBezTo>
                  <a:cubicBezTo>
                    <a:pt x="1036" y="2096"/>
                    <a:pt x="1036" y="2096"/>
                    <a:pt x="1036" y="2096"/>
                  </a:cubicBezTo>
                  <a:cubicBezTo>
                    <a:pt x="1036" y="2112"/>
                    <a:pt x="1036" y="2112"/>
                    <a:pt x="1036" y="2112"/>
                  </a:cubicBezTo>
                  <a:cubicBezTo>
                    <a:pt x="1035" y="2111"/>
                    <a:pt x="1034" y="2111"/>
                    <a:pt x="1033" y="2110"/>
                  </a:cubicBezTo>
                  <a:cubicBezTo>
                    <a:pt x="1032" y="2109"/>
                    <a:pt x="1031" y="2108"/>
                    <a:pt x="1030" y="2107"/>
                  </a:cubicBezTo>
                  <a:cubicBezTo>
                    <a:pt x="1023" y="2101"/>
                    <a:pt x="1023" y="2101"/>
                    <a:pt x="1023" y="2101"/>
                  </a:cubicBezTo>
                  <a:cubicBezTo>
                    <a:pt x="1024" y="2110"/>
                    <a:pt x="1024" y="2110"/>
                    <a:pt x="1024" y="2110"/>
                  </a:cubicBezTo>
                  <a:cubicBezTo>
                    <a:pt x="1024" y="2115"/>
                    <a:pt x="1023" y="2117"/>
                    <a:pt x="1020" y="2118"/>
                  </a:cubicBezTo>
                  <a:cubicBezTo>
                    <a:pt x="1020" y="2118"/>
                    <a:pt x="1020" y="2118"/>
                    <a:pt x="1020" y="2117"/>
                  </a:cubicBezTo>
                  <a:cubicBezTo>
                    <a:pt x="1019" y="2116"/>
                    <a:pt x="1018" y="2114"/>
                    <a:pt x="1015" y="2113"/>
                  </a:cubicBezTo>
                  <a:cubicBezTo>
                    <a:pt x="1011" y="2111"/>
                    <a:pt x="1011" y="2111"/>
                    <a:pt x="1011" y="2111"/>
                  </a:cubicBezTo>
                  <a:cubicBezTo>
                    <a:pt x="1011" y="2115"/>
                    <a:pt x="1011" y="2115"/>
                    <a:pt x="1011" y="2115"/>
                  </a:cubicBezTo>
                  <a:cubicBezTo>
                    <a:pt x="1010" y="2116"/>
                    <a:pt x="1010" y="2116"/>
                    <a:pt x="1010" y="2116"/>
                  </a:cubicBezTo>
                  <a:cubicBezTo>
                    <a:pt x="1009" y="2115"/>
                    <a:pt x="1007" y="2113"/>
                    <a:pt x="1006" y="2111"/>
                  </a:cubicBezTo>
                  <a:cubicBezTo>
                    <a:pt x="1006" y="2111"/>
                    <a:pt x="1006" y="2111"/>
                    <a:pt x="1006" y="2111"/>
                  </a:cubicBezTo>
                  <a:cubicBezTo>
                    <a:pt x="1006" y="2108"/>
                    <a:pt x="1006" y="2108"/>
                    <a:pt x="1006" y="2108"/>
                  </a:cubicBezTo>
                  <a:cubicBezTo>
                    <a:pt x="1005" y="2105"/>
                    <a:pt x="1004" y="2103"/>
                    <a:pt x="1003" y="2103"/>
                  </a:cubicBezTo>
                  <a:cubicBezTo>
                    <a:pt x="1005" y="2101"/>
                    <a:pt x="1005" y="2101"/>
                    <a:pt x="1005" y="2101"/>
                  </a:cubicBezTo>
                  <a:cubicBezTo>
                    <a:pt x="994" y="2101"/>
                    <a:pt x="994" y="2101"/>
                    <a:pt x="994" y="2101"/>
                  </a:cubicBezTo>
                  <a:cubicBezTo>
                    <a:pt x="988" y="2102"/>
                    <a:pt x="985" y="2104"/>
                    <a:pt x="983" y="2108"/>
                  </a:cubicBezTo>
                  <a:cubicBezTo>
                    <a:pt x="983" y="2107"/>
                    <a:pt x="982" y="2106"/>
                    <a:pt x="982" y="2105"/>
                  </a:cubicBezTo>
                  <a:cubicBezTo>
                    <a:pt x="981" y="2104"/>
                    <a:pt x="981" y="2104"/>
                    <a:pt x="981" y="2104"/>
                  </a:cubicBezTo>
                  <a:cubicBezTo>
                    <a:pt x="980" y="2104"/>
                    <a:pt x="980" y="2104"/>
                    <a:pt x="980" y="2104"/>
                  </a:cubicBezTo>
                  <a:cubicBezTo>
                    <a:pt x="975" y="2102"/>
                    <a:pt x="970" y="2104"/>
                    <a:pt x="967" y="2106"/>
                  </a:cubicBezTo>
                  <a:cubicBezTo>
                    <a:pt x="966" y="2101"/>
                    <a:pt x="965" y="2099"/>
                    <a:pt x="963" y="2097"/>
                  </a:cubicBezTo>
                  <a:cubicBezTo>
                    <a:pt x="962" y="2096"/>
                    <a:pt x="962" y="2096"/>
                    <a:pt x="962" y="2095"/>
                  </a:cubicBezTo>
                  <a:cubicBezTo>
                    <a:pt x="965" y="2085"/>
                    <a:pt x="965" y="2085"/>
                    <a:pt x="965" y="2085"/>
                  </a:cubicBezTo>
                  <a:cubicBezTo>
                    <a:pt x="956" y="2092"/>
                    <a:pt x="956" y="2092"/>
                    <a:pt x="956" y="2092"/>
                  </a:cubicBezTo>
                  <a:cubicBezTo>
                    <a:pt x="953" y="2094"/>
                    <a:pt x="949" y="2096"/>
                    <a:pt x="946" y="2099"/>
                  </a:cubicBezTo>
                  <a:cubicBezTo>
                    <a:pt x="946" y="2098"/>
                    <a:pt x="947" y="2097"/>
                    <a:pt x="948" y="2095"/>
                  </a:cubicBezTo>
                  <a:cubicBezTo>
                    <a:pt x="949" y="2093"/>
                    <a:pt x="950" y="2091"/>
                    <a:pt x="950" y="2089"/>
                  </a:cubicBezTo>
                  <a:cubicBezTo>
                    <a:pt x="953" y="2083"/>
                    <a:pt x="953" y="2083"/>
                    <a:pt x="953" y="2083"/>
                  </a:cubicBezTo>
                  <a:cubicBezTo>
                    <a:pt x="946" y="2085"/>
                    <a:pt x="946" y="2085"/>
                    <a:pt x="946" y="2085"/>
                  </a:cubicBezTo>
                  <a:cubicBezTo>
                    <a:pt x="943" y="2085"/>
                    <a:pt x="940" y="2088"/>
                    <a:pt x="938" y="2091"/>
                  </a:cubicBezTo>
                  <a:cubicBezTo>
                    <a:pt x="938" y="2089"/>
                    <a:pt x="937" y="2086"/>
                    <a:pt x="934" y="2084"/>
                  </a:cubicBezTo>
                  <a:cubicBezTo>
                    <a:pt x="932" y="2082"/>
                    <a:pt x="930" y="2081"/>
                    <a:pt x="929" y="2081"/>
                  </a:cubicBezTo>
                  <a:cubicBezTo>
                    <a:pt x="926" y="2081"/>
                    <a:pt x="924" y="2083"/>
                    <a:pt x="923" y="2085"/>
                  </a:cubicBezTo>
                  <a:cubicBezTo>
                    <a:pt x="923" y="2085"/>
                    <a:pt x="923" y="2084"/>
                    <a:pt x="923" y="2084"/>
                  </a:cubicBezTo>
                  <a:cubicBezTo>
                    <a:pt x="922" y="2082"/>
                    <a:pt x="920" y="2080"/>
                    <a:pt x="917" y="2079"/>
                  </a:cubicBezTo>
                  <a:cubicBezTo>
                    <a:pt x="919" y="2077"/>
                    <a:pt x="920" y="2074"/>
                    <a:pt x="922" y="2072"/>
                  </a:cubicBezTo>
                  <a:cubicBezTo>
                    <a:pt x="923" y="2071"/>
                    <a:pt x="924" y="2070"/>
                    <a:pt x="924" y="2069"/>
                  </a:cubicBezTo>
                  <a:cubicBezTo>
                    <a:pt x="940" y="2042"/>
                    <a:pt x="940" y="2042"/>
                    <a:pt x="940" y="2042"/>
                  </a:cubicBezTo>
                  <a:cubicBezTo>
                    <a:pt x="919" y="2064"/>
                    <a:pt x="919" y="2064"/>
                    <a:pt x="919" y="2064"/>
                  </a:cubicBezTo>
                  <a:cubicBezTo>
                    <a:pt x="918" y="2061"/>
                    <a:pt x="916" y="2060"/>
                    <a:pt x="913" y="2060"/>
                  </a:cubicBezTo>
                  <a:cubicBezTo>
                    <a:pt x="913" y="2060"/>
                    <a:pt x="913" y="2060"/>
                    <a:pt x="913" y="2060"/>
                  </a:cubicBezTo>
                  <a:cubicBezTo>
                    <a:pt x="912" y="2060"/>
                    <a:pt x="912" y="2060"/>
                    <a:pt x="912" y="2060"/>
                  </a:cubicBezTo>
                  <a:cubicBezTo>
                    <a:pt x="907" y="2062"/>
                    <a:pt x="905" y="2066"/>
                    <a:pt x="904" y="2070"/>
                  </a:cubicBezTo>
                  <a:cubicBezTo>
                    <a:pt x="903" y="2070"/>
                    <a:pt x="903" y="2070"/>
                    <a:pt x="902" y="2070"/>
                  </a:cubicBezTo>
                  <a:cubicBezTo>
                    <a:pt x="899" y="2070"/>
                    <a:pt x="899" y="2070"/>
                    <a:pt x="899" y="2070"/>
                  </a:cubicBezTo>
                  <a:cubicBezTo>
                    <a:pt x="898" y="2069"/>
                    <a:pt x="898" y="2069"/>
                    <a:pt x="898" y="2069"/>
                  </a:cubicBezTo>
                  <a:cubicBezTo>
                    <a:pt x="900" y="2065"/>
                    <a:pt x="901" y="2057"/>
                    <a:pt x="901" y="2050"/>
                  </a:cubicBezTo>
                  <a:cubicBezTo>
                    <a:pt x="900" y="2032"/>
                    <a:pt x="895" y="2028"/>
                    <a:pt x="890" y="2028"/>
                  </a:cubicBezTo>
                  <a:cubicBezTo>
                    <a:pt x="889" y="2028"/>
                    <a:pt x="888" y="2028"/>
                    <a:pt x="888" y="2028"/>
                  </a:cubicBezTo>
                  <a:cubicBezTo>
                    <a:pt x="887" y="2024"/>
                    <a:pt x="886" y="2020"/>
                    <a:pt x="884" y="2016"/>
                  </a:cubicBezTo>
                  <a:cubicBezTo>
                    <a:pt x="881" y="2006"/>
                    <a:pt x="881" y="2006"/>
                    <a:pt x="881" y="2006"/>
                  </a:cubicBezTo>
                  <a:cubicBezTo>
                    <a:pt x="878" y="2016"/>
                    <a:pt x="878" y="2016"/>
                    <a:pt x="878" y="2016"/>
                  </a:cubicBezTo>
                  <a:cubicBezTo>
                    <a:pt x="875" y="2025"/>
                    <a:pt x="870" y="2033"/>
                    <a:pt x="866" y="2041"/>
                  </a:cubicBezTo>
                  <a:cubicBezTo>
                    <a:pt x="865" y="2042"/>
                    <a:pt x="865" y="2043"/>
                    <a:pt x="864" y="2045"/>
                  </a:cubicBezTo>
                  <a:cubicBezTo>
                    <a:pt x="863" y="2005"/>
                    <a:pt x="861" y="1966"/>
                    <a:pt x="858" y="1925"/>
                  </a:cubicBezTo>
                  <a:cubicBezTo>
                    <a:pt x="857" y="1904"/>
                    <a:pt x="856" y="1882"/>
                    <a:pt x="854" y="1861"/>
                  </a:cubicBezTo>
                  <a:cubicBezTo>
                    <a:pt x="853" y="1842"/>
                    <a:pt x="853" y="1820"/>
                    <a:pt x="853" y="1796"/>
                  </a:cubicBezTo>
                  <a:cubicBezTo>
                    <a:pt x="853" y="1793"/>
                    <a:pt x="854" y="1789"/>
                    <a:pt x="853" y="1786"/>
                  </a:cubicBezTo>
                  <a:cubicBezTo>
                    <a:pt x="854" y="1760"/>
                    <a:pt x="855" y="1733"/>
                    <a:pt x="856" y="1707"/>
                  </a:cubicBezTo>
                  <a:cubicBezTo>
                    <a:pt x="856" y="1678"/>
                    <a:pt x="857" y="1649"/>
                    <a:pt x="858" y="1620"/>
                  </a:cubicBezTo>
                  <a:cubicBezTo>
                    <a:pt x="859" y="1565"/>
                    <a:pt x="857" y="1511"/>
                    <a:pt x="855" y="1457"/>
                  </a:cubicBezTo>
                  <a:cubicBezTo>
                    <a:pt x="853" y="1405"/>
                    <a:pt x="851" y="1355"/>
                    <a:pt x="853" y="1312"/>
                  </a:cubicBezTo>
                  <a:cubicBezTo>
                    <a:pt x="864" y="1305"/>
                    <a:pt x="885" y="1302"/>
                    <a:pt x="904" y="1305"/>
                  </a:cubicBezTo>
                  <a:cubicBezTo>
                    <a:pt x="934" y="1310"/>
                    <a:pt x="997" y="1342"/>
                    <a:pt x="1006" y="1356"/>
                  </a:cubicBezTo>
                  <a:cubicBezTo>
                    <a:pt x="1008" y="1361"/>
                    <a:pt x="1009" y="1367"/>
                    <a:pt x="1009" y="1374"/>
                  </a:cubicBezTo>
                  <a:cubicBezTo>
                    <a:pt x="1009" y="1379"/>
                    <a:pt x="1009" y="1384"/>
                    <a:pt x="1011" y="1390"/>
                  </a:cubicBezTo>
                  <a:cubicBezTo>
                    <a:pt x="1019" y="1415"/>
                    <a:pt x="1038" y="1429"/>
                    <a:pt x="1057" y="1442"/>
                  </a:cubicBezTo>
                  <a:cubicBezTo>
                    <a:pt x="1062" y="1436"/>
                    <a:pt x="1062" y="1436"/>
                    <a:pt x="1062" y="1436"/>
                  </a:cubicBezTo>
                  <a:cubicBezTo>
                    <a:pt x="1035" y="1417"/>
                    <a:pt x="1020" y="1391"/>
                    <a:pt x="1015" y="1359"/>
                  </a:cubicBezTo>
                  <a:cubicBezTo>
                    <a:pt x="1028" y="1368"/>
                    <a:pt x="1038" y="1380"/>
                    <a:pt x="1048" y="1392"/>
                  </a:cubicBezTo>
                  <a:cubicBezTo>
                    <a:pt x="1054" y="1400"/>
                    <a:pt x="1061" y="1408"/>
                    <a:pt x="1069" y="1416"/>
                  </a:cubicBezTo>
                  <a:cubicBezTo>
                    <a:pt x="1072" y="1456"/>
                    <a:pt x="1087" y="1492"/>
                    <a:pt x="1107" y="1508"/>
                  </a:cubicBezTo>
                  <a:cubicBezTo>
                    <a:pt x="1121" y="1518"/>
                    <a:pt x="1121" y="1518"/>
                    <a:pt x="1121" y="1518"/>
                  </a:cubicBezTo>
                  <a:cubicBezTo>
                    <a:pt x="1113" y="1504"/>
                    <a:pt x="1113" y="1504"/>
                    <a:pt x="1113" y="1504"/>
                  </a:cubicBezTo>
                  <a:cubicBezTo>
                    <a:pt x="1110" y="1499"/>
                    <a:pt x="1107" y="1495"/>
                    <a:pt x="1105" y="1491"/>
                  </a:cubicBezTo>
                  <a:cubicBezTo>
                    <a:pt x="1100" y="1485"/>
                    <a:pt x="1096" y="1479"/>
                    <a:pt x="1094" y="1471"/>
                  </a:cubicBezTo>
                  <a:cubicBezTo>
                    <a:pt x="1099" y="1473"/>
                    <a:pt x="1104" y="1478"/>
                    <a:pt x="1109" y="1482"/>
                  </a:cubicBezTo>
                  <a:cubicBezTo>
                    <a:pt x="1115" y="1487"/>
                    <a:pt x="1120" y="1492"/>
                    <a:pt x="1127" y="1493"/>
                  </a:cubicBezTo>
                  <a:cubicBezTo>
                    <a:pt x="1141" y="1493"/>
                    <a:pt x="1141" y="1493"/>
                    <a:pt x="1141" y="1493"/>
                  </a:cubicBezTo>
                  <a:cubicBezTo>
                    <a:pt x="1130" y="1486"/>
                    <a:pt x="1130" y="1486"/>
                    <a:pt x="1130" y="1486"/>
                  </a:cubicBezTo>
                  <a:cubicBezTo>
                    <a:pt x="1126" y="1483"/>
                    <a:pt x="1123" y="1480"/>
                    <a:pt x="1119" y="1477"/>
                  </a:cubicBezTo>
                  <a:cubicBezTo>
                    <a:pt x="1112" y="1470"/>
                    <a:pt x="1104" y="1462"/>
                    <a:pt x="1089" y="1461"/>
                  </a:cubicBezTo>
                  <a:cubicBezTo>
                    <a:pt x="1084" y="1450"/>
                    <a:pt x="1081" y="1440"/>
                    <a:pt x="1081" y="1427"/>
                  </a:cubicBezTo>
                  <a:cubicBezTo>
                    <a:pt x="1083" y="1429"/>
                    <a:pt x="1085" y="1430"/>
                    <a:pt x="1087" y="1430"/>
                  </a:cubicBezTo>
                  <a:cubicBezTo>
                    <a:pt x="1088" y="1431"/>
                    <a:pt x="1091" y="1430"/>
                    <a:pt x="1093" y="1428"/>
                  </a:cubicBezTo>
                  <a:cubicBezTo>
                    <a:pt x="1095" y="1424"/>
                    <a:pt x="1095" y="1424"/>
                    <a:pt x="1095" y="1424"/>
                  </a:cubicBezTo>
                  <a:cubicBezTo>
                    <a:pt x="1092" y="1422"/>
                    <a:pt x="1092" y="1422"/>
                    <a:pt x="1092" y="1422"/>
                  </a:cubicBezTo>
                  <a:cubicBezTo>
                    <a:pt x="1077" y="1414"/>
                    <a:pt x="1083" y="1394"/>
                    <a:pt x="1089" y="1372"/>
                  </a:cubicBezTo>
                  <a:cubicBezTo>
                    <a:pt x="1091" y="1366"/>
                    <a:pt x="1093" y="1360"/>
                    <a:pt x="1094" y="1354"/>
                  </a:cubicBezTo>
                  <a:cubicBezTo>
                    <a:pt x="1096" y="1357"/>
                    <a:pt x="1098" y="1359"/>
                    <a:pt x="1101" y="1361"/>
                  </a:cubicBezTo>
                  <a:cubicBezTo>
                    <a:pt x="1127" y="1388"/>
                    <a:pt x="1154" y="1415"/>
                    <a:pt x="1188" y="1435"/>
                  </a:cubicBezTo>
                  <a:cubicBezTo>
                    <a:pt x="1190" y="1440"/>
                    <a:pt x="1192" y="1444"/>
                    <a:pt x="1195" y="1448"/>
                  </a:cubicBezTo>
                  <a:cubicBezTo>
                    <a:pt x="1196" y="1451"/>
                    <a:pt x="1198" y="1454"/>
                    <a:pt x="1199" y="1457"/>
                  </a:cubicBezTo>
                  <a:cubicBezTo>
                    <a:pt x="1196" y="1465"/>
                    <a:pt x="1197" y="1483"/>
                    <a:pt x="1203" y="1492"/>
                  </a:cubicBezTo>
                  <a:cubicBezTo>
                    <a:pt x="1205" y="1497"/>
                    <a:pt x="1209" y="1499"/>
                    <a:pt x="1211" y="1499"/>
                  </a:cubicBezTo>
                  <a:cubicBezTo>
                    <a:pt x="1222" y="1498"/>
                    <a:pt x="1222" y="1498"/>
                    <a:pt x="1222" y="1498"/>
                  </a:cubicBezTo>
                  <a:cubicBezTo>
                    <a:pt x="1214" y="1492"/>
                    <a:pt x="1214" y="1492"/>
                    <a:pt x="1214" y="1492"/>
                  </a:cubicBezTo>
                  <a:cubicBezTo>
                    <a:pt x="1210" y="1488"/>
                    <a:pt x="1209" y="1480"/>
                    <a:pt x="1209" y="1472"/>
                  </a:cubicBezTo>
                  <a:cubicBezTo>
                    <a:pt x="1211" y="1474"/>
                    <a:pt x="1213" y="1478"/>
                    <a:pt x="1215" y="1481"/>
                  </a:cubicBezTo>
                  <a:cubicBezTo>
                    <a:pt x="1219" y="1488"/>
                    <a:pt x="1223" y="1495"/>
                    <a:pt x="1229" y="1496"/>
                  </a:cubicBezTo>
                  <a:cubicBezTo>
                    <a:pt x="1238" y="1498"/>
                    <a:pt x="1238" y="1498"/>
                    <a:pt x="1238" y="1498"/>
                  </a:cubicBezTo>
                  <a:cubicBezTo>
                    <a:pt x="1233" y="1491"/>
                    <a:pt x="1233" y="1491"/>
                    <a:pt x="1233" y="1491"/>
                  </a:cubicBezTo>
                  <a:cubicBezTo>
                    <a:pt x="1230" y="1486"/>
                    <a:pt x="1227" y="1482"/>
                    <a:pt x="1224" y="1477"/>
                  </a:cubicBezTo>
                  <a:cubicBezTo>
                    <a:pt x="1216" y="1466"/>
                    <a:pt x="1207" y="1453"/>
                    <a:pt x="1203" y="1442"/>
                  </a:cubicBezTo>
                  <a:cubicBezTo>
                    <a:pt x="1215" y="1447"/>
                    <a:pt x="1228" y="1453"/>
                    <a:pt x="1240" y="1459"/>
                  </a:cubicBezTo>
                  <a:cubicBezTo>
                    <a:pt x="1268" y="1472"/>
                    <a:pt x="1297" y="1485"/>
                    <a:pt x="1329" y="1495"/>
                  </a:cubicBezTo>
                  <a:cubicBezTo>
                    <a:pt x="1330" y="1496"/>
                    <a:pt x="1332" y="1498"/>
                    <a:pt x="1333" y="1500"/>
                  </a:cubicBezTo>
                  <a:cubicBezTo>
                    <a:pt x="1337" y="1504"/>
                    <a:pt x="1339" y="1506"/>
                    <a:pt x="1341" y="1506"/>
                  </a:cubicBezTo>
                  <a:cubicBezTo>
                    <a:pt x="1343" y="1506"/>
                    <a:pt x="1343" y="1506"/>
                    <a:pt x="1343" y="1506"/>
                  </a:cubicBezTo>
                  <a:cubicBezTo>
                    <a:pt x="1344" y="1504"/>
                    <a:pt x="1344" y="1504"/>
                    <a:pt x="1344" y="1504"/>
                  </a:cubicBezTo>
                  <a:cubicBezTo>
                    <a:pt x="1345" y="1503"/>
                    <a:pt x="1345" y="1502"/>
                    <a:pt x="1345" y="1501"/>
                  </a:cubicBezTo>
                  <a:cubicBezTo>
                    <a:pt x="1347" y="1500"/>
                    <a:pt x="1347" y="1499"/>
                    <a:pt x="1347" y="1498"/>
                  </a:cubicBezTo>
                  <a:cubicBezTo>
                    <a:pt x="1348" y="1494"/>
                    <a:pt x="1343" y="1491"/>
                    <a:pt x="1336" y="1488"/>
                  </a:cubicBezTo>
                  <a:cubicBezTo>
                    <a:pt x="1335" y="1488"/>
                    <a:pt x="1334" y="1487"/>
                    <a:pt x="1334" y="1487"/>
                  </a:cubicBezTo>
                  <a:cubicBezTo>
                    <a:pt x="1306" y="1473"/>
                    <a:pt x="1276" y="1461"/>
                    <a:pt x="1247" y="1449"/>
                  </a:cubicBezTo>
                  <a:cubicBezTo>
                    <a:pt x="1232" y="1444"/>
                    <a:pt x="1218" y="1438"/>
                    <a:pt x="1204" y="1432"/>
                  </a:cubicBezTo>
                  <a:cubicBezTo>
                    <a:pt x="1165" y="1416"/>
                    <a:pt x="1137" y="1383"/>
                    <a:pt x="1110" y="1352"/>
                  </a:cubicBezTo>
                  <a:cubicBezTo>
                    <a:pt x="1091" y="1329"/>
                    <a:pt x="1072" y="1307"/>
                    <a:pt x="1049" y="1290"/>
                  </a:cubicBezTo>
                  <a:cubicBezTo>
                    <a:pt x="1073" y="1293"/>
                    <a:pt x="1103" y="1299"/>
                    <a:pt x="1130" y="1308"/>
                  </a:cubicBezTo>
                  <a:cubicBezTo>
                    <a:pt x="1132" y="1310"/>
                    <a:pt x="1134" y="1314"/>
                    <a:pt x="1135" y="1318"/>
                  </a:cubicBezTo>
                  <a:cubicBezTo>
                    <a:pt x="1137" y="1325"/>
                    <a:pt x="1139" y="1331"/>
                    <a:pt x="1145" y="1331"/>
                  </a:cubicBezTo>
                  <a:cubicBezTo>
                    <a:pt x="1146" y="1331"/>
                    <a:pt x="1146" y="1331"/>
                    <a:pt x="1147" y="1331"/>
                  </a:cubicBezTo>
                  <a:cubicBezTo>
                    <a:pt x="1151" y="1330"/>
                    <a:pt x="1151" y="1330"/>
                    <a:pt x="1151" y="1330"/>
                  </a:cubicBezTo>
                  <a:cubicBezTo>
                    <a:pt x="1149" y="1325"/>
                    <a:pt x="1149" y="1325"/>
                    <a:pt x="1149" y="1325"/>
                  </a:cubicBezTo>
                  <a:cubicBezTo>
                    <a:pt x="1147" y="1321"/>
                    <a:pt x="1146" y="1318"/>
                    <a:pt x="1145" y="1316"/>
                  </a:cubicBezTo>
                  <a:cubicBezTo>
                    <a:pt x="1155" y="1322"/>
                    <a:pt x="1166" y="1327"/>
                    <a:pt x="1177" y="1333"/>
                  </a:cubicBezTo>
                  <a:cubicBezTo>
                    <a:pt x="1190" y="1340"/>
                    <a:pt x="1205" y="1348"/>
                    <a:pt x="1217" y="1355"/>
                  </a:cubicBezTo>
                  <a:cubicBezTo>
                    <a:pt x="1221" y="1358"/>
                    <a:pt x="1227" y="1367"/>
                    <a:pt x="1228" y="1369"/>
                  </a:cubicBezTo>
                  <a:cubicBezTo>
                    <a:pt x="1231" y="1400"/>
                    <a:pt x="1241" y="1423"/>
                    <a:pt x="1259" y="1441"/>
                  </a:cubicBezTo>
                  <a:cubicBezTo>
                    <a:pt x="1271" y="1452"/>
                    <a:pt x="1271" y="1452"/>
                    <a:pt x="1271" y="1452"/>
                  </a:cubicBezTo>
                  <a:cubicBezTo>
                    <a:pt x="1265" y="1437"/>
                    <a:pt x="1265" y="1437"/>
                    <a:pt x="1265" y="1437"/>
                  </a:cubicBezTo>
                  <a:cubicBezTo>
                    <a:pt x="1262" y="1429"/>
                    <a:pt x="1258" y="1423"/>
                    <a:pt x="1255" y="1417"/>
                  </a:cubicBezTo>
                  <a:cubicBezTo>
                    <a:pt x="1247" y="1405"/>
                    <a:pt x="1241" y="1394"/>
                    <a:pt x="1241" y="1377"/>
                  </a:cubicBezTo>
                  <a:cubicBezTo>
                    <a:pt x="1274" y="1403"/>
                    <a:pt x="1307" y="1419"/>
                    <a:pt x="1345" y="1428"/>
                  </a:cubicBezTo>
                  <a:cubicBezTo>
                    <a:pt x="1369" y="1456"/>
                    <a:pt x="1400" y="1476"/>
                    <a:pt x="1437" y="1489"/>
                  </a:cubicBezTo>
                  <a:cubicBezTo>
                    <a:pt x="1443" y="1507"/>
                    <a:pt x="1455" y="1518"/>
                    <a:pt x="1467" y="1529"/>
                  </a:cubicBezTo>
                  <a:cubicBezTo>
                    <a:pt x="1470" y="1532"/>
                    <a:pt x="1473" y="1534"/>
                    <a:pt x="1476" y="1537"/>
                  </a:cubicBezTo>
                  <a:cubicBezTo>
                    <a:pt x="1494" y="1555"/>
                    <a:pt x="1494" y="1555"/>
                    <a:pt x="1494" y="1555"/>
                  </a:cubicBezTo>
                  <a:cubicBezTo>
                    <a:pt x="1481" y="1533"/>
                    <a:pt x="1481" y="1533"/>
                    <a:pt x="1481" y="1533"/>
                  </a:cubicBezTo>
                  <a:cubicBezTo>
                    <a:pt x="1477" y="1525"/>
                    <a:pt x="1471" y="1519"/>
                    <a:pt x="1465" y="1513"/>
                  </a:cubicBezTo>
                  <a:cubicBezTo>
                    <a:pt x="1459" y="1507"/>
                    <a:pt x="1453" y="1501"/>
                    <a:pt x="1450" y="1493"/>
                  </a:cubicBezTo>
                  <a:cubicBezTo>
                    <a:pt x="1456" y="1494"/>
                    <a:pt x="1462" y="1495"/>
                    <a:pt x="1468" y="1497"/>
                  </a:cubicBezTo>
                  <a:cubicBezTo>
                    <a:pt x="1481" y="1500"/>
                    <a:pt x="1492" y="1503"/>
                    <a:pt x="1498" y="1500"/>
                  </a:cubicBezTo>
                  <a:cubicBezTo>
                    <a:pt x="1508" y="1495"/>
                    <a:pt x="1508" y="1495"/>
                    <a:pt x="1508" y="1495"/>
                  </a:cubicBezTo>
                  <a:cubicBezTo>
                    <a:pt x="1497" y="1493"/>
                    <a:pt x="1497" y="1493"/>
                    <a:pt x="1497" y="1493"/>
                  </a:cubicBezTo>
                  <a:cubicBezTo>
                    <a:pt x="1442" y="1485"/>
                    <a:pt x="1393" y="1464"/>
                    <a:pt x="1367" y="1436"/>
                  </a:cubicBezTo>
                  <a:cubicBezTo>
                    <a:pt x="1385" y="1440"/>
                    <a:pt x="1404" y="1443"/>
                    <a:pt x="1423" y="1446"/>
                  </a:cubicBezTo>
                  <a:cubicBezTo>
                    <a:pt x="1439" y="1449"/>
                    <a:pt x="1456" y="1451"/>
                    <a:pt x="1472" y="1455"/>
                  </a:cubicBezTo>
                  <a:cubicBezTo>
                    <a:pt x="1483" y="1478"/>
                    <a:pt x="1512" y="1494"/>
                    <a:pt x="1536" y="1497"/>
                  </a:cubicBezTo>
                  <a:cubicBezTo>
                    <a:pt x="1565" y="1501"/>
                    <a:pt x="1565" y="1501"/>
                    <a:pt x="1565" y="1501"/>
                  </a:cubicBezTo>
                  <a:cubicBezTo>
                    <a:pt x="1534" y="1489"/>
                    <a:pt x="1534" y="1489"/>
                    <a:pt x="1534" y="1489"/>
                  </a:cubicBezTo>
                  <a:cubicBezTo>
                    <a:pt x="1513" y="1481"/>
                    <a:pt x="1494" y="1473"/>
                    <a:pt x="1484" y="1456"/>
                  </a:cubicBezTo>
                  <a:cubicBezTo>
                    <a:pt x="1488" y="1457"/>
                    <a:pt x="1491" y="1458"/>
                    <a:pt x="1495" y="1459"/>
                  </a:cubicBezTo>
                  <a:cubicBezTo>
                    <a:pt x="1507" y="1462"/>
                    <a:pt x="1517" y="1464"/>
                    <a:pt x="1522" y="1460"/>
                  </a:cubicBezTo>
                  <a:cubicBezTo>
                    <a:pt x="1526" y="1455"/>
                    <a:pt x="1526" y="1455"/>
                    <a:pt x="1526" y="1455"/>
                  </a:cubicBezTo>
                  <a:cubicBezTo>
                    <a:pt x="1520" y="1453"/>
                    <a:pt x="1520" y="1453"/>
                    <a:pt x="1520" y="1453"/>
                  </a:cubicBezTo>
                  <a:cubicBezTo>
                    <a:pt x="1491" y="1446"/>
                    <a:pt x="1463" y="1441"/>
                    <a:pt x="1437" y="1437"/>
                  </a:cubicBezTo>
                  <a:cubicBezTo>
                    <a:pt x="1403" y="1431"/>
                    <a:pt x="1371" y="1425"/>
                    <a:pt x="1339" y="1415"/>
                  </a:cubicBezTo>
                  <a:cubicBezTo>
                    <a:pt x="1307" y="1404"/>
                    <a:pt x="1280" y="1383"/>
                    <a:pt x="1255" y="1362"/>
                  </a:cubicBezTo>
                  <a:cubicBezTo>
                    <a:pt x="1241" y="1351"/>
                    <a:pt x="1226" y="1339"/>
                    <a:pt x="1210" y="1329"/>
                  </a:cubicBezTo>
                  <a:cubicBezTo>
                    <a:pt x="1197" y="1320"/>
                    <a:pt x="1183" y="1313"/>
                    <a:pt x="1170" y="1306"/>
                  </a:cubicBezTo>
                  <a:cubicBezTo>
                    <a:pt x="1158" y="1300"/>
                    <a:pt x="1146" y="1294"/>
                    <a:pt x="1135" y="1287"/>
                  </a:cubicBezTo>
                  <a:cubicBezTo>
                    <a:pt x="1134" y="1283"/>
                    <a:pt x="1133" y="1279"/>
                    <a:pt x="1132" y="1275"/>
                  </a:cubicBezTo>
                  <a:cubicBezTo>
                    <a:pt x="1130" y="1270"/>
                    <a:pt x="1129" y="1265"/>
                    <a:pt x="1129" y="1262"/>
                  </a:cubicBezTo>
                  <a:cubicBezTo>
                    <a:pt x="1133" y="1262"/>
                    <a:pt x="1137" y="1263"/>
                    <a:pt x="1141" y="1264"/>
                  </a:cubicBezTo>
                  <a:cubicBezTo>
                    <a:pt x="1150" y="1266"/>
                    <a:pt x="1159" y="1268"/>
                    <a:pt x="1169" y="1270"/>
                  </a:cubicBezTo>
                  <a:cubicBezTo>
                    <a:pt x="1174" y="1285"/>
                    <a:pt x="1186" y="1315"/>
                    <a:pt x="1206" y="1322"/>
                  </a:cubicBezTo>
                  <a:cubicBezTo>
                    <a:pt x="1221" y="1327"/>
                    <a:pt x="1221" y="1327"/>
                    <a:pt x="1221" y="1327"/>
                  </a:cubicBezTo>
                  <a:cubicBezTo>
                    <a:pt x="1208" y="1313"/>
                    <a:pt x="1208" y="1313"/>
                    <a:pt x="1208" y="1313"/>
                  </a:cubicBezTo>
                  <a:cubicBezTo>
                    <a:pt x="1196" y="1302"/>
                    <a:pt x="1186" y="1291"/>
                    <a:pt x="1182" y="1273"/>
                  </a:cubicBezTo>
                  <a:cubicBezTo>
                    <a:pt x="1184" y="1274"/>
                    <a:pt x="1184" y="1274"/>
                    <a:pt x="1184" y="1274"/>
                  </a:cubicBezTo>
                  <a:cubicBezTo>
                    <a:pt x="1196" y="1276"/>
                    <a:pt x="1210" y="1278"/>
                    <a:pt x="1221" y="1282"/>
                  </a:cubicBezTo>
                  <a:cubicBezTo>
                    <a:pt x="1224" y="1275"/>
                    <a:pt x="1224" y="1275"/>
                    <a:pt x="1224" y="1275"/>
                  </a:cubicBezTo>
                  <a:cubicBezTo>
                    <a:pt x="1208" y="1268"/>
                    <a:pt x="1191" y="1264"/>
                    <a:pt x="1172" y="1260"/>
                  </a:cubicBezTo>
                  <a:cubicBezTo>
                    <a:pt x="1158" y="1257"/>
                    <a:pt x="1142" y="1253"/>
                    <a:pt x="1127" y="1248"/>
                  </a:cubicBezTo>
                  <a:cubicBezTo>
                    <a:pt x="1101" y="1239"/>
                    <a:pt x="1077" y="1230"/>
                    <a:pt x="1053" y="1219"/>
                  </a:cubicBezTo>
                  <a:cubicBezTo>
                    <a:pt x="1049" y="1217"/>
                    <a:pt x="1044" y="1215"/>
                    <a:pt x="1039" y="1213"/>
                  </a:cubicBezTo>
                  <a:cubicBezTo>
                    <a:pt x="1012" y="1202"/>
                    <a:pt x="981" y="1189"/>
                    <a:pt x="987" y="1169"/>
                  </a:cubicBezTo>
                  <a:cubicBezTo>
                    <a:pt x="987" y="1169"/>
                    <a:pt x="987" y="1169"/>
                    <a:pt x="987" y="1169"/>
                  </a:cubicBezTo>
                  <a:cubicBezTo>
                    <a:pt x="997" y="1173"/>
                    <a:pt x="1007" y="1179"/>
                    <a:pt x="1017" y="1186"/>
                  </a:cubicBezTo>
                  <a:cubicBezTo>
                    <a:pt x="1034" y="1196"/>
                    <a:pt x="1051" y="1207"/>
                    <a:pt x="1072" y="1212"/>
                  </a:cubicBezTo>
                  <a:cubicBezTo>
                    <a:pt x="1106" y="1220"/>
                    <a:pt x="1143" y="1224"/>
                    <a:pt x="1173" y="1223"/>
                  </a:cubicBezTo>
                  <a:cubicBezTo>
                    <a:pt x="1180" y="1226"/>
                    <a:pt x="1184" y="1231"/>
                    <a:pt x="1189" y="1236"/>
                  </a:cubicBezTo>
                  <a:cubicBezTo>
                    <a:pt x="1192" y="1240"/>
                    <a:pt x="1196" y="1245"/>
                    <a:pt x="1201" y="1248"/>
                  </a:cubicBezTo>
                  <a:cubicBezTo>
                    <a:pt x="1215" y="1258"/>
                    <a:pt x="1232" y="1262"/>
                    <a:pt x="1249" y="1266"/>
                  </a:cubicBezTo>
                  <a:cubicBezTo>
                    <a:pt x="1263" y="1269"/>
                    <a:pt x="1277" y="1272"/>
                    <a:pt x="1289" y="1279"/>
                  </a:cubicBezTo>
                  <a:cubicBezTo>
                    <a:pt x="1296" y="1282"/>
                    <a:pt x="1303" y="1288"/>
                    <a:pt x="1310" y="1294"/>
                  </a:cubicBezTo>
                  <a:cubicBezTo>
                    <a:pt x="1316" y="1300"/>
                    <a:pt x="1323" y="1306"/>
                    <a:pt x="1330" y="1311"/>
                  </a:cubicBezTo>
                  <a:cubicBezTo>
                    <a:pt x="1347" y="1321"/>
                    <a:pt x="1364" y="1331"/>
                    <a:pt x="1383" y="1333"/>
                  </a:cubicBezTo>
                  <a:cubicBezTo>
                    <a:pt x="1410" y="1336"/>
                    <a:pt x="1410" y="1336"/>
                    <a:pt x="1410" y="1336"/>
                  </a:cubicBezTo>
                  <a:cubicBezTo>
                    <a:pt x="1385" y="1326"/>
                    <a:pt x="1385" y="1326"/>
                    <a:pt x="1385" y="1326"/>
                  </a:cubicBezTo>
                  <a:cubicBezTo>
                    <a:pt x="1357" y="1315"/>
                    <a:pt x="1332" y="1300"/>
                    <a:pt x="1308" y="1281"/>
                  </a:cubicBezTo>
                  <a:cubicBezTo>
                    <a:pt x="1353" y="1289"/>
                    <a:pt x="1387" y="1299"/>
                    <a:pt x="1414" y="1313"/>
                  </a:cubicBezTo>
                  <a:cubicBezTo>
                    <a:pt x="1418" y="1307"/>
                    <a:pt x="1418" y="1307"/>
                    <a:pt x="1418" y="1307"/>
                  </a:cubicBezTo>
                  <a:cubicBezTo>
                    <a:pt x="1390" y="1288"/>
                    <a:pt x="1349" y="1279"/>
                    <a:pt x="1310" y="1271"/>
                  </a:cubicBezTo>
                  <a:cubicBezTo>
                    <a:pt x="1263" y="1261"/>
                    <a:pt x="1214" y="1251"/>
                    <a:pt x="1188" y="1223"/>
                  </a:cubicBezTo>
                  <a:cubicBezTo>
                    <a:pt x="1233" y="1217"/>
                    <a:pt x="1290" y="1220"/>
                    <a:pt x="1335" y="1223"/>
                  </a:cubicBezTo>
                  <a:cubicBezTo>
                    <a:pt x="1342" y="1224"/>
                    <a:pt x="1348" y="1224"/>
                    <a:pt x="1355" y="1225"/>
                  </a:cubicBezTo>
                  <a:cubicBezTo>
                    <a:pt x="1378" y="1243"/>
                    <a:pt x="1405" y="1258"/>
                    <a:pt x="1435" y="1269"/>
                  </a:cubicBezTo>
                  <a:cubicBezTo>
                    <a:pt x="1436" y="1288"/>
                    <a:pt x="1447" y="1299"/>
                    <a:pt x="1459" y="1308"/>
                  </a:cubicBezTo>
                  <a:cubicBezTo>
                    <a:pt x="1472" y="1318"/>
                    <a:pt x="1472" y="1318"/>
                    <a:pt x="1472" y="1318"/>
                  </a:cubicBezTo>
                  <a:cubicBezTo>
                    <a:pt x="1465" y="1304"/>
                    <a:pt x="1465" y="1304"/>
                    <a:pt x="1465" y="1304"/>
                  </a:cubicBezTo>
                  <a:cubicBezTo>
                    <a:pt x="1463" y="1300"/>
                    <a:pt x="1459" y="1296"/>
                    <a:pt x="1456" y="1293"/>
                  </a:cubicBezTo>
                  <a:cubicBezTo>
                    <a:pt x="1451" y="1287"/>
                    <a:pt x="1446" y="1282"/>
                    <a:pt x="1446" y="1272"/>
                  </a:cubicBezTo>
                  <a:cubicBezTo>
                    <a:pt x="1457" y="1276"/>
                    <a:pt x="1469" y="1279"/>
                    <a:pt x="1481" y="1281"/>
                  </a:cubicBezTo>
                  <a:cubicBezTo>
                    <a:pt x="1489" y="1283"/>
                    <a:pt x="1498" y="1285"/>
                    <a:pt x="1505" y="1287"/>
                  </a:cubicBezTo>
                  <a:cubicBezTo>
                    <a:pt x="1507" y="1280"/>
                    <a:pt x="1507" y="1280"/>
                    <a:pt x="1507" y="1280"/>
                  </a:cubicBezTo>
                  <a:cubicBezTo>
                    <a:pt x="1498" y="1277"/>
                    <a:pt x="1488" y="1274"/>
                    <a:pt x="1478" y="1271"/>
                  </a:cubicBezTo>
                  <a:cubicBezTo>
                    <a:pt x="1438" y="1259"/>
                    <a:pt x="1397" y="1246"/>
                    <a:pt x="1369" y="1223"/>
                  </a:cubicBezTo>
                  <a:cubicBezTo>
                    <a:pt x="1373" y="1223"/>
                    <a:pt x="1376" y="1223"/>
                    <a:pt x="1380" y="1224"/>
                  </a:cubicBezTo>
                  <a:cubicBezTo>
                    <a:pt x="1401" y="1225"/>
                    <a:pt x="1424" y="1230"/>
                    <a:pt x="1449" y="1235"/>
                  </a:cubicBezTo>
                  <a:cubicBezTo>
                    <a:pt x="1473" y="1240"/>
                    <a:pt x="1499" y="1245"/>
                    <a:pt x="1522" y="1247"/>
                  </a:cubicBezTo>
                  <a:cubicBezTo>
                    <a:pt x="1533" y="1248"/>
                    <a:pt x="1542" y="1248"/>
                    <a:pt x="1551" y="1247"/>
                  </a:cubicBezTo>
                  <a:cubicBezTo>
                    <a:pt x="1551" y="1247"/>
                    <a:pt x="1580" y="1244"/>
                    <a:pt x="1580" y="1234"/>
                  </a:cubicBezTo>
                  <a:cubicBezTo>
                    <a:pt x="1581" y="1229"/>
                    <a:pt x="1581" y="1229"/>
                    <a:pt x="1581" y="1229"/>
                  </a:cubicBezTo>
                  <a:cubicBezTo>
                    <a:pt x="1576" y="1230"/>
                    <a:pt x="1576" y="1230"/>
                    <a:pt x="1576" y="1230"/>
                  </a:cubicBezTo>
                  <a:moveTo>
                    <a:pt x="662" y="2122"/>
                  </a:moveTo>
                  <a:cubicBezTo>
                    <a:pt x="660" y="2121"/>
                    <a:pt x="658" y="2120"/>
                    <a:pt x="656" y="2120"/>
                  </a:cubicBezTo>
                  <a:cubicBezTo>
                    <a:pt x="656" y="2120"/>
                    <a:pt x="655" y="2120"/>
                    <a:pt x="655" y="2120"/>
                  </a:cubicBezTo>
                  <a:cubicBezTo>
                    <a:pt x="653" y="2118"/>
                    <a:pt x="653" y="2116"/>
                    <a:pt x="658" y="2112"/>
                  </a:cubicBezTo>
                  <a:cubicBezTo>
                    <a:pt x="660" y="2118"/>
                    <a:pt x="660" y="2118"/>
                    <a:pt x="660" y="2118"/>
                  </a:cubicBezTo>
                  <a:cubicBezTo>
                    <a:pt x="662" y="2121"/>
                    <a:pt x="662" y="2122"/>
                    <a:pt x="662" y="2122"/>
                  </a:cubicBezTo>
                  <a:cubicBezTo>
                    <a:pt x="662" y="2122"/>
                    <a:pt x="662" y="2122"/>
                    <a:pt x="662" y="2122"/>
                  </a:cubicBezTo>
                  <a:moveTo>
                    <a:pt x="768" y="2160"/>
                  </a:moveTo>
                  <a:cubicBezTo>
                    <a:pt x="766" y="2160"/>
                    <a:pt x="765" y="2160"/>
                    <a:pt x="764" y="2160"/>
                  </a:cubicBezTo>
                  <a:cubicBezTo>
                    <a:pt x="763" y="2160"/>
                    <a:pt x="761" y="2160"/>
                    <a:pt x="760" y="2161"/>
                  </a:cubicBezTo>
                  <a:cubicBezTo>
                    <a:pt x="761" y="2156"/>
                    <a:pt x="764" y="2153"/>
                    <a:pt x="766" y="2153"/>
                  </a:cubicBezTo>
                  <a:cubicBezTo>
                    <a:pt x="766" y="2153"/>
                    <a:pt x="766" y="2153"/>
                    <a:pt x="767" y="2154"/>
                  </a:cubicBezTo>
                  <a:cubicBezTo>
                    <a:pt x="767" y="2154"/>
                    <a:pt x="769" y="2156"/>
                    <a:pt x="769" y="2161"/>
                  </a:cubicBezTo>
                  <a:cubicBezTo>
                    <a:pt x="768" y="2160"/>
                    <a:pt x="768" y="2160"/>
                    <a:pt x="768" y="2160"/>
                  </a:cubicBezTo>
                  <a:moveTo>
                    <a:pt x="932" y="2166"/>
                  </a:moveTo>
                  <a:cubicBezTo>
                    <a:pt x="932" y="2167"/>
                    <a:pt x="934" y="2168"/>
                    <a:pt x="935" y="2169"/>
                  </a:cubicBezTo>
                  <a:cubicBezTo>
                    <a:pt x="932" y="2170"/>
                    <a:pt x="929" y="2167"/>
                    <a:pt x="928" y="2164"/>
                  </a:cubicBezTo>
                  <a:cubicBezTo>
                    <a:pt x="927" y="2163"/>
                    <a:pt x="926" y="2161"/>
                    <a:pt x="926" y="2160"/>
                  </a:cubicBezTo>
                  <a:cubicBezTo>
                    <a:pt x="928" y="2162"/>
                    <a:pt x="930" y="2164"/>
                    <a:pt x="932" y="2166"/>
                  </a:cubicBezTo>
                  <a:moveTo>
                    <a:pt x="1279" y="972"/>
                  </a:moveTo>
                  <a:cubicBezTo>
                    <a:pt x="1274" y="975"/>
                    <a:pt x="1274" y="975"/>
                    <a:pt x="1274" y="975"/>
                  </a:cubicBezTo>
                  <a:cubicBezTo>
                    <a:pt x="1272" y="976"/>
                    <a:pt x="1269" y="977"/>
                    <a:pt x="1267" y="979"/>
                  </a:cubicBezTo>
                  <a:cubicBezTo>
                    <a:pt x="1255" y="984"/>
                    <a:pt x="1243" y="990"/>
                    <a:pt x="1238" y="999"/>
                  </a:cubicBezTo>
                  <a:cubicBezTo>
                    <a:pt x="1234" y="1005"/>
                    <a:pt x="1234" y="1005"/>
                    <a:pt x="1234" y="1005"/>
                  </a:cubicBezTo>
                  <a:cubicBezTo>
                    <a:pt x="1213" y="1006"/>
                    <a:pt x="1192" y="1008"/>
                    <a:pt x="1172" y="1010"/>
                  </a:cubicBezTo>
                  <a:cubicBezTo>
                    <a:pt x="1144" y="1012"/>
                    <a:pt x="1116" y="1015"/>
                    <a:pt x="1086" y="1015"/>
                  </a:cubicBezTo>
                  <a:cubicBezTo>
                    <a:pt x="1100" y="1011"/>
                    <a:pt x="1114" y="1007"/>
                    <a:pt x="1127" y="1003"/>
                  </a:cubicBezTo>
                  <a:cubicBezTo>
                    <a:pt x="1166" y="991"/>
                    <a:pt x="1205" y="979"/>
                    <a:pt x="1236" y="958"/>
                  </a:cubicBezTo>
                  <a:cubicBezTo>
                    <a:pt x="1233" y="952"/>
                    <a:pt x="1233" y="952"/>
                    <a:pt x="1233" y="952"/>
                  </a:cubicBezTo>
                  <a:cubicBezTo>
                    <a:pt x="1197" y="968"/>
                    <a:pt x="1153" y="987"/>
                    <a:pt x="1106" y="999"/>
                  </a:cubicBezTo>
                  <a:cubicBezTo>
                    <a:pt x="1103" y="1000"/>
                    <a:pt x="1099" y="1001"/>
                    <a:pt x="1094" y="1001"/>
                  </a:cubicBezTo>
                  <a:cubicBezTo>
                    <a:pt x="1088" y="1002"/>
                    <a:pt x="1082" y="1003"/>
                    <a:pt x="1076" y="1005"/>
                  </a:cubicBezTo>
                  <a:cubicBezTo>
                    <a:pt x="1072" y="1007"/>
                    <a:pt x="1068" y="1010"/>
                    <a:pt x="1065" y="1012"/>
                  </a:cubicBezTo>
                  <a:cubicBezTo>
                    <a:pt x="1060" y="1015"/>
                    <a:pt x="1057" y="1018"/>
                    <a:pt x="1052" y="1019"/>
                  </a:cubicBezTo>
                  <a:cubicBezTo>
                    <a:pt x="1035" y="1023"/>
                    <a:pt x="1018" y="1024"/>
                    <a:pt x="1001" y="1024"/>
                  </a:cubicBezTo>
                  <a:cubicBezTo>
                    <a:pt x="978" y="1025"/>
                    <a:pt x="955" y="1026"/>
                    <a:pt x="932" y="1036"/>
                  </a:cubicBezTo>
                  <a:cubicBezTo>
                    <a:pt x="928" y="1018"/>
                    <a:pt x="913" y="1009"/>
                    <a:pt x="899" y="1001"/>
                  </a:cubicBezTo>
                  <a:cubicBezTo>
                    <a:pt x="896" y="1000"/>
                    <a:pt x="894" y="998"/>
                    <a:pt x="892" y="997"/>
                  </a:cubicBezTo>
                  <a:cubicBezTo>
                    <a:pt x="901" y="945"/>
                    <a:pt x="933" y="914"/>
                    <a:pt x="963" y="884"/>
                  </a:cubicBezTo>
                  <a:cubicBezTo>
                    <a:pt x="969" y="878"/>
                    <a:pt x="975" y="872"/>
                    <a:pt x="981" y="866"/>
                  </a:cubicBezTo>
                  <a:cubicBezTo>
                    <a:pt x="982" y="865"/>
                    <a:pt x="984" y="863"/>
                    <a:pt x="987" y="860"/>
                  </a:cubicBezTo>
                  <a:cubicBezTo>
                    <a:pt x="992" y="854"/>
                    <a:pt x="1006" y="839"/>
                    <a:pt x="1010" y="839"/>
                  </a:cubicBezTo>
                  <a:cubicBezTo>
                    <a:pt x="1023" y="839"/>
                    <a:pt x="1031" y="875"/>
                    <a:pt x="1031" y="894"/>
                  </a:cubicBezTo>
                  <a:cubicBezTo>
                    <a:pt x="1031" y="902"/>
                    <a:pt x="1031" y="910"/>
                    <a:pt x="1030" y="919"/>
                  </a:cubicBezTo>
                  <a:cubicBezTo>
                    <a:pt x="1028" y="940"/>
                    <a:pt x="1027" y="959"/>
                    <a:pt x="1039" y="968"/>
                  </a:cubicBezTo>
                  <a:cubicBezTo>
                    <a:pt x="1047" y="973"/>
                    <a:pt x="1047" y="973"/>
                    <a:pt x="1047" y="973"/>
                  </a:cubicBezTo>
                  <a:cubicBezTo>
                    <a:pt x="1045" y="964"/>
                    <a:pt x="1045" y="964"/>
                    <a:pt x="1045" y="964"/>
                  </a:cubicBezTo>
                  <a:cubicBezTo>
                    <a:pt x="1042" y="953"/>
                    <a:pt x="1035" y="926"/>
                    <a:pt x="1039" y="910"/>
                  </a:cubicBezTo>
                  <a:cubicBezTo>
                    <a:pt x="1048" y="925"/>
                    <a:pt x="1061" y="937"/>
                    <a:pt x="1074" y="947"/>
                  </a:cubicBezTo>
                  <a:cubicBezTo>
                    <a:pt x="1079" y="941"/>
                    <a:pt x="1079" y="941"/>
                    <a:pt x="1079" y="941"/>
                  </a:cubicBezTo>
                  <a:cubicBezTo>
                    <a:pt x="1054" y="922"/>
                    <a:pt x="1039" y="888"/>
                    <a:pt x="1038" y="854"/>
                  </a:cubicBezTo>
                  <a:cubicBezTo>
                    <a:pt x="1045" y="858"/>
                    <a:pt x="1052" y="860"/>
                    <a:pt x="1059" y="862"/>
                  </a:cubicBezTo>
                  <a:cubicBezTo>
                    <a:pt x="1067" y="865"/>
                    <a:pt x="1075" y="867"/>
                    <a:pt x="1081" y="872"/>
                  </a:cubicBezTo>
                  <a:cubicBezTo>
                    <a:pt x="1093" y="882"/>
                    <a:pt x="1095" y="899"/>
                    <a:pt x="1097" y="916"/>
                  </a:cubicBezTo>
                  <a:cubicBezTo>
                    <a:pt x="1100" y="934"/>
                    <a:pt x="1102" y="954"/>
                    <a:pt x="1119" y="962"/>
                  </a:cubicBezTo>
                  <a:cubicBezTo>
                    <a:pt x="1136" y="971"/>
                    <a:pt x="1136" y="971"/>
                    <a:pt x="1136" y="971"/>
                  </a:cubicBezTo>
                  <a:cubicBezTo>
                    <a:pt x="1123" y="956"/>
                    <a:pt x="1123" y="956"/>
                    <a:pt x="1123" y="956"/>
                  </a:cubicBezTo>
                  <a:cubicBezTo>
                    <a:pt x="1117" y="949"/>
                    <a:pt x="1112" y="940"/>
                    <a:pt x="1110" y="928"/>
                  </a:cubicBezTo>
                  <a:cubicBezTo>
                    <a:pt x="1118" y="938"/>
                    <a:pt x="1126" y="949"/>
                    <a:pt x="1138" y="957"/>
                  </a:cubicBezTo>
                  <a:cubicBezTo>
                    <a:pt x="1157" y="970"/>
                    <a:pt x="1157" y="970"/>
                    <a:pt x="1157" y="970"/>
                  </a:cubicBezTo>
                  <a:cubicBezTo>
                    <a:pt x="1143" y="952"/>
                    <a:pt x="1143" y="952"/>
                    <a:pt x="1143" y="952"/>
                  </a:cubicBezTo>
                  <a:cubicBezTo>
                    <a:pt x="1140" y="948"/>
                    <a:pt x="1137" y="944"/>
                    <a:pt x="1133" y="940"/>
                  </a:cubicBezTo>
                  <a:cubicBezTo>
                    <a:pt x="1120" y="924"/>
                    <a:pt x="1107" y="908"/>
                    <a:pt x="1102" y="886"/>
                  </a:cubicBezTo>
                  <a:cubicBezTo>
                    <a:pt x="1121" y="894"/>
                    <a:pt x="1135" y="903"/>
                    <a:pt x="1151" y="912"/>
                  </a:cubicBezTo>
                  <a:cubicBezTo>
                    <a:pt x="1157" y="916"/>
                    <a:pt x="1164" y="920"/>
                    <a:pt x="1171" y="924"/>
                  </a:cubicBezTo>
                  <a:cubicBezTo>
                    <a:pt x="1177" y="942"/>
                    <a:pt x="1185" y="959"/>
                    <a:pt x="1197" y="960"/>
                  </a:cubicBezTo>
                  <a:cubicBezTo>
                    <a:pt x="1208" y="961"/>
                    <a:pt x="1208" y="961"/>
                    <a:pt x="1208" y="961"/>
                  </a:cubicBezTo>
                  <a:cubicBezTo>
                    <a:pt x="1199" y="954"/>
                    <a:pt x="1199" y="954"/>
                    <a:pt x="1199" y="954"/>
                  </a:cubicBezTo>
                  <a:cubicBezTo>
                    <a:pt x="1192" y="948"/>
                    <a:pt x="1185" y="937"/>
                    <a:pt x="1184" y="929"/>
                  </a:cubicBezTo>
                  <a:cubicBezTo>
                    <a:pt x="1204" y="938"/>
                    <a:pt x="1227" y="942"/>
                    <a:pt x="1249" y="945"/>
                  </a:cubicBezTo>
                  <a:cubicBezTo>
                    <a:pt x="1270" y="949"/>
                    <a:pt x="1290" y="952"/>
                    <a:pt x="1307" y="959"/>
                  </a:cubicBezTo>
                  <a:cubicBezTo>
                    <a:pt x="1298" y="962"/>
                    <a:pt x="1288" y="967"/>
                    <a:pt x="1279" y="972"/>
                  </a:cubicBezTo>
                  <a:moveTo>
                    <a:pt x="795" y="480"/>
                  </a:moveTo>
                  <a:cubicBezTo>
                    <a:pt x="791" y="480"/>
                    <a:pt x="787" y="482"/>
                    <a:pt x="783" y="486"/>
                  </a:cubicBezTo>
                  <a:cubicBezTo>
                    <a:pt x="792" y="470"/>
                    <a:pt x="807" y="454"/>
                    <a:pt x="824" y="444"/>
                  </a:cubicBezTo>
                  <a:cubicBezTo>
                    <a:pt x="825" y="452"/>
                    <a:pt x="825" y="461"/>
                    <a:pt x="826" y="470"/>
                  </a:cubicBezTo>
                  <a:cubicBezTo>
                    <a:pt x="826" y="478"/>
                    <a:pt x="826" y="487"/>
                    <a:pt x="827" y="495"/>
                  </a:cubicBezTo>
                  <a:cubicBezTo>
                    <a:pt x="827" y="496"/>
                    <a:pt x="827" y="496"/>
                    <a:pt x="826" y="497"/>
                  </a:cubicBezTo>
                  <a:cubicBezTo>
                    <a:pt x="825" y="493"/>
                    <a:pt x="825" y="493"/>
                    <a:pt x="825" y="493"/>
                  </a:cubicBezTo>
                  <a:cubicBezTo>
                    <a:pt x="823" y="503"/>
                    <a:pt x="823" y="503"/>
                    <a:pt x="823" y="503"/>
                  </a:cubicBezTo>
                  <a:cubicBezTo>
                    <a:pt x="821" y="505"/>
                    <a:pt x="819" y="508"/>
                    <a:pt x="818" y="511"/>
                  </a:cubicBezTo>
                  <a:cubicBezTo>
                    <a:pt x="812" y="519"/>
                    <a:pt x="806" y="528"/>
                    <a:pt x="803" y="538"/>
                  </a:cubicBezTo>
                  <a:cubicBezTo>
                    <a:pt x="801" y="541"/>
                    <a:pt x="801" y="545"/>
                    <a:pt x="801" y="549"/>
                  </a:cubicBezTo>
                  <a:cubicBezTo>
                    <a:pt x="801" y="553"/>
                    <a:pt x="800" y="557"/>
                    <a:pt x="799" y="559"/>
                  </a:cubicBezTo>
                  <a:cubicBezTo>
                    <a:pt x="797" y="564"/>
                    <a:pt x="792" y="568"/>
                    <a:pt x="788" y="571"/>
                  </a:cubicBezTo>
                  <a:cubicBezTo>
                    <a:pt x="785" y="573"/>
                    <a:pt x="783" y="575"/>
                    <a:pt x="780" y="578"/>
                  </a:cubicBezTo>
                  <a:cubicBezTo>
                    <a:pt x="771" y="545"/>
                    <a:pt x="770" y="499"/>
                    <a:pt x="796" y="487"/>
                  </a:cubicBezTo>
                  <a:cubicBezTo>
                    <a:pt x="809" y="481"/>
                    <a:pt x="809" y="481"/>
                    <a:pt x="809" y="481"/>
                  </a:cubicBezTo>
                  <a:cubicBezTo>
                    <a:pt x="795" y="480"/>
                    <a:pt x="795" y="480"/>
                    <a:pt x="795" y="480"/>
                  </a:cubicBezTo>
                  <a:moveTo>
                    <a:pt x="873" y="671"/>
                  </a:moveTo>
                  <a:cubicBezTo>
                    <a:pt x="868" y="692"/>
                    <a:pt x="855" y="707"/>
                    <a:pt x="842" y="722"/>
                  </a:cubicBezTo>
                  <a:cubicBezTo>
                    <a:pt x="838" y="727"/>
                    <a:pt x="833" y="731"/>
                    <a:pt x="829" y="737"/>
                  </a:cubicBezTo>
                  <a:cubicBezTo>
                    <a:pt x="826" y="659"/>
                    <a:pt x="839" y="610"/>
                    <a:pt x="869" y="586"/>
                  </a:cubicBezTo>
                  <a:cubicBezTo>
                    <a:pt x="873" y="585"/>
                    <a:pt x="876" y="584"/>
                    <a:pt x="880" y="583"/>
                  </a:cubicBezTo>
                  <a:cubicBezTo>
                    <a:pt x="892" y="579"/>
                    <a:pt x="903" y="576"/>
                    <a:pt x="912" y="568"/>
                  </a:cubicBezTo>
                  <a:cubicBezTo>
                    <a:pt x="904" y="578"/>
                    <a:pt x="904" y="578"/>
                    <a:pt x="904" y="578"/>
                  </a:cubicBezTo>
                  <a:cubicBezTo>
                    <a:pt x="888" y="599"/>
                    <a:pt x="882" y="625"/>
                    <a:pt x="878" y="650"/>
                  </a:cubicBezTo>
                  <a:cubicBezTo>
                    <a:pt x="876" y="657"/>
                    <a:pt x="875" y="664"/>
                    <a:pt x="873" y="671"/>
                  </a:cubicBezTo>
                  <a:moveTo>
                    <a:pt x="910" y="693"/>
                  </a:moveTo>
                  <a:cubicBezTo>
                    <a:pt x="901" y="764"/>
                    <a:pt x="868" y="822"/>
                    <a:pt x="835" y="870"/>
                  </a:cubicBezTo>
                  <a:cubicBezTo>
                    <a:pt x="834" y="859"/>
                    <a:pt x="833" y="848"/>
                    <a:pt x="832" y="838"/>
                  </a:cubicBezTo>
                  <a:cubicBezTo>
                    <a:pt x="829" y="820"/>
                    <a:pt x="827" y="804"/>
                    <a:pt x="829" y="788"/>
                  </a:cubicBezTo>
                  <a:cubicBezTo>
                    <a:pt x="833" y="737"/>
                    <a:pt x="876" y="711"/>
                    <a:pt x="910" y="693"/>
                  </a:cubicBezTo>
                  <a:moveTo>
                    <a:pt x="879" y="551"/>
                  </a:moveTo>
                  <a:cubicBezTo>
                    <a:pt x="875" y="554"/>
                    <a:pt x="872" y="556"/>
                    <a:pt x="869" y="559"/>
                  </a:cubicBezTo>
                  <a:cubicBezTo>
                    <a:pt x="865" y="562"/>
                    <a:pt x="863" y="565"/>
                    <a:pt x="860" y="568"/>
                  </a:cubicBezTo>
                  <a:cubicBezTo>
                    <a:pt x="856" y="572"/>
                    <a:pt x="853" y="576"/>
                    <a:pt x="849" y="578"/>
                  </a:cubicBezTo>
                  <a:cubicBezTo>
                    <a:pt x="851" y="566"/>
                    <a:pt x="852" y="551"/>
                    <a:pt x="853" y="540"/>
                  </a:cubicBezTo>
                  <a:cubicBezTo>
                    <a:pt x="853" y="536"/>
                    <a:pt x="853" y="532"/>
                    <a:pt x="854" y="529"/>
                  </a:cubicBezTo>
                  <a:cubicBezTo>
                    <a:pt x="857" y="528"/>
                    <a:pt x="860" y="526"/>
                    <a:pt x="864" y="525"/>
                  </a:cubicBezTo>
                  <a:cubicBezTo>
                    <a:pt x="871" y="522"/>
                    <a:pt x="879" y="519"/>
                    <a:pt x="885" y="514"/>
                  </a:cubicBezTo>
                  <a:cubicBezTo>
                    <a:pt x="891" y="510"/>
                    <a:pt x="891" y="510"/>
                    <a:pt x="891" y="510"/>
                  </a:cubicBezTo>
                  <a:cubicBezTo>
                    <a:pt x="883" y="508"/>
                    <a:pt x="883" y="508"/>
                    <a:pt x="883" y="508"/>
                  </a:cubicBezTo>
                  <a:cubicBezTo>
                    <a:pt x="882" y="508"/>
                    <a:pt x="882" y="508"/>
                    <a:pt x="882" y="508"/>
                  </a:cubicBezTo>
                  <a:cubicBezTo>
                    <a:pt x="878" y="508"/>
                    <a:pt x="874" y="510"/>
                    <a:pt x="869" y="512"/>
                  </a:cubicBezTo>
                  <a:cubicBezTo>
                    <a:pt x="866" y="513"/>
                    <a:pt x="863" y="515"/>
                    <a:pt x="860" y="516"/>
                  </a:cubicBezTo>
                  <a:cubicBezTo>
                    <a:pt x="860" y="515"/>
                    <a:pt x="861" y="514"/>
                    <a:pt x="862" y="513"/>
                  </a:cubicBezTo>
                  <a:cubicBezTo>
                    <a:pt x="864" y="511"/>
                    <a:pt x="866" y="509"/>
                    <a:pt x="868" y="507"/>
                  </a:cubicBezTo>
                  <a:cubicBezTo>
                    <a:pt x="870" y="505"/>
                    <a:pt x="870" y="505"/>
                    <a:pt x="870" y="505"/>
                  </a:cubicBezTo>
                  <a:cubicBezTo>
                    <a:pt x="868" y="502"/>
                    <a:pt x="868" y="502"/>
                    <a:pt x="868" y="502"/>
                  </a:cubicBezTo>
                  <a:cubicBezTo>
                    <a:pt x="866" y="499"/>
                    <a:pt x="861" y="500"/>
                    <a:pt x="857" y="503"/>
                  </a:cubicBezTo>
                  <a:cubicBezTo>
                    <a:pt x="858" y="484"/>
                    <a:pt x="863" y="461"/>
                    <a:pt x="874" y="433"/>
                  </a:cubicBezTo>
                  <a:cubicBezTo>
                    <a:pt x="881" y="431"/>
                    <a:pt x="889" y="430"/>
                    <a:pt x="897" y="428"/>
                  </a:cubicBezTo>
                  <a:cubicBezTo>
                    <a:pt x="903" y="427"/>
                    <a:pt x="910" y="425"/>
                    <a:pt x="917" y="423"/>
                  </a:cubicBezTo>
                  <a:cubicBezTo>
                    <a:pt x="916" y="431"/>
                    <a:pt x="915" y="439"/>
                    <a:pt x="915" y="447"/>
                  </a:cubicBezTo>
                  <a:cubicBezTo>
                    <a:pt x="913" y="478"/>
                    <a:pt x="910" y="516"/>
                    <a:pt x="895" y="538"/>
                  </a:cubicBezTo>
                  <a:cubicBezTo>
                    <a:pt x="892" y="543"/>
                    <a:pt x="885" y="547"/>
                    <a:pt x="879" y="551"/>
                  </a:cubicBezTo>
                  <a:moveTo>
                    <a:pt x="869" y="393"/>
                  </a:moveTo>
                  <a:cubicBezTo>
                    <a:pt x="866" y="397"/>
                    <a:pt x="864" y="402"/>
                    <a:pt x="862" y="406"/>
                  </a:cubicBezTo>
                  <a:cubicBezTo>
                    <a:pt x="858" y="414"/>
                    <a:pt x="855" y="422"/>
                    <a:pt x="849" y="425"/>
                  </a:cubicBezTo>
                  <a:cubicBezTo>
                    <a:pt x="847" y="418"/>
                    <a:pt x="845" y="413"/>
                    <a:pt x="842" y="408"/>
                  </a:cubicBezTo>
                  <a:cubicBezTo>
                    <a:pt x="841" y="406"/>
                    <a:pt x="841" y="406"/>
                    <a:pt x="841" y="406"/>
                  </a:cubicBezTo>
                  <a:cubicBezTo>
                    <a:pt x="855" y="378"/>
                    <a:pt x="868" y="356"/>
                    <a:pt x="899" y="354"/>
                  </a:cubicBezTo>
                  <a:cubicBezTo>
                    <a:pt x="897" y="359"/>
                    <a:pt x="892" y="364"/>
                    <a:pt x="887" y="370"/>
                  </a:cubicBezTo>
                  <a:cubicBezTo>
                    <a:pt x="881" y="377"/>
                    <a:pt x="874" y="384"/>
                    <a:pt x="869" y="393"/>
                  </a:cubicBezTo>
                  <a:moveTo>
                    <a:pt x="897" y="344"/>
                  </a:moveTo>
                  <a:cubicBezTo>
                    <a:pt x="897" y="344"/>
                    <a:pt x="896" y="344"/>
                    <a:pt x="896" y="345"/>
                  </a:cubicBezTo>
                  <a:cubicBezTo>
                    <a:pt x="899" y="343"/>
                    <a:pt x="901" y="341"/>
                    <a:pt x="904" y="339"/>
                  </a:cubicBezTo>
                  <a:cubicBezTo>
                    <a:pt x="906" y="338"/>
                    <a:pt x="908" y="337"/>
                    <a:pt x="910" y="335"/>
                  </a:cubicBezTo>
                  <a:cubicBezTo>
                    <a:pt x="910" y="338"/>
                    <a:pt x="910" y="341"/>
                    <a:pt x="910" y="343"/>
                  </a:cubicBezTo>
                  <a:cubicBezTo>
                    <a:pt x="905" y="343"/>
                    <a:pt x="901" y="344"/>
                    <a:pt x="897" y="344"/>
                  </a:cubicBezTo>
                  <a:moveTo>
                    <a:pt x="897" y="325"/>
                  </a:moveTo>
                  <a:cubicBezTo>
                    <a:pt x="876" y="342"/>
                    <a:pt x="854" y="359"/>
                    <a:pt x="836" y="380"/>
                  </a:cubicBezTo>
                  <a:cubicBezTo>
                    <a:pt x="835" y="379"/>
                    <a:pt x="835" y="378"/>
                    <a:pt x="834" y="376"/>
                  </a:cubicBezTo>
                  <a:cubicBezTo>
                    <a:pt x="833" y="375"/>
                    <a:pt x="832" y="373"/>
                    <a:pt x="832" y="372"/>
                  </a:cubicBezTo>
                  <a:cubicBezTo>
                    <a:pt x="844" y="358"/>
                    <a:pt x="855" y="342"/>
                    <a:pt x="864" y="328"/>
                  </a:cubicBezTo>
                  <a:cubicBezTo>
                    <a:pt x="879" y="305"/>
                    <a:pt x="879" y="305"/>
                    <a:pt x="879" y="305"/>
                  </a:cubicBezTo>
                  <a:cubicBezTo>
                    <a:pt x="859" y="323"/>
                    <a:pt x="859" y="323"/>
                    <a:pt x="859" y="323"/>
                  </a:cubicBezTo>
                  <a:cubicBezTo>
                    <a:pt x="850" y="331"/>
                    <a:pt x="842" y="341"/>
                    <a:pt x="835" y="351"/>
                  </a:cubicBezTo>
                  <a:cubicBezTo>
                    <a:pt x="834" y="353"/>
                    <a:pt x="832" y="356"/>
                    <a:pt x="830" y="358"/>
                  </a:cubicBezTo>
                  <a:cubicBezTo>
                    <a:pt x="828" y="353"/>
                    <a:pt x="825" y="348"/>
                    <a:pt x="822" y="344"/>
                  </a:cubicBezTo>
                  <a:cubicBezTo>
                    <a:pt x="817" y="337"/>
                    <a:pt x="813" y="331"/>
                    <a:pt x="814" y="324"/>
                  </a:cubicBezTo>
                  <a:cubicBezTo>
                    <a:pt x="814" y="324"/>
                    <a:pt x="814" y="324"/>
                    <a:pt x="814" y="324"/>
                  </a:cubicBezTo>
                  <a:cubicBezTo>
                    <a:pt x="850" y="321"/>
                    <a:pt x="881" y="296"/>
                    <a:pt x="904" y="275"/>
                  </a:cubicBezTo>
                  <a:cubicBezTo>
                    <a:pt x="904" y="290"/>
                    <a:pt x="905" y="304"/>
                    <a:pt x="908" y="316"/>
                  </a:cubicBezTo>
                  <a:cubicBezTo>
                    <a:pt x="905" y="319"/>
                    <a:pt x="901" y="322"/>
                    <a:pt x="897" y="325"/>
                  </a:cubicBezTo>
                  <a:moveTo>
                    <a:pt x="815" y="403"/>
                  </a:moveTo>
                  <a:cubicBezTo>
                    <a:pt x="815" y="403"/>
                    <a:pt x="815" y="402"/>
                    <a:pt x="815" y="402"/>
                  </a:cubicBezTo>
                  <a:cubicBezTo>
                    <a:pt x="817" y="406"/>
                    <a:pt x="818" y="410"/>
                    <a:pt x="819" y="414"/>
                  </a:cubicBezTo>
                  <a:cubicBezTo>
                    <a:pt x="817" y="417"/>
                    <a:pt x="817" y="417"/>
                    <a:pt x="817" y="417"/>
                  </a:cubicBezTo>
                  <a:cubicBezTo>
                    <a:pt x="814" y="421"/>
                    <a:pt x="811" y="425"/>
                    <a:pt x="808" y="429"/>
                  </a:cubicBezTo>
                  <a:cubicBezTo>
                    <a:pt x="808" y="420"/>
                    <a:pt x="812" y="411"/>
                    <a:pt x="815" y="403"/>
                  </a:cubicBezTo>
                  <a:moveTo>
                    <a:pt x="811" y="551"/>
                  </a:moveTo>
                  <a:cubicBezTo>
                    <a:pt x="812" y="543"/>
                    <a:pt x="816" y="536"/>
                    <a:pt x="820" y="528"/>
                  </a:cubicBezTo>
                  <a:cubicBezTo>
                    <a:pt x="822" y="525"/>
                    <a:pt x="824" y="522"/>
                    <a:pt x="825" y="519"/>
                  </a:cubicBezTo>
                  <a:cubicBezTo>
                    <a:pt x="825" y="531"/>
                    <a:pt x="819" y="543"/>
                    <a:pt x="811" y="551"/>
                  </a:cubicBezTo>
                  <a:moveTo>
                    <a:pt x="819" y="561"/>
                  </a:moveTo>
                  <a:cubicBezTo>
                    <a:pt x="818" y="566"/>
                    <a:pt x="817" y="572"/>
                    <a:pt x="815" y="577"/>
                  </a:cubicBezTo>
                  <a:cubicBezTo>
                    <a:pt x="814" y="579"/>
                    <a:pt x="814" y="582"/>
                    <a:pt x="813" y="584"/>
                  </a:cubicBezTo>
                  <a:cubicBezTo>
                    <a:pt x="811" y="584"/>
                    <a:pt x="808" y="584"/>
                    <a:pt x="805" y="584"/>
                  </a:cubicBezTo>
                  <a:cubicBezTo>
                    <a:pt x="802" y="584"/>
                    <a:pt x="799" y="584"/>
                    <a:pt x="797" y="584"/>
                  </a:cubicBezTo>
                  <a:cubicBezTo>
                    <a:pt x="799" y="582"/>
                    <a:pt x="801" y="579"/>
                    <a:pt x="804" y="577"/>
                  </a:cubicBezTo>
                  <a:cubicBezTo>
                    <a:pt x="809" y="572"/>
                    <a:pt x="814" y="567"/>
                    <a:pt x="819" y="561"/>
                  </a:cubicBezTo>
                  <a:moveTo>
                    <a:pt x="789" y="593"/>
                  </a:moveTo>
                  <a:cubicBezTo>
                    <a:pt x="792" y="595"/>
                    <a:pt x="797" y="595"/>
                    <a:pt x="803" y="594"/>
                  </a:cubicBezTo>
                  <a:cubicBezTo>
                    <a:pt x="806" y="594"/>
                    <a:pt x="809" y="593"/>
                    <a:pt x="812" y="594"/>
                  </a:cubicBezTo>
                  <a:cubicBezTo>
                    <a:pt x="808" y="609"/>
                    <a:pt x="805" y="624"/>
                    <a:pt x="802" y="640"/>
                  </a:cubicBezTo>
                  <a:cubicBezTo>
                    <a:pt x="800" y="650"/>
                    <a:pt x="798" y="660"/>
                    <a:pt x="796" y="671"/>
                  </a:cubicBezTo>
                  <a:cubicBezTo>
                    <a:pt x="792" y="660"/>
                    <a:pt x="790" y="646"/>
                    <a:pt x="788" y="634"/>
                  </a:cubicBezTo>
                  <a:cubicBezTo>
                    <a:pt x="786" y="623"/>
                    <a:pt x="785" y="612"/>
                    <a:pt x="782" y="603"/>
                  </a:cubicBezTo>
                  <a:cubicBezTo>
                    <a:pt x="784" y="599"/>
                    <a:pt x="786" y="596"/>
                    <a:pt x="789" y="593"/>
                  </a:cubicBezTo>
                  <a:moveTo>
                    <a:pt x="835" y="1112"/>
                  </a:moveTo>
                  <a:cubicBezTo>
                    <a:pt x="835" y="1107"/>
                    <a:pt x="835" y="1103"/>
                    <a:pt x="835" y="1099"/>
                  </a:cubicBezTo>
                  <a:cubicBezTo>
                    <a:pt x="835" y="1090"/>
                    <a:pt x="834" y="1081"/>
                    <a:pt x="835" y="1071"/>
                  </a:cubicBezTo>
                  <a:cubicBezTo>
                    <a:pt x="839" y="1080"/>
                    <a:pt x="841" y="1093"/>
                    <a:pt x="839" y="1102"/>
                  </a:cubicBezTo>
                  <a:cubicBezTo>
                    <a:pt x="838" y="1106"/>
                    <a:pt x="837" y="1109"/>
                    <a:pt x="835" y="1112"/>
                  </a:cubicBezTo>
                  <a:moveTo>
                    <a:pt x="836" y="1005"/>
                  </a:moveTo>
                  <a:cubicBezTo>
                    <a:pt x="840" y="1006"/>
                    <a:pt x="845" y="1007"/>
                    <a:pt x="850" y="1009"/>
                  </a:cubicBezTo>
                  <a:cubicBezTo>
                    <a:pt x="853" y="1010"/>
                    <a:pt x="856" y="1011"/>
                    <a:pt x="859" y="1011"/>
                  </a:cubicBezTo>
                  <a:cubicBezTo>
                    <a:pt x="858" y="1018"/>
                    <a:pt x="857" y="1026"/>
                    <a:pt x="856" y="1034"/>
                  </a:cubicBezTo>
                  <a:cubicBezTo>
                    <a:pt x="856" y="1038"/>
                    <a:pt x="855" y="1042"/>
                    <a:pt x="855" y="1046"/>
                  </a:cubicBezTo>
                  <a:cubicBezTo>
                    <a:pt x="853" y="1042"/>
                    <a:pt x="851" y="1039"/>
                    <a:pt x="848" y="1035"/>
                  </a:cubicBezTo>
                  <a:cubicBezTo>
                    <a:pt x="843" y="1026"/>
                    <a:pt x="838" y="1018"/>
                    <a:pt x="836" y="1005"/>
                  </a:cubicBezTo>
                  <a:moveTo>
                    <a:pt x="834" y="975"/>
                  </a:moveTo>
                  <a:cubicBezTo>
                    <a:pt x="839" y="930"/>
                    <a:pt x="858" y="903"/>
                    <a:pt x="877" y="874"/>
                  </a:cubicBezTo>
                  <a:cubicBezTo>
                    <a:pt x="888" y="858"/>
                    <a:pt x="900" y="841"/>
                    <a:pt x="908" y="822"/>
                  </a:cubicBezTo>
                  <a:cubicBezTo>
                    <a:pt x="912" y="819"/>
                    <a:pt x="917" y="820"/>
                    <a:pt x="924" y="821"/>
                  </a:cubicBezTo>
                  <a:cubicBezTo>
                    <a:pt x="927" y="822"/>
                    <a:pt x="930" y="823"/>
                    <a:pt x="934" y="823"/>
                  </a:cubicBezTo>
                  <a:cubicBezTo>
                    <a:pt x="926" y="847"/>
                    <a:pt x="914" y="867"/>
                    <a:pt x="903" y="886"/>
                  </a:cubicBezTo>
                  <a:cubicBezTo>
                    <a:pt x="886" y="915"/>
                    <a:pt x="869" y="944"/>
                    <a:pt x="864" y="987"/>
                  </a:cubicBezTo>
                  <a:cubicBezTo>
                    <a:pt x="852" y="984"/>
                    <a:pt x="842" y="980"/>
                    <a:pt x="834" y="975"/>
                  </a:cubicBezTo>
                  <a:moveTo>
                    <a:pt x="1076" y="660"/>
                  </a:moveTo>
                  <a:cubicBezTo>
                    <a:pt x="1049" y="665"/>
                    <a:pt x="1024" y="675"/>
                    <a:pt x="998" y="693"/>
                  </a:cubicBezTo>
                  <a:cubicBezTo>
                    <a:pt x="999" y="691"/>
                    <a:pt x="999" y="688"/>
                    <a:pt x="1000" y="686"/>
                  </a:cubicBezTo>
                  <a:cubicBezTo>
                    <a:pt x="1001" y="686"/>
                    <a:pt x="1001" y="686"/>
                    <a:pt x="1001" y="686"/>
                  </a:cubicBezTo>
                  <a:cubicBezTo>
                    <a:pt x="1000" y="685"/>
                    <a:pt x="1000" y="685"/>
                    <a:pt x="1000" y="685"/>
                  </a:cubicBezTo>
                  <a:cubicBezTo>
                    <a:pt x="1001" y="681"/>
                    <a:pt x="1002" y="676"/>
                    <a:pt x="1003" y="672"/>
                  </a:cubicBezTo>
                  <a:cubicBezTo>
                    <a:pt x="1006" y="663"/>
                    <a:pt x="1008" y="654"/>
                    <a:pt x="1010" y="645"/>
                  </a:cubicBezTo>
                  <a:cubicBezTo>
                    <a:pt x="1034" y="639"/>
                    <a:pt x="1056" y="621"/>
                    <a:pt x="1077" y="604"/>
                  </a:cubicBezTo>
                  <a:cubicBezTo>
                    <a:pt x="1081" y="601"/>
                    <a:pt x="1084" y="598"/>
                    <a:pt x="1088" y="595"/>
                  </a:cubicBezTo>
                  <a:cubicBezTo>
                    <a:pt x="1081" y="614"/>
                    <a:pt x="1076" y="635"/>
                    <a:pt x="1076" y="660"/>
                  </a:cubicBezTo>
                  <a:moveTo>
                    <a:pt x="1089" y="682"/>
                  </a:moveTo>
                  <a:cubicBezTo>
                    <a:pt x="1090" y="674"/>
                    <a:pt x="1090" y="674"/>
                    <a:pt x="1090" y="674"/>
                  </a:cubicBezTo>
                  <a:cubicBezTo>
                    <a:pt x="1100" y="671"/>
                    <a:pt x="1110" y="668"/>
                    <a:pt x="1120" y="665"/>
                  </a:cubicBezTo>
                  <a:cubicBezTo>
                    <a:pt x="1123" y="664"/>
                    <a:pt x="1127" y="663"/>
                    <a:pt x="1130" y="662"/>
                  </a:cubicBezTo>
                  <a:cubicBezTo>
                    <a:pt x="1131" y="673"/>
                    <a:pt x="1130" y="684"/>
                    <a:pt x="1129" y="695"/>
                  </a:cubicBezTo>
                  <a:cubicBezTo>
                    <a:pt x="1128" y="698"/>
                    <a:pt x="1128" y="702"/>
                    <a:pt x="1127" y="706"/>
                  </a:cubicBezTo>
                  <a:cubicBezTo>
                    <a:pt x="1118" y="709"/>
                    <a:pt x="1108" y="715"/>
                    <a:pt x="1100" y="721"/>
                  </a:cubicBezTo>
                  <a:cubicBezTo>
                    <a:pt x="1095" y="724"/>
                    <a:pt x="1089" y="728"/>
                    <a:pt x="1085" y="730"/>
                  </a:cubicBezTo>
                  <a:cubicBezTo>
                    <a:pt x="1087" y="715"/>
                    <a:pt x="1088" y="698"/>
                    <a:pt x="1089" y="682"/>
                  </a:cubicBezTo>
                  <a:moveTo>
                    <a:pt x="1012" y="797"/>
                  </a:moveTo>
                  <a:cubicBezTo>
                    <a:pt x="995" y="801"/>
                    <a:pt x="981" y="803"/>
                    <a:pt x="966" y="802"/>
                  </a:cubicBezTo>
                  <a:cubicBezTo>
                    <a:pt x="968" y="794"/>
                    <a:pt x="971" y="785"/>
                    <a:pt x="974" y="777"/>
                  </a:cubicBezTo>
                  <a:cubicBezTo>
                    <a:pt x="980" y="760"/>
                    <a:pt x="987" y="742"/>
                    <a:pt x="990" y="721"/>
                  </a:cubicBezTo>
                  <a:cubicBezTo>
                    <a:pt x="1009" y="696"/>
                    <a:pt x="1041" y="686"/>
                    <a:pt x="1075" y="677"/>
                  </a:cubicBezTo>
                  <a:cubicBezTo>
                    <a:pt x="1074" y="710"/>
                    <a:pt x="1068" y="729"/>
                    <a:pt x="1060" y="752"/>
                  </a:cubicBezTo>
                  <a:cubicBezTo>
                    <a:pt x="1043" y="765"/>
                    <a:pt x="1028" y="780"/>
                    <a:pt x="1012" y="797"/>
                  </a:cubicBezTo>
                  <a:moveTo>
                    <a:pt x="1091" y="830"/>
                  </a:moveTo>
                  <a:cubicBezTo>
                    <a:pt x="1100" y="833"/>
                    <a:pt x="1109" y="836"/>
                    <a:pt x="1119" y="838"/>
                  </a:cubicBezTo>
                  <a:cubicBezTo>
                    <a:pt x="1121" y="841"/>
                    <a:pt x="1123" y="843"/>
                    <a:pt x="1124" y="846"/>
                  </a:cubicBezTo>
                  <a:cubicBezTo>
                    <a:pt x="1135" y="861"/>
                    <a:pt x="1145" y="877"/>
                    <a:pt x="1161" y="887"/>
                  </a:cubicBezTo>
                  <a:cubicBezTo>
                    <a:pt x="1161" y="892"/>
                    <a:pt x="1163" y="896"/>
                    <a:pt x="1164" y="901"/>
                  </a:cubicBezTo>
                  <a:cubicBezTo>
                    <a:pt x="1165" y="903"/>
                    <a:pt x="1165" y="905"/>
                    <a:pt x="1166" y="907"/>
                  </a:cubicBezTo>
                  <a:cubicBezTo>
                    <a:pt x="1148" y="897"/>
                    <a:pt x="1132" y="885"/>
                    <a:pt x="1116" y="874"/>
                  </a:cubicBezTo>
                  <a:cubicBezTo>
                    <a:pt x="1088" y="854"/>
                    <a:pt x="1060" y="834"/>
                    <a:pt x="1023" y="822"/>
                  </a:cubicBezTo>
                  <a:cubicBezTo>
                    <a:pt x="1025" y="820"/>
                    <a:pt x="1026" y="819"/>
                    <a:pt x="1028" y="817"/>
                  </a:cubicBezTo>
                  <a:cubicBezTo>
                    <a:pt x="1029" y="816"/>
                    <a:pt x="1030" y="815"/>
                    <a:pt x="1030" y="815"/>
                  </a:cubicBezTo>
                  <a:cubicBezTo>
                    <a:pt x="1052" y="818"/>
                    <a:pt x="1072" y="824"/>
                    <a:pt x="1091" y="830"/>
                  </a:cubicBezTo>
                  <a:moveTo>
                    <a:pt x="981" y="830"/>
                  </a:moveTo>
                  <a:cubicBezTo>
                    <a:pt x="976" y="839"/>
                    <a:pt x="968" y="845"/>
                    <a:pt x="960" y="852"/>
                  </a:cubicBezTo>
                  <a:cubicBezTo>
                    <a:pt x="955" y="856"/>
                    <a:pt x="950" y="860"/>
                    <a:pt x="946" y="865"/>
                  </a:cubicBezTo>
                  <a:cubicBezTo>
                    <a:pt x="947" y="859"/>
                    <a:pt x="949" y="854"/>
                    <a:pt x="952" y="848"/>
                  </a:cubicBezTo>
                  <a:cubicBezTo>
                    <a:pt x="955" y="841"/>
                    <a:pt x="958" y="834"/>
                    <a:pt x="959" y="826"/>
                  </a:cubicBezTo>
                  <a:cubicBezTo>
                    <a:pt x="960" y="826"/>
                    <a:pt x="960" y="826"/>
                    <a:pt x="960" y="826"/>
                  </a:cubicBezTo>
                  <a:cubicBezTo>
                    <a:pt x="967" y="827"/>
                    <a:pt x="974" y="829"/>
                    <a:pt x="981" y="830"/>
                  </a:cubicBezTo>
                  <a:moveTo>
                    <a:pt x="983" y="676"/>
                  </a:moveTo>
                  <a:cubicBezTo>
                    <a:pt x="978" y="673"/>
                    <a:pt x="973" y="671"/>
                    <a:pt x="968" y="669"/>
                  </a:cubicBezTo>
                  <a:cubicBezTo>
                    <a:pt x="971" y="667"/>
                    <a:pt x="974" y="666"/>
                    <a:pt x="977" y="664"/>
                  </a:cubicBezTo>
                  <a:cubicBezTo>
                    <a:pt x="981" y="662"/>
                    <a:pt x="985" y="660"/>
                    <a:pt x="989" y="657"/>
                  </a:cubicBezTo>
                  <a:cubicBezTo>
                    <a:pt x="987" y="663"/>
                    <a:pt x="985" y="670"/>
                    <a:pt x="983" y="676"/>
                  </a:cubicBezTo>
                  <a:moveTo>
                    <a:pt x="998" y="624"/>
                  </a:moveTo>
                  <a:cubicBezTo>
                    <a:pt x="997" y="630"/>
                    <a:pt x="996" y="635"/>
                    <a:pt x="995" y="640"/>
                  </a:cubicBezTo>
                  <a:cubicBezTo>
                    <a:pt x="983" y="647"/>
                    <a:pt x="969" y="653"/>
                    <a:pt x="955" y="659"/>
                  </a:cubicBezTo>
                  <a:cubicBezTo>
                    <a:pt x="953" y="660"/>
                    <a:pt x="953" y="660"/>
                    <a:pt x="953" y="660"/>
                  </a:cubicBezTo>
                  <a:cubicBezTo>
                    <a:pt x="958" y="641"/>
                    <a:pt x="973" y="626"/>
                    <a:pt x="988" y="612"/>
                  </a:cubicBezTo>
                  <a:cubicBezTo>
                    <a:pt x="993" y="608"/>
                    <a:pt x="998" y="603"/>
                    <a:pt x="1002" y="598"/>
                  </a:cubicBezTo>
                  <a:cubicBezTo>
                    <a:pt x="1001" y="606"/>
                    <a:pt x="1000" y="616"/>
                    <a:pt x="998" y="624"/>
                  </a:cubicBezTo>
                  <a:moveTo>
                    <a:pt x="954" y="675"/>
                  </a:moveTo>
                  <a:cubicBezTo>
                    <a:pt x="958" y="676"/>
                    <a:pt x="961" y="677"/>
                    <a:pt x="965" y="678"/>
                  </a:cubicBezTo>
                  <a:cubicBezTo>
                    <a:pt x="969" y="680"/>
                    <a:pt x="974" y="682"/>
                    <a:pt x="981" y="683"/>
                  </a:cubicBezTo>
                  <a:cubicBezTo>
                    <a:pt x="978" y="691"/>
                    <a:pt x="976" y="699"/>
                    <a:pt x="973" y="707"/>
                  </a:cubicBezTo>
                  <a:cubicBezTo>
                    <a:pt x="964" y="738"/>
                    <a:pt x="954" y="770"/>
                    <a:pt x="943" y="801"/>
                  </a:cubicBezTo>
                  <a:cubicBezTo>
                    <a:pt x="939" y="800"/>
                    <a:pt x="935" y="799"/>
                    <a:pt x="931" y="798"/>
                  </a:cubicBezTo>
                  <a:cubicBezTo>
                    <a:pt x="925" y="797"/>
                    <a:pt x="920" y="796"/>
                    <a:pt x="915" y="796"/>
                  </a:cubicBezTo>
                  <a:cubicBezTo>
                    <a:pt x="914" y="796"/>
                    <a:pt x="913" y="796"/>
                    <a:pt x="912" y="796"/>
                  </a:cubicBezTo>
                  <a:cubicBezTo>
                    <a:pt x="914" y="788"/>
                    <a:pt x="916" y="781"/>
                    <a:pt x="919" y="774"/>
                  </a:cubicBezTo>
                  <a:cubicBezTo>
                    <a:pt x="928" y="744"/>
                    <a:pt x="938" y="714"/>
                    <a:pt x="944" y="679"/>
                  </a:cubicBezTo>
                  <a:cubicBezTo>
                    <a:pt x="949" y="675"/>
                    <a:pt x="952" y="675"/>
                    <a:pt x="954" y="675"/>
                  </a:cubicBezTo>
                  <a:moveTo>
                    <a:pt x="888" y="1023"/>
                  </a:moveTo>
                  <a:cubicBezTo>
                    <a:pt x="893" y="1026"/>
                    <a:pt x="898" y="1030"/>
                    <a:pt x="902" y="1035"/>
                  </a:cubicBezTo>
                  <a:cubicBezTo>
                    <a:pt x="905" y="1037"/>
                    <a:pt x="907" y="1040"/>
                    <a:pt x="911" y="1043"/>
                  </a:cubicBezTo>
                  <a:cubicBezTo>
                    <a:pt x="910" y="1043"/>
                    <a:pt x="910" y="1043"/>
                    <a:pt x="910" y="1043"/>
                  </a:cubicBezTo>
                  <a:cubicBezTo>
                    <a:pt x="903" y="1046"/>
                    <a:pt x="896" y="1049"/>
                    <a:pt x="889" y="1051"/>
                  </a:cubicBezTo>
                  <a:cubicBezTo>
                    <a:pt x="887" y="1043"/>
                    <a:pt x="886" y="1031"/>
                    <a:pt x="888" y="1023"/>
                  </a:cubicBezTo>
                  <a:moveTo>
                    <a:pt x="1356" y="938"/>
                  </a:moveTo>
                  <a:cubicBezTo>
                    <a:pt x="1352" y="940"/>
                    <a:pt x="1348" y="942"/>
                    <a:pt x="1344" y="943"/>
                  </a:cubicBezTo>
                  <a:cubicBezTo>
                    <a:pt x="1337" y="946"/>
                    <a:pt x="1329" y="949"/>
                    <a:pt x="1322" y="954"/>
                  </a:cubicBezTo>
                  <a:cubicBezTo>
                    <a:pt x="1303" y="943"/>
                    <a:pt x="1278" y="939"/>
                    <a:pt x="1251" y="934"/>
                  </a:cubicBezTo>
                  <a:cubicBezTo>
                    <a:pt x="1225" y="929"/>
                    <a:pt x="1198" y="925"/>
                    <a:pt x="1178" y="913"/>
                  </a:cubicBezTo>
                  <a:cubicBezTo>
                    <a:pt x="1177" y="909"/>
                    <a:pt x="1176" y="906"/>
                    <a:pt x="1175" y="903"/>
                  </a:cubicBezTo>
                  <a:cubicBezTo>
                    <a:pt x="1174" y="901"/>
                    <a:pt x="1174" y="899"/>
                    <a:pt x="1173" y="897"/>
                  </a:cubicBezTo>
                  <a:cubicBezTo>
                    <a:pt x="1192" y="909"/>
                    <a:pt x="1215" y="917"/>
                    <a:pt x="1237" y="925"/>
                  </a:cubicBezTo>
                  <a:cubicBezTo>
                    <a:pt x="1247" y="928"/>
                    <a:pt x="1257" y="932"/>
                    <a:pt x="1266" y="936"/>
                  </a:cubicBezTo>
                  <a:cubicBezTo>
                    <a:pt x="1269" y="929"/>
                    <a:pt x="1269" y="929"/>
                    <a:pt x="1269" y="929"/>
                  </a:cubicBezTo>
                  <a:cubicBezTo>
                    <a:pt x="1260" y="925"/>
                    <a:pt x="1250" y="921"/>
                    <a:pt x="1240" y="917"/>
                  </a:cubicBezTo>
                  <a:cubicBezTo>
                    <a:pt x="1198" y="899"/>
                    <a:pt x="1155" y="881"/>
                    <a:pt x="1134" y="845"/>
                  </a:cubicBezTo>
                  <a:cubicBezTo>
                    <a:pt x="1153" y="849"/>
                    <a:pt x="1172" y="855"/>
                    <a:pt x="1191" y="862"/>
                  </a:cubicBezTo>
                  <a:cubicBezTo>
                    <a:pt x="1218" y="872"/>
                    <a:pt x="1246" y="882"/>
                    <a:pt x="1277" y="886"/>
                  </a:cubicBezTo>
                  <a:cubicBezTo>
                    <a:pt x="1301" y="911"/>
                    <a:pt x="1327" y="928"/>
                    <a:pt x="1356" y="938"/>
                  </a:cubicBezTo>
                  <a:moveTo>
                    <a:pt x="1439" y="876"/>
                  </a:moveTo>
                  <a:cubicBezTo>
                    <a:pt x="1443" y="880"/>
                    <a:pt x="1450" y="886"/>
                    <a:pt x="1458" y="891"/>
                  </a:cubicBezTo>
                  <a:cubicBezTo>
                    <a:pt x="1451" y="891"/>
                    <a:pt x="1451" y="891"/>
                    <a:pt x="1451" y="891"/>
                  </a:cubicBezTo>
                  <a:cubicBezTo>
                    <a:pt x="1427" y="892"/>
                    <a:pt x="1404" y="892"/>
                    <a:pt x="1381" y="890"/>
                  </a:cubicBezTo>
                  <a:cubicBezTo>
                    <a:pt x="1285" y="883"/>
                    <a:pt x="1205" y="853"/>
                    <a:pt x="1127" y="824"/>
                  </a:cubicBezTo>
                  <a:cubicBezTo>
                    <a:pt x="1111" y="818"/>
                    <a:pt x="1095" y="812"/>
                    <a:pt x="1079" y="806"/>
                  </a:cubicBezTo>
                  <a:cubicBezTo>
                    <a:pt x="1111" y="804"/>
                    <a:pt x="1142" y="804"/>
                    <a:pt x="1169" y="805"/>
                  </a:cubicBezTo>
                  <a:cubicBezTo>
                    <a:pt x="1178" y="805"/>
                    <a:pt x="1188" y="805"/>
                    <a:pt x="1197" y="806"/>
                  </a:cubicBezTo>
                  <a:cubicBezTo>
                    <a:pt x="1212" y="806"/>
                    <a:pt x="1227" y="806"/>
                    <a:pt x="1241" y="807"/>
                  </a:cubicBezTo>
                  <a:cubicBezTo>
                    <a:pt x="1262" y="808"/>
                    <a:pt x="1277" y="812"/>
                    <a:pt x="1288" y="818"/>
                  </a:cubicBezTo>
                  <a:cubicBezTo>
                    <a:pt x="1293" y="820"/>
                    <a:pt x="1298" y="824"/>
                    <a:pt x="1303" y="828"/>
                  </a:cubicBezTo>
                  <a:cubicBezTo>
                    <a:pt x="1306" y="831"/>
                    <a:pt x="1310" y="834"/>
                    <a:pt x="1314" y="837"/>
                  </a:cubicBezTo>
                  <a:cubicBezTo>
                    <a:pt x="1319" y="840"/>
                    <a:pt x="1319" y="840"/>
                    <a:pt x="1319" y="840"/>
                  </a:cubicBezTo>
                  <a:cubicBezTo>
                    <a:pt x="1347" y="859"/>
                    <a:pt x="1372" y="875"/>
                    <a:pt x="1405" y="889"/>
                  </a:cubicBezTo>
                  <a:cubicBezTo>
                    <a:pt x="1408" y="883"/>
                    <a:pt x="1408" y="883"/>
                    <a:pt x="1408" y="883"/>
                  </a:cubicBezTo>
                  <a:cubicBezTo>
                    <a:pt x="1397" y="876"/>
                    <a:pt x="1386" y="870"/>
                    <a:pt x="1375" y="863"/>
                  </a:cubicBezTo>
                  <a:cubicBezTo>
                    <a:pt x="1358" y="854"/>
                    <a:pt x="1341" y="844"/>
                    <a:pt x="1325" y="833"/>
                  </a:cubicBezTo>
                  <a:cubicBezTo>
                    <a:pt x="1326" y="833"/>
                    <a:pt x="1327" y="833"/>
                    <a:pt x="1327" y="834"/>
                  </a:cubicBezTo>
                  <a:cubicBezTo>
                    <a:pt x="1362" y="849"/>
                    <a:pt x="1398" y="865"/>
                    <a:pt x="1439" y="876"/>
                  </a:cubicBezTo>
                  <a:moveTo>
                    <a:pt x="1412" y="858"/>
                  </a:moveTo>
                  <a:cubicBezTo>
                    <a:pt x="1400" y="854"/>
                    <a:pt x="1389" y="849"/>
                    <a:pt x="1378" y="844"/>
                  </a:cubicBezTo>
                  <a:cubicBezTo>
                    <a:pt x="1378" y="838"/>
                    <a:pt x="1378" y="838"/>
                    <a:pt x="1378" y="838"/>
                  </a:cubicBezTo>
                  <a:cubicBezTo>
                    <a:pt x="1378" y="832"/>
                    <a:pt x="1376" y="826"/>
                    <a:pt x="1374" y="821"/>
                  </a:cubicBezTo>
                  <a:cubicBezTo>
                    <a:pt x="1372" y="816"/>
                    <a:pt x="1371" y="812"/>
                    <a:pt x="1371" y="808"/>
                  </a:cubicBezTo>
                  <a:cubicBezTo>
                    <a:pt x="1379" y="823"/>
                    <a:pt x="1394" y="845"/>
                    <a:pt x="1412" y="858"/>
                  </a:cubicBezTo>
                  <a:moveTo>
                    <a:pt x="1247" y="777"/>
                  </a:moveTo>
                  <a:cubicBezTo>
                    <a:pt x="1244" y="775"/>
                    <a:pt x="1245" y="770"/>
                    <a:pt x="1245" y="764"/>
                  </a:cubicBezTo>
                  <a:cubicBezTo>
                    <a:pt x="1246" y="762"/>
                    <a:pt x="1246" y="761"/>
                    <a:pt x="1246" y="759"/>
                  </a:cubicBezTo>
                  <a:cubicBezTo>
                    <a:pt x="1259" y="776"/>
                    <a:pt x="1277" y="788"/>
                    <a:pt x="1287" y="796"/>
                  </a:cubicBezTo>
                  <a:cubicBezTo>
                    <a:pt x="1292" y="790"/>
                    <a:pt x="1292" y="790"/>
                    <a:pt x="1292" y="790"/>
                  </a:cubicBezTo>
                  <a:cubicBezTo>
                    <a:pt x="1288" y="786"/>
                    <a:pt x="1283" y="782"/>
                    <a:pt x="1279" y="778"/>
                  </a:cubicBezTo>
                  <a:cubicBezTo>
                    <a:pt x="1262" y="763"/>
                    <a:pt x="1246" y="748"/>
                    <a:pt x="1239" y="726"/>
                  </a:cubicBezTo>
                  <a:cubicBezTo>
                    <a:pt x="1268" y="738"/>
                    <a:pt x="1300" y="745"/>
                    <a:pt x="1329" y="750"/>
                  </a:cubicBezTo>
                  <a:cubicBezTo>
                    <a:pt x="1333" y="763"/>
                    <a:pt x="1341" y="772"/>
                    <a:pt x="1349" y="781"/>
                  </a:cubicBezTo>
                  <a:cubicBezTo>
                    <a:pt x="1354" y="786"/>
                    <a:pt x="1358" y="791"/>
                    <a:pt x="1362" y="797"/>
                  </a:cubicBezTo>
                  <a:cubicBezTo>
                    <a:pt x="1358" y="810"/>
                    <a:pt x="1365" y="825"/>
                    <a:pt x="1369" y="836"/>
                  </a:cubicBezTo>
                  <a:cubicBezTo>
                    <a:pt x="1372" y="841"/>
                    <a:pt x="1372" y="841"/>
                    <a:pt x="1372" y="841"/>
                  </a:cubicBezTo>
                  <a:cubicBezTo>
                    <a:pt x="1366" y="839"/>
                    <a:pt x="1360" y="836"/>
                    <a:pt x="1354" y="833"/>
                  </a:cubicBezTo>
                  <a:cubicBezTo>
                    <a:pt x="1331" y="822"/>
                    <a:pt x="1306" y="811"/>
                    <a:pt x="1280" y="802"/>
                  </a:cubicBezTo>
                  <a:cubicBezTo>
                    <a:pt x="1266" y="797"/>
                    <a:pt x="1250" y="796"/>
                    <a:pt x="1235" y="795"/>
                  </a:cubicBezTo>
                  <a:cubicBezTo>
                    <a:pt x="1232" y="794"/>
                    <a:pt x="1228" y="794"/>
                    <a:pt x="1224" y="794"/>
                  </a:cubicBezTo>
                  <a:cubicBezTo>
                    <a:pt x="1212" y="793"/>
                    <a:pt x="1199" y="792"/>
                    <a:pt x="1185" y="790"/>
                  </a:cubicBezTo>
                  <a:cubicBezTo>
                    <a:pt x="1190" y="789"/>
                    <a:pt x="1195" y="788"/>
                    <a:pt x="1200" y="788"/>
                  </a:cubicBezTo>
                  <a:cubicBezTo>
                    <a:pt x="1214" y="785"/>
                    <a:pt x="1226" y="783"/>
                    <a:pt x="1236" y="782"/>
                  </a:cubicBezTo>
                  <a:cubicBezTo>
                    <a:pt x="1236" y="776"/>
                    <a:pt x="1236" y="776"/>
                    <a:pt x="1236" y="776"/>
                  </a:cubicBezTo>
                  <a:cubicBezTo>
                    <a:pt x="1237" y="778"/>
                    <a:pt x="1237" y="780"/>
                    <a:pt x="1238" y="781"/>
                  </a:cubicBezTo>
                  <a:cubicBezTo>
                    <a:pt x="1239" y="783"/>
                    <a:pt x="1241" y="783"/>
                    <a:pt x="1243" y="784"/>
                  </a:cubicBezTo>
                  <a:cubicBezTo>
                    <a:pt x="1244" y="784"/>
                    <a:pt x="1245" y="784"/>
                    <a:pt x="1247" y="783"/>
                  </a:cubicBezTo>
                  <a:cubicBezTo>
                    <a:pt x="1253" y="780"/>
                    <a:pt x="1253" y="780"/>
                    <a:pt x="1253" y="780"/>
                  </a:cubicBezTo>
                  <a:cubicBezTo>
                    <a:pt x="1247" y="777"/>
                    <a:pt x="1247" y="777"/>
                    <a:pt x="1247" y="777"/>
                  </a:cubicBezTo>
                  <a:moveTo>
                    <a:pt x="1189" y="701"/>
                  </a:moveTo>
                  <a:cubicBezTo>
                    <a:pt x="1196" y="704"/>
                    <a:pt x="1203" y="707"/>
                    <a:pt x="1210" y="711"/>
                  </a:cubicBezTo>
                  <a:cubicBezTo>
                    <a:pt x="1216" y="714"/>
                    <a:pt x="1222" y="717"/>
                    <a:pt x="1229" y="720"/>
                  </a:cubicBezTo>
                  <a:cubicBezTo>
                    <a:pt x="1230" y="730"/>
                    <a:pt x="1233" y="739"/>
                    <a:pt x="1238" y="747"/>
                  </a:cubicBezTo>
                  <a:cubicBezTo>
                    <a:pt x="1237" y="746"/>
                    <a:pt x="1237" y="746"/>
                    <a:pt x="1237" y="746"/>
                  </a:cubicBezTo>
                  <a:cubicBezTo>
                    <a:pt x="1236" y="751"/>
                    <a:pt x="1236" y="751"/>
                    <a:pt x="1236" y="751"/>
                  </a:cubicBezTo>
                  <a:cubicBezTo>
                    <a:pt x="1235" y="759"/>
                    <a:pt x="1234" y="769"/>
                    <a:pt x="1236" y="775"/>
                  </a:cubicBezTo>
                  <a:cubicBezTo>
                    <a:pt x="1214" y="772"/>
                    <a:pt x="1194" y="777"/>
                    <a:pt x="1175" y="781"/>
                  </a:cubicBezTo>
                  <a:cubicBezTo>
                    <a:pt x="1161" y="784"/>
                    <a:pt x="1147" y="787"/>
                    <a:pt x="1133" y="787"/>
                  </a:cubicBezTo>
                  <a:cubicBezTo>
                    <a:pt x="1125" y="787"/>
                    <a:pt x="1118" y="787"/>
                    <a:pt x="1110" y="787"/>
                  </a:cubicBezTo>
                  <a:cubicBezTo>
                    <a:pt x="1092" y="786"/>
                    <a:pt x="1074" y="785"/>
                    <a:pt x="1056" y="789"/>
                  </a:cubicBezTo>
                  <a:cubicBezTo>
                    <a:pt x="1097" y="747"/>
                    <a:pt x="1141" y="718"/>
                    <a:pt x="1189" y="701"/>
                  </a:cubicBezTo>
                  <a:moveTo>
                    <a:pt x="1232" y="443"/>
                  </a:moveTo>
                  <a:cubicBezTo>
                    <a:pt x="1231" y="444"/>
                    <a:pt x="1231" y="445"/>
                    <a:pt x="1230" y="446"/>
                  </a:cubicBezTo>
                  <a:cubicBezTo>
                    <a:pt x="1229" y="448"/>
                    <a:pt x="1228" y="451"/>
                    <a:pt x="1227" y="453"/>
                  </a:cubicBezTo>
                  <a:cubicBezTo>
                    <a:pt x="1226" y="453"/>
                    <a:pt x="1225" y="453"/>
                    <a:pt x="1224" y="453"/>
                  </a:cubicBezTo>
                  <a:cubicBezTo>
                    <a:pt x="1220" y="453"/>
                    <a:pt x="1216" y="453"/>
                    <a:pt x="1213" y="453"/>
                  </a:cubicBezTo>
                  <a:cubicBezTo>
                    <a:pt x="1219" y="449"/>
                    <a:pt x="1225" y="446"/>
                    <a:pt x="1232" y="443"/>
                  </a:cubicBezTo>
                  <a:moveTo>
                    <a:pt x="1144" y="498"/>
                  </a:moveTo>
                  <a:cubicBezTo>
                    <a:pt x="1161" y="485"/>
                    <a:pt x="1178" y="473"/>
                    <a:pt x="1194" y="463"/>
                  </a:cubicBezTo>
                  <a:cubicBezTo>
                    <a:pt x="1195" y="463"/>
                    <a:pt x="1195" y="463"/>
                    <a:pt x="1195" y="463"/>
                  </a:cubicBezTo>
                  <a:cubicBezTo>
                    <a:pt x="1198" y="465"/>
                    <a:pt x="1202" y="465"/>
                    <a:pt x="1208" y="464"/>
                  </a:cubicBezTo>
                  <a:cubicBezTo>
                    <a:pt x="1213" y="463"/>
                    <a:pt x="1218" y="463"/>
                    <a:pt x="1223" y="463"/>
                  </a:cubicBezTo>
                  <a:cubicBezTo>
                    <a:pt x="1212" y="488"/>
                    <a:pt x="1198" y="509"/>
                    <a:pt x="1185" y="530"/>
                  </a:cubicBezTo>
                  <a:cubicBezTo>
                    <a:pt x="1162" y="563"/>
                    <a:pt x="1139" y="598"/>
                    <a:pt x="1132" y="651"/>
                  </a:cubicBezTo>
                  <a:cubicBezTo>
                    <a:pt x="1128" y="651"/>
                    <a:pt x="1124" y="652"/>
                    <a:pt x="1120" y="653"/>
                  </a:cubicBezTo>
                  <a:cubicBezTo>
                    <a:pt x="1111" y="655"/>
                    <a:pt x="1101" y="657"/>
                    <a:pt x="1091" y="658"/>
                  </a:cubicBezTo>
                  <a:cubicBezTo>
                    <a:pt x="1093" y="628"/>
                    <a:pt x="1099" y="603"/>
                    <a:pt x="1107" y="580"/>
                  </a:cubicBezTo>
                  <a:cubicBezTo>
                    <a:pt x="1112" y="576"/>
                    <a:pt x="1112" y="576"/>
                    <a:pt x="1112" y="576"/>
                  </a:cubicBezTo>
                  <a:cubicBezTo>
                    <a:pt x="1108" y="577"/>
                    <a:pt x="1108" y="577"/>
                    <a:pt x="1108" y="577"/>
                  </a:cubicBezTo>
                  <a:cubicBezTo>
                    <a:pt x="1116" y="556"/>
                    <a:pt x="1125" y="537"/>
                    <a:pt x="1134" y="518"/>
                  </a:cubicBezTo>
                  <a:cubicBezTo>
                    <a:pt x="1137" y="511"/>
                    <a:pt x="1140" y="505"/>
                    <a:pt x="1144" y="498"/>
                  </a:cubicBezTo>
                  <a:moveTo>
                    <a:pt x="1124" y="509"/>
                  </a:moveTo>
                  <a:cubicBezTo>
                    <a:pt x="1120" y="524"/>
                    <a:pt x="1113" y="537"/>
                    <a:pt x="1106" y="552"/>
                  </a:cubicBezTo>
                  <a:cubicBezTo>
                    <a:pt x="1102" y="562"/>
                    <a:pt x="1097" y="573"/>
                    <a:pt x="1092" y="583"/>
                  </a:cubicBezTo>
                  <a:cubicBezTo>
                    <a:pt x="1090" y="584"/>
                    <a:pt x="1090" y="584"/>
                    <a:pt x="1090" y="584"/>
                  </a:cubicBezTo>
                  <a:cubicBezTo>
                    <a:pt x="1079" y="588"/>
                    <a:pt x="1070" y="596"/>
                    <a:pt x="1060" y="604"/>
                  </a:cubicBezTo>
                  <a:cubicBezTo>
                    <a:pt x="1047" y="616"/>
                    <a:pt x="1033" y="628"/>
                    <a:pt x="1013" y="631"/>
                  </a:cubicBezTo>
                  <a:cubicBezTo>
                    <a:pt x="1016" y="617"/>
                    <a:pt x="1018" y="604"/>
                    <a:pt x="1020" y="591"/>
                  </a:cubicBezTo>
                  <a:cubicBezTo>
                    <a:pt x="1022" y="579"/>
                    <a:pt x="1022" y="579"/>
                    <a:pt x="1022" y="579"/>
                  </a:cubicBezTo>
                  <a:cubicBezTo>
                    <a:pt x="1053" y="558"/>
                    <a:pt x="1089" y="533"/>
                    <a:pt x="1124" y="509"/>
                  </a:cubicBezTo>
                  <a:moveTo>
                    <a:pt x="1060" y="435"/>
                  </a:moveTo>
                  <a:cubicBezTo>
                    <a:pt x="1074" y="430"/>
                    <a:pt x="1086" y="424"/>
                    <a:pt x="1098" y="418"/>
                  </a:cubicBezTo>
                  <a:cubicBezTo>
                    <a:pt x="1112" y="411"/>
                    <a:pt x="1125" y="405"/>
                    <a:pt x="1140" y="400"/>
                  </a:cubicBezTo>
                  <a:cubicBezTo>
                    <a:pt x="1130" y="412"/>
                    <a:pt x="1121" y="426"/>
                    <a:pt x="1112" y="443"/>
                  </a:cubicBezTo>
                  <a:cubicBezTo>
                    <a:pt x="1105" y="455"/>
                    <a:pt x="1101" y="468"/>
                    <a:pt x="1097" y="482"/>
                  </a:cubicBezTo>
                  <a:cubicBezTo>
                    <a:pt x="1091" y="501"/>
                    <a:pt x="1085" y="520"/>
                    <a:pt x="1073" y="531"/>
                  </a:cubicBezTo>
                  <a:cubicBezTo>
                    <a:pt x="1064" y="539"/>
                    <a:pt x="1054" y="544"/>
                    <a:pt x="1044" y="548"/>
                  </a:cubicBezTo>
                  <a:cubicBezTo>
                    <a:pt x="1038" y="551"/>
                    <a:pt x="1031" y="554"/>
                    <a:pt x="1026" y="558"/>
                  </a:cubicBezTo>
                  <a:cubicBezTo>
                    <a:pt x="1030" y="516"/>
                    <a:pt x="1050" y="496"/>
                    <a:pt x="1072" y="474"/>
                  </a:cubicBezTo>
                  <a:cubicBezTo>
                    <a:pt x="1084" y="462"/>
                    <a:pt x="1096" y="449"/>
                    <a:pt x="1105" y="434"/>
                  </a:cubicBezTo>
                  <a:cubicBezTo>
                    <a:pt x="1118" y="412"/>
                    <a:pt x="1118" y="412"/>
                    <a:pt x="1118" y="412"/>
                  </a:cubicBezTo>
                  <a:cubicBezTo>
                    <a:pt x="1100" y="429"/>
                    <a:pt x="1100" y="429"/>
                    <a:pt x="1100" y="429"/>
                  </a:cubicBezTo>
                  <a:cubicBezTo>
                    <a:pt x="1082" y="446"/>
                    <a:pt x="1060" y="472"/>
                    <a:pt x="1041" y="495"/>
                  </a:cubicBezTo>
                  <a:cubicBezTo>
                    <a:pt x="1043" y="489"/>
                    <a:pt x="1045" y="483"/>
                    <a:pt x="1048" y="477"/>
                  </a:cubicBezTo>
                  <a:cubicBezTo>
                    <a:pt x="1053" y="464"/>
                    <a:pt x="1059" y="450"/>
                    <a:pt x="1060" y="435"/>
                  </a:cubicBezTo>
                  <a:moveTo>
                    <a:pt x="977" y="498"/>
                  </a:moveTo>
                  <a:cubicBezTo>
                    <a:pt x="978" y="494"/>
                    <a:pt x="978" y="490"/>
                    <a:pt x="978" y="487"/>
                  </a:cubicBezTo>
                  <a:cubicBezTo>
                    <a:pt x="982" y="484"/>
                    <a:pt x="986" y="481"/>
                    <a:pt x="991" y="479"/>
                  </a:cubicBezTo>
                  <a:cubicBezTo>
                    <a:pt x="994" y="477"/>
                    <a:pt x="997" y="475"/>
                    <a:pt x="1000" y="473"/>
                  </a:cubicBezTo>
                  <a:cubicBezTo>
                    <a:pt x="997" y="482"/>
                    <a:pt x="990" y="491"/>
                    <a:pt x="983" y="500"/>
                  </a:cubicBezTo>
                  <a:cubicBezTo>
                    <a:pt x="981" y="502"/>
                    <a:pt x="978" y="505"/>
                    <a:pt x="976" y="507"/>
                  </a:cubicBezTo>
                  <a:cubicBezTo>
                    <a:pt x="977" y="504"/>
                    <a:pt x="977" y="501"/>
                    <a:pt x="977" y="498"/>
                  </a:cubicBezTo>
                  <a:moveTo>
                    <a:pt x="985" y="513"/>
                  </a:moveTo>
                  <a:cubicBezTo>
                    <a:pt x="990" y="509"/>
                    <a:pt x="995" y="504"/>
                    <a:pt x="998" y="498"/>
                  </a:cubicBezTo>
                  <a:cubicBezTo>
                    <a:pt x="1003" y="492"/>
                    <a:pt x="1007" y="484"/>
                    <a:pt x="1011" y="478"/>
                  </a:cubicBezTo>
                  <a:cubicBezTo>
                    <a:pt x="1021" y="461"/>
                    <a:pt x="1029" y="446"/>
                    <a:pt x="1047" y="440"/>
                  </a:cubicBezTo>
                  <a:cubicBezTo>
                    <a:pt x="1050" y="450"/>
                    <a:pt x="1042" y="465"/>
                    <a:pt x="1034" y="481"/>
                  </a:cubicBezTo>
                  <a:cubicBezTo>
                    <a:pt x="1028" y="493"/>
                    <a:pt x="1022" y="505"/>
                    <a:pt x="1018" y="517"/>
                  </a:cubicBezTo>
                  <a:cubicBezTo>
                    <a:pt x="1015" y="525"/>
                    <a:pt x="1014" y="534"/>
                    <a:pt x="1013" y="543"/>
                  </a:cubicBezTo>
                  <a:cubicBezTo>
                    <a:pt x="1011" y="553"/>
                    <a:pt x="1010" y="563"/>
                    <a:pt x="1006" y="570"/>
                  </a:cubicBezTo>
                  <a:cubicBezTo>
                    <a:pt x="1001" y="581"/>
                    <a:pt x="991" y="588"/>
                    <a:pt x="981" y="595"/>
                  </a:cubicBezTo>
                  <a:cubicBezTo>
                    <a:pt x="974" y="599"/>
                    <a:pt x="968" y="603"/>
                    <a:pt x="963" y="609"/>
                  </a:cubicBezTo>
                  <a:cubicBezTo>
                    <a:pt x="964" y="599"/>
                    <a:pt x="965" y="590"/>
                    <a:pt x="965" y="582"/>
                  </a:cubicBezTo>
                  <a:cubicBezTo>
                    <a:pt x="967" y="563"/>
                    <a:pt x="968" y="546"/>
                    <a:pt x="973" y="529"/>
                  </a:cubicBezTo>
                  <a:cubicBezTo>
                    <a:pt x="975" y="524"/>
                    <a:pt x="980" y="519"/>
                    <a:pt x="985" y="513"/>
                  </a:cubicBezTo>
                  <a:moveTo>
                    <a:pt x="929" y="420"/>
                  </a:moveTo>
                  <a:cubicBezTo>
                    <a:pt x="934" y="417"/>
                    <a:pt x="941" y="415"/>
                    <a:pt x="948" y="413"/>
                  </a:cubicBezTo>
                  <a:cubicBezTo>
                    <a:pt x="955" y="410"/>
                    <a:pt x="961" y="408"/>
                    <a:pt x="967" y="405"/>
                  </a:cubicBezTo>
                  <a:cubicBezTo>
                    <a:pt x="973" y="402"/>
                    <a:pt x="973" y="402"/>
                    <a:pt x="973" y="402"/>
                  </a:cubicBezTo>
                  <a:cubicBezTo>
                    <a:pt x="972" y="416"/>
                    <a:pt x="970" y="430"/>
                    <a:pt x="968" y="444"/>
                  </a:cubicBezTo>
                  <a:cubicBezTo>
                    <a:pt x="967" y="455"/>
                    <a:pt x="965" y="465"/>
                    <a:pt x="964" y="476"/>
                  </a:cubicBezTo>
                  <a:cubicBezTo>
                    <a:pt x="954" y="482"/>
                    <a:pt x="946" y="490"/>
                    <a:pt x="937" y="498"/>
                  </a:cubicBezTo>
                  <a:cubicBezTo>
                    <a:pt x="932" y="502"/>
                    <a:pt x="928" y="507"/>
                    <a:pt x="923" y="510"/>
                  </a:cubicBezTo>
                  <a:cubicBezTo>
                    <a:pt x="929" y="483"/>
                    <a:pt x="934" y="448"/>
                    <a:pt x="929" y="420"/>
                  </a:cubicBezTo>
                  <a:moveTo>
                    <a:pt x="973" y="400"/>
                  </a:moveTo>
                  <a:cubicBezTo>
                    <a:pt x="965" y="398"/>
                    <a:pt x="965" y="398"/>
                    <a:pt x="965" y="398"/>
                  </a:cubicBezTo>
                  <a:cubicBezTo>
                    <a:pt x="958" y="398"/>
                    <a:pt x="952" y="401"/>
                    <a:pt x="944" y="403"/>
                  </a:cubicBezTo>
                  <a:cubicBezTo>
                    <a:pt x="939" y="406"/>
                    <a:pt x="934" y="408"/>
                    <a:pt x="929" y="409"/>
                  </a:cubicBezTo>
                  <a:cubicBezTo>
                    <a:pt x="929" y="395"/>
                    <a:pt x="927" y="382"/>
                    <a:pt x="925" y="370"/>
                  </a:cubicBezTo>
                  <a:cubicBezTo>
                    <a:pt x="925" y="369"/>
                    <a:pt x="925" y="369"/>
                    <a:pt x="925" y="369"/>
                  </a:cubicBezTo>
                  <a:cubicBezTo>
                    <a:pt x="938" y="375"/>
                    <a:pt x="954" y="378"/>
                    <a:pt x="973" y="379"/>
                  </a:cubicBezTo>
                  <a:cubicBezTo>
                    <a:pt x="974" y="386"/>
                    <a:pt x="973" y="393"/>
                    <a:pt x="973" y="400"/>
                  </a:cubicBezTo>
                  <a:moveTo>
                    <a:pt x="973" y="361"/>
                  </a:moveTo>
                  <a:cubicBezTo>
                    <a:pt x="973" y="364"/>
                    <a:pt x="973" y="367"/>
                    <a:pt x="973" y="370"/>
                  </a:cubicBezTo>
                  <a:cubicBezTo>
                    <a:pt x="957" y="369"/>
                    <a:pt x="946" y="365"/>
                    <a:pt x="933" y="361"/>
                  </a:cubicBezTo>
                  <a:cubicBezTo>
                    <a:pt x="931" y="361"/>
                    <a:pt x="928" y="360"/>
                    <a:pt x="925" y="359"/>
                  </a:cubicBezTo>
                  <a:cubicBezTo>
                    <a:pt x="928" y="352"/>
                    <a:pt x="937" y="351"/>
                    <a:pt x="950" y="350"/>
                  </a:cubicBezTo>
                  <a:cubicBezTo>
                    <a:pt x="958" y="349"/>
                    <a:pt x="966" y="349"/>
                    <a:pt x="972" y="346"/>
                  </a:cubicBezTo>
                  <a:cubicBezTo>
                    <a:pt x="973" y="350"/>
                    <a:pt x="973" y="356"/>
                    <a:pt x="973" y="361"/>
                  </a:cubicBezTo>
                  <a:moveTo>
                    <a:pt x="972" y="334"/>
                  </a:moveTo>
                  <a:cubicBezTo>
                    <a:pt x="966" y="339"/>
                    <a:pt x="955" y="340"/>
                    <a:pt x="944" y="340"/>
                  </a:cubicBezTo>
                  <a:cubicBezTo>
                    <a:pt x="943" y="341"/>
                    <a:pt x="942" y="341"/>
                    <a:pt x="941" y="341"/>
                  </a:cubicBezTo>
                  <a:cubicBezTo>
                    <a:pt x="945" y="335"/>
                    <a:pt x="950" y="331"/>
                    <a:pt x="955" y="326"/>
                  </a:cubicBezTo>
                  <a:cubicBezTo>
                    <a:pt x="960" y="322"/>
                    <a:pt x="964" y="317"/>
                    <a:pt x="968" y="312"/>
                  </a:cubicBezTo>
                  <a:cubicBezTo>
                    <a:pt x="969" y="314"/>
                    <a:pt x="969" y="318"/>
                    <a:pt x="969" y="321"/>
                  </a:cubicBezTo>
                  <a:cubicBezTo>
                    <a:pt x="970" y="325"/>
                    <a:pt x="970" y="330"/>
                    <a:pt x="972" y="334"/>
                  </a:cubicBezTo>
                  <a:moveTo>
                    <a:pt x="966" y="286"/>
                  </a:moveTo>
                  <a:cubicBezTo>
                    <a:pt x="966" y="289"/>
                    <a:pt x="966" y="292"/>
                    <a:pt x="969" y="294"/>
                  </a:cubicBezTo>
                  <a:cubicBezTo>
                    <a:pt x="952" y="307"/>
                    <a:pt x="936" y="320"/>
                    <a:pt x="920" y="333"/>
                  </a:cubicBezTo>
                  <a:cubicBezTo>
                    <a:pt x="920" y="333"/>
                    <a:pt x="920" y="332"/>
                    <a:pt x="920" y="331"/>
                  </a:cubicBezTo>
                  <a:cubicBezTo>
                    <a:pt x="920" y="331"/>
                    <a:pt x="920" y="330"/>
                    <a:pt x="919" y="329"/>
                  </a:cubicBezTo>
                  <a:cubicBezTo>
                    <a:pt x="935" y="315"/>
                    <a:pt x="950" y="300"/>
                    <a:pt x="966" y="286"/>
                  </a:cubicBezTo>
                  <a:moveTo>
                    <a:pt x="918" y="542"/>
                  </a:moveTo>
                  <a:cubicBezTo>
                    <a:pt x="932" y="527"/>
                    <a:pt x="945" y="512"/>
                    <a:pt x="959" y="502"/>
                  </a:cubicBezTo>
                  <a:cubicBezTo>
                    <a:pt x="952" y="538"/>
                    <a:pt x="943" y="571"/>
                    <a:pt x="934" y="605"/>
                  </a:cubicBezTo>
                  <a:cubicBezTo>
                    <a:pt x="928" y="627"/>
                    <a:pt x="922" y="649"/>
                    <a:pt x="916" y="673"/>
                  </a:cubicBezTo>
                  <a:cubicBezTo>
                    <a:pt x="905" y="679"/>
                    <a:pt x="894" y="684"/>
                    <a:pt x="883" y="688"/>
                  </a:cubicBezTo>
                  <a:cubicBezTo>
                    <a:pt x="886" y="673"/>
                    <a:pt x="895" y="658"/>
                    <a:pt x="904" y="641"/>
                  </a:cubicBezTo>
                  <a:cubicBezTo>
                    <a:pt x="913" y="626"/>
                    <a:pt x="922" y="611"/>
                    <a:pt x="927" y="594"/>
                  </a:cubicBezTo>
                  <a:cubicBezTo>
                    <a:pt x="934" y="572"/>
                    <a:pt x="934" y="572"/>
                    <a:pt x="934" y="572"/>
                  </a:cubicBezTo>
                  <a:cubicBezTo>
                    <a:pt x="921" y="591"/>
                    <a:pt x="921" y="591"/>
                    <a:pt x="921" y="591"/>
                  </a:cubicBezTo>
                  <a:cubicBezTo>
                    <a:pt x="914" y="601"/>
                    <a:pt x="909" y="611"/>
                    <a:pt x="904" y="622"/>
                  </a:cubicBezTo>
                  <a:cubicBezTo>
                    <a:pt x="899" y="632"/>
                    <a:pt x="894" y="643"/>
                    <a:pt x="887" y="652"/>
                  </a:cubicBezTo>
                  <a:cubicBezTo>
                    <a:pt x="886" y="639"/>
                    <a:pt x="893" y="623"/>
                    <a:pt x="900" y="608"/>
                  </a:cubicBezTo>
                  <a:cubicBezTo>
                    <a:pt x="904" y="599"/>
                    <a:pt x="908" y="590"/>
                    <a:pt x="910" y="581"/>
                  </a:cubicBezTo>
                  <a:cubicBezTo>
                    <a:pt x="915" y="565"/>
                    <a:pt x="915" y="565"/>
                    <a:pt x="915" y="565"/>
                  </a:cubicBezTo>
                  <a:cubicBezTo>
                    <a:pt x="928" y="552"/>
                    <a:pt x="928" y="552"/>
                    <a:pt x="928" y="552"/>
                  </a:cubicBezTo>
                  <a:cubicBezTo>
                    <a:pt x="908" y="561"/>
                    <a:pt x="908" y="561"/>
                    <a:pt x="908" y="561"/>
                  </a:cubicBezTo>
                  <a:cubicBezTo>
                    <a:pt x="905" y="563"/>
                    <a:pt x="900" y="565"/>
                    <a:pt x="896" y="566"/>
                  </a:cubicBezTo>
                  <a:cubicBezTo>
                    <a:pt x="904" y="559"/>
                    <a:pt x="911" y="551"/>
                    <a:pt x="918" y="542"/>
                  </a:cubicBezTo>
                  <a:moveTo>
                    <a:pt x="914" y="373"/>
                  </a:moveTo>
                  <a:cubicBezTo>
                    <a:pt x="916" y="381"/>
                    <a:pt x="916" y="391"/>
                    <a:pt x="917" y="401"/>
                  </a:cubicBezTo>
                  <a:cubicBezTo>
                    <a:pt x="917" y="404"/>
                    <a:pt x="917" y="408"/>
                    <a:pt x="917" y="412"/>
                  </a:cubicBezTo>
                  <a:cubicBezTo>
                    <a:pt x="904" y="416"/>
                    <a:pt x="893" y="419"/>
                    <a:pt x="880" y="420"/>
                  </a:cubicBezTo>
                  <a:cubicBezTo>
                    <a:pt x="890" y="405"/>
                    <a:pt x="901" y="390"/>
                    <a:pt x="914" y="373"/>
                  </a:cubicBezTo>
                  <a:moveTo>
                    <a:pt x="840" y="206"/>
                  </a:moveTo>
                  <a:cubicBezTo>
                    <a:pt x="856" y="198"/>
                    <a:pt x="871" y="187"/>
                    <a:pt x="885" y="177"/>
                  </a:cubicBezTo>
                  <a:cubicBezTo>
                    <a:pt x="896" y="169"/>
                    <a:pt x="907" y="161"/>
                    <a:pt x="918" y="154"/>
                  </a:cubicBezTo>
                  <a:cubicBezTo>
                    <a:pt x="919" y="168"/>
                    <a:pt x="917" y="182"/>
                    <a:pt x="914" y="195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4" y="199"/>
                    <a:pt x="898" y="204"/>
                    <a:pt x="892" y="210"/>
                  </a:cubicBezTo>
                  <a:cubicBezTo>
                    <a:pt x="889" y="214"/>
                    <a:pt x="885" y="217"/>
                    <a:pt x="881" y="221"/>
                  </a:cubicBezTo>
                  <a:cubicBezTo>
                    <a:pt x="886" y="216"/>
                    <a:pt x="890" y="210"/>
                    <a:pt x="895" y="204"/>
                  </a:cubicBezTo>
                  <a:cubicBezTo>
                    <a:pt x="906" y="189"/>
                    <a:pt x="906" y="189"/>
                    <a:pt x="906" y="189"/>
                  </a:cubicBezTo>
                  <a:cubicBezTo>
                    <a:pt x="890" y="199"/>
                    <a:pt x="890" y="199"/>
                    <a:pt x="890" y="199"/>
                  </a:cubicBezTo>
                  <a:cubicBezTo>
                    <a:pt x="871" y="211"/>
                    <a:pt x="852" y="240"/>
                    <a:pt x="841" y="260"/>
                  </a:cubicBezTo>
                  <a:cubicBezTo>
                    <a:pt x="837" y="245"/>
                    <a:pt x="839" y="225"/>
                    <a:pt x="840" y="206"/>
                  </a:cubicBezTo>
                  <a:moveTo>
                    <a:pt x="839" y="279"/>
                  </a:moveTo>
                  <a:cubicBezTo>
                    <a:pt x="850" y="267"/>
                    <a:pt x="861" y="254"/>
                    <a:pt x="865" y="240"/>
                  </a:cubicBezTo>
                  <a:cubicBezTo>
                    <a:pt x="886" y="232"/>
                    <a:pt x="900" y="218"/>
                    <a:pt x="912" y="204"/>
                  </a:cubicBezTo>
                  <a:cubicBezTo>
                    <a:pt x="912" y="207"/>
                    <a:pt x="911" y="209"/>
                    <a:pt x="911" y="211"/>
                  </a:cubicBezTo>
                  <a:cubicBezTo>
                    <a:pt x="908" y="221"/>
                    <a:pt x="906" y="230"/>
                    <a:pt x="905" y="238"/>
                  </a:cubicBezTo>
                  <a:cubicBezTo>
                    <a:pt x="905" y="241"/>
                    <a:pt x="905" y="243"/>
                    <a:pt x="905" y="246"/>
                  </a:cubicBezTo>
                  <a:cubicBezTo>
                    <a:pt x="905" y="250"/>
                    <a:pt x="905" y="254"/>
                    <a:pt x="904" y="257"/>
                  </a:cubicBezTo>
                  <a:cubicBezTo>
                    <a:pt x="893" y="287"/>
                    <a:pt x="849" y="303"/>
                    <a:pt x="817" y="314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7" y="311"/>
                    <a:pt x="819" y="307"/>
                    <a:pt x="822" y="302"/>
                  </a:cubicBezTo>
                  <a:cubicBezTo>
                    <a:pt x="824" y="299"/>
                    <a:pt x="824" y="299"/>
                    <a:pt x="824" y="299"/>
                  </a:cubicBezTo>
                  <a:cubicBezTo>
                    <a:pt x="828" y="295"/>
                    <a:pt x="831" y="291"/>
                    <a:pt x="834" y="286"/>
                  </a:cubicBezTo>
                  <a:cubicBezTo>
                    <a:pt x="836" y="284"/>
                    <a:pt x="837" y="282"/>
                    <a:pt x="839" y="279"/>
                  </a:cubicBezTo>
                  <a:moveTo>
                    <a:pt x="828" y="217"/>
                  </a:moveTo>
                  <a:cubicBezTo>
                    <a:pt x="827" y="227"/>
                    <a:pt x="829" y="236"/>
                    <a:pt x="830" y="245"/>
                  </a:cubicBezTo>
                  <a:cubicBezTo>
                    <a:pt x="832" y="254"/>
                    <a:pt x="833" y="263"/>
                    <a:pt x="832" y="270"/>
                  </a:cubicBezTo>
                  <a:cubicBezTo>
                    <a:pt x="831" y="274"/>
                    <a:pt x="830" y="278"/>
                    <a:pt x="828" y="282"/>
                  </a:cubicBezTo>
                  <a:cubicBezTo>
                    <a:pt x="824" y="286"/>
                    <a:pt x="820" y="292"/>
                    <a:pt x="816" y="298"/>
                  </a:cubicBezTo>
                  <a:cubicBezTo>
                    <a:pt x="813" y="302"/>
                    <a:pt x="810" y="306"/>
                    <a:pt x="808" y="310"/>
                  </a:cubicBezTo>
                  <a:cubicBezTo>
                    <a:pt x="804" y="304"/>
                    <a:pt x="802" y="296"/>
                    <a:pt x="800" y="287"/>
                  </a:cubicBezTo>
                  <a:cubicBezTo>
                    <a:pt x="798" y="281"/>
                    <a:pt x="797" y="275"/>
                    <a:pt x="794" y="269"/>
                  </a:cubicBezTo>
                  <a:cubicBezTo>
                    <a:pt x="802" y="249"/>
                    <a:pt x="813" y="231"/>
                    <a:pt x="828" y="217"/>
                  </a:cubicBezTo>
                  <a:moveTo>
                    <a:pt x="787" y="375"/>
                  </a:moveTo>
                  <a:cubicBezTo>
                    <a:pt x="791" y="366"/>
                    <a:pt x="796" y="357"/>
                    <a:pt x="800" y="348"/>
                  </a:cubicBezTo>
                  <a:cubicBezTo>
                    <a:pt x="802" y="353"/>
                    <a:pt x="804" y="359"/>
                    <a:pt x="806" y="365"/>
                  </a:cubicBezTo>
                  <a:cubicBezTo>
                    <a:pt x="807" y="371"/>
                    <a:pt x="809" y="378"/>
                    <a:pt x="812" y="383"/>
                  </a:cubicBezTo>
                  <a:cubicBezTo>
                    <a:pt x="810" y="386"/>
                    <a:pt x="809" y="389"/>
                    <a:pt x="808" y="392"/>
                  </a:cubicBezTo>
                  <a:cubicBezTo>
                    <a:pt x="802" y="407"/>
                    <a:pt x="796" y="423"/>
                    <a:pt x="795" y="445"/>
                  </a:cubicBezTo>
                  <a:cubicBezTo>
                    <a:pt x="793" y="447"/>
                    <a:pt x="791" y="450"/>
                    <a:pt x="789" y="452"/>
                  </a:cubicBezTo>
                  <a:cubicBezTo>
                    <a:pt x="782" y="459"/>
                    <a:pt x="775" y="466"/>
                    <a:pt x="767" y="472"/>
                  </a:cubicBezTo>
                  <a:cubicBezTo>
                    <a:pt x="755" y="435"/>
                    <a:pt x="770" y="406"/>
                    <a:pt x="787" y="375"/>
                  </a:cubicBezTo>
                  <a:moveTo>
                    <a:pt x="772" y="757"/>
                  </a:moveTo>
                  <a:cubicBezTo>
                    <a:pt x="749" y="740"/>
                    <a:pt x="723" y="723"/>
                    <a:pt x="691" y="711"/>
                  </a:cubicBezTo>
                  <a:cubicBezTo>
                    <a:pt x="698" y="679"/>
                    <a:pt x="716" y="662"/>
                    <a:pt x="735" y="643"/>
                  </a:cubicBezTo>
                  <a:cubicBezTo>
                    <a:pt x="739" y="640"/>
                    <a:pt x="743" y="636"/>
                    <a:pt x="747" y="632"/>
                  </a:cubicBezTo>
                  <a:cubicBezTo>
                    <a:pt x="762" y="674"/>
                    <a:pt x="770" y="714"/>
                    <a:pt x="772" y="757"/>
                  </a:cubicBezTo>
                  <a:moveTo>
                    <a:pt x="723" y="635"/>
                  </a:moveTo>
                  <a:cubicBezTo>
                    <a:pt x="720" y="637"/>
                    <a:pt x="716" y="640"/>
                    <a:pt x="714" y="643"/>
                  </a:cubicBezTo>
                  <a:cubicBezTo>
                    <a:pt x="710" y="623"/>
                    <a:pt x="716" y="594"/>
                    <a:pt x="723" y="576"/>
                  </a:cubicBezTo>
                  <a:cubicBezTo>
                    <a:pt x="727" y="581"/>
                    <a:pt x="730" y="587"/>
                    <a:pt x="733" y="593"/>
                  </a:cubicBezTo>
                  <a:cubicBezTo>
                    <a:pt x="736" y="600"/>
                    <a:pt x="739" y="607"/>
                    <a:pt x="745" y="612"/>
                  </a:cubicBezTo>
                  <a:cubicBezTo>
                    <a:pt x="738" y="620"/>
                    <a:pt x="730" y="628"/>
                    <a:pt x="723" y="635"/>
                  </a:cubicBezTo>
                  <a:moveTo>
                    <a:pt x="735" y="550"/>
                  </a:moveTo>
                  <a:cubicBezTo>
                    <a:pt x="737" y="548"/>
                    <a:pt x="739" y="545"/>
                    <a:pt x="742" y="542"/>
                  </a:cubicBezTo>
                  <a:cubicBezTo>
                    <a:pt x="742" y="548"/>
                    <a:pt x="743" y="553"/>
                    <a:pt x="742" y="558"/>
                  </a:cubicBezTo>
                  <a:cubicBezTo>
                    <a:pt x="741" y="557"/>
                    <a:pt x="740" y="556"/>
                    <a:pt x="740" y="556"/>
                  </a:cubicBezTo>
                  <a:cubicBezTo>
                    <a:pt x="739" y="554"/>
                    <a:pt x="737" y="552"/>
                    <a:pt x="735" y="550"/>
                  </a:cubicBezTo>
                  <a:moveTo>
                    <a:pt x="609" y="241"/>
                  </a:moveTo>
                  <a:cubicBezTo>
                    <a:pt x="609" y="203"/>
                    <a:pt x="606" y="168"/>
                    <a:pt x="600" y="138"/>
                  </a:cubicBezTo>
                  <a:cubicBezTo>
                    <a:pt x="607" y="163"/>
                    <a:pt x="617" y="186"/>
                    <a:pt x="627" y="208"/>
                  </a:cubicBezTo>
                  <a:cubicBezTo>
                    <a:pt x="628" y="210"/>
                    <a:pt x="628" y="210"/>
                    <a:pt x="628" y="210"/>
                  </a:cubicBezTo>
                  <a:cubicBezTo>
                    <a:pt x="623" y="216"/>
                    <a:pt x="619" y="223"/>
                    <a:pt x="615" y="230"/>
                  </a:cubicBezTo>
                  <a:cubicBezTo>
                    <a:pt x="613" y="233"/>
                    <a:pt x="611" y="237"/>
                    <a:pt x="609" y="241"/>
                  </a:cubicBezTo>
                  <a:moveTo>
                    <a:pt x="614" y="297"/>
                  </a:moveTo>
                  <a:cubicBezTo>
                    <a:pt x="610" y="271"/>
                    <a:pt x="619" y="252"/>
                    <a:pt x="629" y="230"/>
                  </a:cubicBezTo>
                  <a:cubicBezTo>
                    <a:pt x="630" y="228"/>
                    <a:pt x="632" y="225"/>
                    <a:pt x="633" y="222"/>
                  </a:cubicBezTo>
                  <a:cubicBezTo>
                    <a:pt x="707" y="287"/>
                    <a:pt x="744" y="389"/>
                    <a:pt x="742" y="528"/>
                  </a:cubicBezTo>
                  <a:cubicBezTo>
                    <a:pt x="741" y="530"/>
                    <a:pt x="739" y="531"/>
                    <a:pt x="737" y="533"/>
                  </a:cubicBezTo>
                  <a:cubicBezTo>
                    <a:pt x="735" y="535"/>
                    <a:pt x="732" y="538"/>
                    <a:pt x="730" y="541"/>
                  </a:cubicBezTo>
                  <a:cubicBezTo>
                    <a:pt x="672" y="482"/>
                    <a:pt x="627" y="387"/>
                    <a:pt x="614" y="297"/>
                  </a:cubicBezTo>
                  <a:moveTo>
                    <a:pt x="632" y="462"/>
                  </a:moveTo>
                  <a:cubicBezTo>
                    <a:pt x="635" y="456"/>
                    <a:pt x="637" y="451"/>
                    <a:pt x="640" y="445"/>
                  </a:cubicBezTo>
                  <a:cubicBezTo>
                    <a:pt x="644" y="450"/>
                    <a:pt x="647" y="456"/>
                    <a:pt x="650" y="463"/>
                  </a:cubicBezTo>
                  <a:cubicBezTo>
                    <a:pt x="652" y="466"/>
                    <a:pt x="653" y="469"/>
                    <a:pt x="656" y="473"/>
                  </a:cubicBezTo>
                  <a:cubicBezTo>
                    <a:pt x="652" y="472"/>
                    <a:pt x="648" y="470"/>
                    <a:pt x="643" y="468"/>
                  </a:cubicBezTo>
                  <a:cubicBezTo>
                    <a:pt x="640" y="466"/>
                    <a:pt x="636" y="464"/>
                    <a:pt x="632" y="463"/>
                  </a:cubicBezTo>
                  <a:cubicBezTo>
                    <a:pt x="632" y="462"/>
                    <a:pt x="632" y="462"/>
                    <a:pt x="632" y="462"/>
                  </a:cubicBezTo>
                  <a:moveTo>
                    <a:pt x="626" y="473"/>
                  </a:moveTo>
                  <a:cubicBezTo>
                    <a:pt x="637" y="481"/>
                    <a:pt x="650" y="489"/>
                    <a:pt x="668" y="493"/>
                  </a:cubicBezTo>
                  <a:cubicBezTo>
                    <a:pt x="682" y="514"/>
                    <a:pt x="696" y="536"/>
                    <a:pt x="716" y="565"/>
                  </a:cubicBezTo>
                  <a:cubicBezTo>
                    <a:pt x="707" y="588"/>
                    <a:pt x="699" y="624"/>
                    <a:pt x="703" y="652"/>
                  </a:cubicBezTo>
                  <a:cubicBezTo>
                    <a:pt x="690" y="667"/>
                    <a:pt x="681" y="687"/>
                    <a:pt x="674" y="704"/>
                  </a:cubicBezTo>
                  <a:cubicBezTo>
                    <a:pt x="639" y="698"/>
                    <a:pt x="626" y="674"/>
                    <a:pt x="612" y="648"/>
                  </a:cubicBezTo>
                  <a:cubicBezTo>
                    <a:pt x="609" y="644"/>
                    <a:pt x="607" y="640"/>
                    <a:pt x="605" y="635"/>
                  </a:cubicBezTo>
                  <a:cubicBezTo>
                    <a:pt x="609" y="618"/>
                    <a:pt x="620" y="609"/>
                    <a:pt x="631" y="599"/>
                  </a:cubicBezTo>
                  <a:cubicBezTo>
                    <a:pt x="642" y="589"/>
                    <a:pt x="654" y="579"/>
                    <a:pt x="659" y="561"/>
                  </a:cubicBezTo>
                  <a:cubicBezTo>
                    <a:pt x="652" y="558"/>
                    <a:pt x="652" y="558"/>
                    <a:pt x="652" y="558"/>
                  </a:cubicBezTo>
                  <a:cubicBezTo>
                    <a:pt x="646" y="571"/>
                    <a:pt x="637" y="580"/>
                    <a:pt x="627" y="589"/>
                  </a:cubicBezTo>
                  <a:cubicBezTo>
                    <a:pt x="617" y="597"/>
                    <a:pt x="608" y="606"/>
                    <a:pt x="601" y="619"/>
                  </a:cubicBezTo>
                  <a:cubicBezTo>
                    <a:pt x="594" y="599"/>
                    <a:pt x="594" y="569"/>
                    <a:pt x="600" y="536"/>
                  </a:cubicBezTo>
                  <a:cubicBezTo>
                    <a:pt x="601" y="532"/>
                    <a:pt x="601" y="532"/>
                    <a:pt x="601" y="532"/>
                  </a:cubicBezTo>
                  <a:cubicBezTo>
                    <a:pt x="605" y="507"/>
                    <a:pt x="611" y="480"/>
                    <a:pt x="626" y="473"/>
                  </a:cubicBezTo>
                  <a:moveTo>
                    <a:pt x="493" y="469"/>
                  </a:moveTo>
                  <a:cubicBezTo>
                    <a:pt x="498" y="445"/>
                    <a:pt x="509" y="430"/>
                    <a:pt x="522" y="414"/>
                  </a:cubicBezTo>
                  <a:cubicBezTo>
                    <a:pt x="525" y="410"/>
                    <a:pt x="528" y="405"/>
                    <a:pt x="531" y="401"/>
                  </a:cubicBezTo>
                  <a:cubicBezTo>
                    <a:pt x="534" y="396"/>
                    <a:pt x="534" y="396"/>
                    <a:pt x="534" y="396"/>
                  </a:cubicBezTo>
                  <a:cubicBezTo>
                    <a:pt x="528" y="395"/>
                    <a:pt x="528" y="395"/>
                    <a:pt x="528" y="395"/>
                  </a:cubicBezTo>
                  <a:cubicBezTo>
                    <a:pt x="520" y="395"/>
                    <a:pt x="516" y="404"/>
                    <a:pt x="511" y="412"/>
                  </a:cubicBezTo>
                  <a:cubicBezTo>
                    <a:pt x="510" y="413"/>
                    <a:pt x="510" y="413"/>
                    <a:pt x="510" y="413"/>
                  </a:cubicBezTo>
                  <a:cubicBezTo>
                    <a:pt x="511" y="408"/>
                    <a:pt x="511" y="403"/>
                    <a:pt x="512" y="398"/>
                  </a:cubicBezTo>
                  <a:cubicBezTo>
                    <a:pt x="513" y="388"/>
                    <a:pt x="514" y="378"/>
                    <a:pt x="514" y="369"/>
                  </a:cubicBezTo>
                  <a:cubicBezTo>
                    <a:pt x="507" y="368"/>
                    <a:pt x="507" y="368"/>
                    <a:pt x="507" y="368"/>
                  </a:cubicBezTo>
                  <a:cubicBezTo>
                    <a:pt x="505" y="380"/>
                    <a:pt x="505" y="380"/>
                    <a:pt x="505" y="380"/>
                  </a:cubicBezTo>
                  <a:cubicBezTo>
                    <a:pt x="501" y="406"/>
                    <a:pt x="497" y="428"/>
                    <a:pt x="488" y="453"/>
                  </a:cubicBezTo>
                  <a:cubicBezTo>
                    <a:pt x="484" y="444"/>
                    <a:pt x="477" y="435"/>
                    <a:pt x="471" y="428"/>
                  </a:cubicBezTo>
                  <a:cubicBezTo>
                    <a:pt x="462" y="415"/>
                    <a:pt x="453" y="404"/>
                    <a:pt x="452" y="389"/>
                  </a:cubicBezTo>
                  <a:cubicBezTo>
                    <a:pt x="451" y="376"/>
                    <a:pt x="457" y="364"/>
                    <a:pt x="464" y="351"/>
                  </a:cubicBezTo>
                  <a:cubicBezTo>
                    <a:pt x="470" y="337"/>
                    <a:pt x="478" y="323"/>
                    <a:pt x="479" y="305"/>
                  </a:cubicBezTo>
                  <a:cubicBezTo>
                    <a:pt x="493" y="323"/>
                    <a:pt x="507" y="341"/>
                    <a:pt x="520" y="359"/>
                  </a:cubicBezTo>
                  <a:cubicBezTo>
                    <a:pt x="544" y="393"/>
                    <a:pt x="569" y="428"/>
                    <a:pt x="603" y="456"/>
                  </a:cubicBezTo>
                  <a:cubicBezTo>
                    <a:pt x="602" y="484"/>
                    <a:pt x="598" y="506"/>
                    <a:pt x="591" y="525"/>
                  </a:cubicBezTo>
                  <a:cubicBezTo>
                    <a:pt x="586" y="519"/>
                    <a:pt x="583" y="511"/>
                    <a:pt x="580" y="503"/>
                  </a:cubicBezTo>
                  <a:cubicBezTo>
                    <a:pt x="577" y="494"/>
                    <a:pt x="574" y="485"/>
                    <a:pt x="568" y="478"/>
                  </a:cubicBezTo>
                  <a:cubicBezTo>
                    <a:pt x="564" y="474"/>
                    <a:pt x="564" y="474"/>
                    <a:pt x="564" y="474"/>
                  </a:cubicBezTo>
                  <a:cubicBezTo>
                    <a:pt x="565" y="474"/>
                    <a:pt x="565" y="474"/>
                    <a:pt x="565" y="474"/>
                  </a:cubicBezTo>
                  <a:cubicBezTo>
                    <a:pt x="571" y="471"/>
                    <a:pt x="571" y="471"/>
                    <a:pt x="571" y="471"/>
                  </a:cubicBezTo>
                  <a:cubicBezTo>
                    <a:pt x="566" y="468"/>
                    <a:pt x="566" y="468"/>
                    <a:pt x="566" y="468"/>
                  </a:cubicBezTo>
                  <a:cubicBezTo>
                    <a:pt x="564" y="466"/>
                    <a:pt x="564" y="463"/>
                    <a:pt x="563" y="459"/>
                  </a:cubicBezTo>
                  <a:cubicBezTo>
                    <a:pt x="563" y="454"/>
                    <a:pt x="562" y="449"/>
                    <a:pt x="558" y="445"/>
                  </a:cubicBezTo>
                  <a:cubicBezTo>
                    <a:pt x="552" y="441"/>
                    <a:pt x="552" y="441"/>
                    <a:pt x="552" y="441"/>
                  </a:cubicBezTo>
                  <a:cubicBezTo>
                    <a:pt x="552" y="448"/>
                    <a:pt x="552" y="448"/>
                    <a:pt x="552" y="448"/>
                  </a:cubicBezTo>
                  <a:cubicBezTo>
                    <a:pt x="553" y="465"/>
                    <a:pt x="556" y="471"/>
                    <a:pt x="559" y="473"/>
                  </a:cubicBezTo>
                  <a:cubicBezTo>
                    <a:pt x="563" y="484"/>
                    <a:pt x="563" y="484"/>
                    <a:pt x="563" y="484"/>
                  </a:cubicBezTo>
                  <a:cubicBezTo>
                    <a:pt x="569" y="502"/>
                    <a:pt x="576" y="521"/>
                    <a:pt x="587" y="536"/>
                  </a:cubicBezTo>
                  <a:cubicBezTo>
                    <a:pt x="575" y="604"/>
                    <a:pt x="591" y="648"/>
                    <a:pt x="610" y="682"/>
                  </a:cubicBezTo>
                  <a:cubicBezTo>
                    <a:pt x="565" y="666"/>
                    <a:pt x="531" y="639"/>
                    <a:pt x="511" y="601"/>
                  </a:cubicBezTo>
                  <a:cubicBezTo>
                    <a:pt x="518" y="545"/>
                    <a:pt x="503" y="494"/>
                    <a:pt x="493" y="469"/>
                  </a:cubicBezTo>
                  <a:moveTo>
                    <a:pt x="407" y="693"/>
                  </a:moveTo>
                  <a:cubicBezTo>
                    <a:pt x="412" y="687"/>
                    <a:pt x="421" y="684"/>
                    <a:pt x="432" y="685"/>
                  </a:cubicBezTo>
                  <a:cubicBezTo>
                    <a:pt x="434" y="685"/>
                    <a:pt x="435" y="685"/>
                    <a:pt x="437" y="685"/>
                  </a:cubicBezTo>
                  <a:cubicBezTo>
                    <a:pt x="432" y="687"/>
                    <a:pt x="425" y="689"/>
                    <a:pt x="422" y="690"/>
                  </a:cubicBezTo>
                  <a:cubicBezTo>
                    <a:pt x="418" y="691"/>
                    <a:pt x="414" y="692"/>
                    <a:pt x="411" y="693"/>
                  </a:cubicBezTo>
                  <a:cubicBezTo>
                    <a:pt x="405" y="695"/>
                    <a:pt x="405" y="695"/>
                    <a:pt x="405" y="695"/>
                  </a:cubicBezTo>
                  <a:cubicBezTo>
                    <a:pt x="406" y="695"/>
                    <a:pt x="406" y="694"/>
                    <a:pt x="407" y="693"/>
                  </a:cubicBezTo>
                  <a:moveTo>
                    <a:pt x="465" y="714"/>
                  </a:moveTo>
                  <a:cubicBezTo>
                    <a:pt x="443" y="714"/>
                    <a:pt x="421" y="713"/>
                    <a:pt x="401" y="715"/>
                  </a:cubicBezTo>
                  <a:cubicBezTo>
                    <a:pt x="400" y="709"/>
                    <a:pt x="401" y="703"/>
                    <a:pt x="404" y="698"/>
                  </a:cubicBezTo>
                  <a:cubicBezTo>
                    <a:pt x="411" y="700"/>
                    <a:pt x="411" y="700"/>
                    <a:pt x="411" y="700"/>
                  </a:cubicBezTo>
                  <a:cubicBezTo>
                    <a:pt x="420" y="703"/>
                    <a:pt x="432" y="698"/>
                    <a:pt x="442" y="693"/>
                  </a:cubicBezTo>
                  <a:cubicBezTo>
                    <a:pt x="445" y="692"/>
                    <a:pt x="447" y="691"/>
                    <a:pt x="450" y="690"/>
                  </a:cubicBezTo>
                  <a:cubicBezTo>
                    <a:pt x="454" y="691"/>
                    <a:pt x="458" y="692"/>
                    <a:pt x="463" y="693"/>
                  </a:cubicBezTo>
                  <a:cubicBezTo>
                    <a:pt x="479" y="698"/>
                    <a:pt x="494" y="703"/>
                    <a:pt x="501" y="714"/>
                  </a:cubicBezTo>
                  <a:cubicBezTo>
                    <a:pt x="489" y="714"/>
                    <a:pt x="477" y="714"/>
                    <a:pt x="465" y="714"/>
                  </a:cubicBezTo>
                  <a:moveTo>
                    <a:pt x="561" y="725"/>
                  </a:moveTo>
                  <a:cubicBezTo>
                    <a:pt x="549" y="723"/>
                    <a:pt x="536" y="721"/>
                    <a:pt x="524" y="715"/>
                  </a:cubicBezTo>
                  <a:cubicBezTo>
                    <a:pt x="516" y="712"/>
                    <a:pt x="510" y="707"/>
                    <a:pt x="502" y="701"/>
                  </a:cubicBezTo>
                  <a:cubicBezTo>
                    <a:pt x="491" y="692"/>
                    <a:pt x="479" y="683"/>
                    <a:pt x="463" y="679"/>
                  </a:cubicBezTo>
                  <a:cubicBezTo>
                    <a:pt x="458" y="678"/>
                    <a:pt x="453" y="677"/>
                    <a:pt x="448" y="677"/>
                  </a:cubicBezTo>
                  <a:cubicBezTo>
                    <a:pt x="443" y="677"/>
                    <a:pt x="439" y="677"/>
                    <a:pt x="434" y="677"/>
                  </a:cubicBezTo>
                  <a:cubicBezTo>
                    <a:pt x="429" y="676"/>
                    <a:pt x="424" y="676"/>
                    <a:pt x="419" y="676"/>
                  </a:cubicBezTo>
                  <a:cubicBezTo>
                    <a:pt x="435" y="652"/>
                    <a:pt x="470" y="649"/>
                    <a:pt x="506" y="645"/>
                  </a:cubicBezTo>
                  <a:cubicBezTo>
                    <a:pt x="510" y="645"/>
                    <a:pt x="514" y="644"/>
                    <a:pt x="519" y="644"/>
                  </a:cubicBezTo>
                  <a:cubicBezTo>
                    <a:pt x="522" y="647"/>
                    <a:pt x="526" y="651"/>
                    <a:pt x="530" y="654"/>
                  </a:cubicBezTo>
                  <a:cubicBezTo>
                    <a:pt x="547" y="671"/>
                    <a:pt x="566" y="690"/>
                    <a:pt x="593" y="702"/>
                  </a:cubicBezTo>
                  <a:cubicBezTo>
                    <a:pt x="604" y="706"/>
                    <a:pt x="616" y="709"/>
                    <a:pt x="628" y="711"/>
                  </a:cubicBezTo>
                  <a:cubicBezTo>
                    <a:pt x="635" y="712"/>
                    <a:pt x="642" y="714"/>
                    <a:pt x="649" y="716"/>
                  </a:cubicBezTo>
                  <a:cubicBezTo>
                    <a:pt x="697" y="730"/>
                    <a:pt x="769" y="771"/>
                    <a:pt x="781" y="811"/>
                  </a:cubicBezTo>
                  <a:cubicBezTo>
                    <a:pt x="784" y="824"/>
                    <a:pt x="784" y="838"/>
                    <a:pt x="783" y="854"/>
                  </a:cubicBezTo>
                  <a:cubicBezTo>
                    <a:pt x="783" y="865"/>
                    <a:pt x="783" y="875"/>
                    <a:pt x="784" y="886"/>
                  </a:cubicBezTo>
                  <a:cubicBezTo>
                    <a:pt x="751" y="838"/>
                    <a:pt x="712" y="791"/>
                    <a:pt x="656" y="762"/>
                  </a:cubicBezTo>
                  <a:cubicBezTo>
                    <a:pt x="634" y="751"/>
                    <a:pt x="614" y="742"/>
                    <a:pt x="595" y="734"/>
                  </a:cubicBezTo>
                  <a:cubicBezTo>
                    <a:pt x="584" y="730"/>
                    <a:pt x="573" y="728"/>
                    <a:pt x="561" y="725"/>
                  </a:cubicBezTo>
                  <a:moveTo>
                    <a:pt x="575" y="896"/>
                  </a:moveTo>
                  <a:cubicBezTo>
                    <a:pt x="551" y="880"/>
                    <a:pt x="529" y="865"/>
                    <a:pt x="500" y="860"/>
                  </a:cubicBezTo>
                  <a:cubicBezTo>
                    <a:pt x="475" y="856"/>
                    <a:pt x="454" y="860"/>
                    <a:pt x="436" y="867"/>
                  </a:cubicBezTo>
                  <a:cubicBezTo>
                    <a:pt x="441" y="863"/>
                    <a:pt x="445" y="858"/>
                    <a:pt x="449" y="854"/>
                  </a:cubicBezTo>
                  <a:cubicBezTo>
                    <a:pt x="459" y="844"/>
                    <a:pt x="468" y="834"/>
                    <a:pt x="479" y="826"/>
                  </a:cubicBezTo>
                  <a:cubicBezTo>
                    <a:pt x="490" y="818"/>
                    <a:pt x="506" y="811"/>
                    <a:pt x="523" y="804"/>
                  </a:cubicBezTo>
                  <a:cubicBezTo>
                    <a:pt x="529" y="802"/>
                    <a:pt x="534" y="800"/>
                    <a:pt x="539" y="797"/>
                  </a:cubicBezTo>
                  <a:cubicBezTo>
                    <a:pt x="546" y="795"/>
                    <a:pt x="552" y="792"/>
                    <a:pt x="559" y="789"/>
                  </a:cubicBezTo>
                  <a:cubicBezTo>
                    <a:pt x="575" y="781"/>
                    <a:pt x="591" y="774"/>
                    <a:pt x="604" y="771"/>
                  </a:cubicBezTo>
                  <a:cubicBezTo>
                    <a:pt x="608" y="770"/>
                    <a:pt x="613" y="770"/>
                    <a:pt x="618" y="770"/>
                  </a:cubicBezTo>
                  <a:cubicBezTo>
                    <a:pt x="648" y="772"/>
                    <a:pt x="682" y="797"/>
                    <a:pt x="697" y="814"/>
                  </a:cubicBezTo>
                  <a:cubicBezTo>
                    <a:pt x="712" y="832"/>
                    <a:pt x="727" y="855"/>
                    <a:pt x="742" y="878"/>
                  </a:cubicBezTo>
                  <a:cubicBezTo>
                    <a:pt x="746" y="884"/>
                    <a:pt x="746" y="884"/>
                    <a:pt x="746" y="884"/>
                  </a:cubicBezTo>
                  <a:cubicBezTo>
                    <a:pt x="749" y="889"/>
                    <a:pt x="753" y="894"/>
                    <a:pt x="756" y="898"/>
                  </a:cubicBezTo>
                  <a:cubicBezTo>
                    <a:pt x="768" y="916"/>
                    <a:pt x="781" y="934"/>
                    <a:pt x="783" y="953"/>
                  </a:cubicBezTo>
                  <a:cubicBezTo>
                    <a:pt x="768" y="945"/>
                    <a:pt x="750" y="943"/>
                    <a:pt x="735" y="942"/>
                  </a:cubicBezTo>
                  <a:cubicBezTo>
                    <a:pt x="727" y="941"/>
                    <a:pt x="719" y="941"/>
                    <a:pt x="711" y="940"/>
                  </a:cubicBezTo>
                  <a:cubicBezTo>
                    <a:pt x="698" y="940"/>
                    <a:pt x="684" y="939"/>
                    <a:pt x="671" y="938"/>
                  </a:cubicBezTo>
                  <a:cubicBezTo>
                    <a:pt x="630" y="932"/>
                    <a:pt x="602" y="913"/>
                    <a:pt x="575" y="896"/>
                  </a:cubicBezTo>
                  <a:moveTo>
                    <a:pt x="542" y="948"/>
                  </a:moveTo>
                  <a:cubicBezTo>
                    <a:pt x="544" y="946"/>
                    <a:pt x="545" y="944"/>
                    <a:pt x="546" y="943"/>
                  </a:cubicBezTo>
                  <a:cubicBezTo>
                    <a:pt x="565" y="940"/>
                    <a:pt x="582" y="933"/>
                    <a:pt x="597" y="926"/>
                  </a:cubicBezTo>
                  <a:cubicBezTo>
                    <a:pt x="619" y="944"/>
                    <a:pt x="653" y="954"/>
                    <a:pt x="704" y="958"/>
                  </a:cubicBezTo>
                  <a:cubicBezTo>
                    <a:pt x="708" y="958"/>
                    <a:pt x="712" y="958"/>
                    <a:pt x="716" y="958"/>
                  </a:cubicBezTo>
                  <a:cubicBezTo>
                    <a:pt x="714" y="960"/>
                    <a:pt x="713" y="961"/>
                    <a:pt x="711" y="963"/>
                  </a:cubicBezTo>
                  <a:cubicBezTo>
                    <a:pt x="702" y="970"/>
                    <a:pt x="694" y="977"/>
                    <a:pt x="683" y="981"/>
                  </a:cubicBezTo>
                  <a:cubicBezTo>
                    <a:pt x="647" y="967"/>
                    <a:pt x="601" y="957"/>
                    <a:pt x="554" y="954"/>
                  </a:cubicBezTo>
                  <a:cubicBezTo>
                    <a:pt x="549" y="953"/>
                    <a:pt x="544" y="953"/>
                    <a:pt x="539" y="953"/>
                  </a:cubicBezTo>
                  <a:cubicBezTo>
                    <a:pt x="540" y="951"/>
                    <a:pt x="541" y="950"/>
                    <a:pt x="542" y="948"/>
                  </a:cubicBezTo>
                  <a:moveTo>
                    <a:pt x="561" y="974"/>
                  </a:moveTo>
                  <a:cubicBezTo>
                    <a:pt x="572" y="975"/>
                    <a:pt x="583" y="976"/>
                    <a:pt x="594" y="979"/>
                  </a:cubicBezTo>
                  <a:cubicBezTo>
                    <a:pt x="561" y="995"/>
                    <a:pt x="543" y="1028"/>
                    <a:pt x="525" y="1060"/>
                  </a:cubicBezTo>
                  <a:cubicBezTo>
                    <a:pt x="514" y="1081"/>
                    <a:pt x="502" y="1102"/>
                    <a:pt x="487" y="1118"/>
                  </a:cubicBezTo>
                  <a:cubicBezTo>
                    <a:pt x="483" y="1117"/>
                    <a:pt x="479" y="1117"/>
                    <a:pt x="476" y="1116"/>
                  </a:cubicBezTo>
                  <a:cubicBezTo>
                    <a:pt x="468" y="1114"/>
                    <a:pt x="460" y="1112"/>
                    <a:pt x="451" y="1112"/>
                  </a:cubicBezTo>
                  <a:cubicBezTo>
                    <a:pt x="450" y="1111"/>
                    <a:pt x="449" y="1111"/>
                    <a:pt x="448" y="1111"/>
                  </a:cubicBezTo>
                  <a:cubicBezTo>
                    <a:pt x="451" y="1100"/>
                    <a:pt x="450" y="1085"/>
                    <a:pt x="450" y="1070"/>
                  </a:cubicBezTo>
                  <a:cubicBezTo>
                    <a:pt x="449" y="1044"/>
                    <a:pt x="449" y="1016"/>
                    <a:pt x="461" y="1001"/>
                  </a:cubicBezTo>
                  <a:cubicBezTo>
                    <a:pt x="477" y="981"/>
                    <a:pt x="516" y="970"/>
                    <a:pt x="561" y="974"/>
                  </a:cubicBezTo>
                  <a:moveTo>
                    <a:pt x="536" y="1102"/>
                  </a:moveTo>
                  <a:cubicBezTo>
                    <a:pt x="541" y="1096"/>
                    <a:pt x="543" y="1088"/>
                    <a:pt x="545" y="1080"/>
                  </a:cubicBezTo>
                  <a:cubicBezTo>
                    <a:pt x="545" y="1080"/>
                    <a:pt x="545" y="1079"/>
                    <a:pt x="546" y="1078"/>
                  </a:cubicBezTo>
                  <a:cubicBezTo>
                    <a:pt x="549" y="1090"/>
                    <a:pt x="547" y="1105"/>
                    <a:pt x="541" y="1114"/>
                  </a:cubicBezTo>
                  <a:cubicBezTo>
                    <a:pt x="533" y="1126"/>
                    <a:pt x="533" y="1126"/>
                    <a:pt x="533" y="1126"/>
                  </a:cubicBezTo>
                  <a:cubicBezTo>
                    <a:pt x="523" y="1125"/>
                    <a:pt x="514" y="1125"/>
                    <a:pt x="505" y="1127"/>
                  </a:cubicBezTo>
                  <a:cubicBezTo>
                    <a:pt x="504" y="1124"/>
                    <a:pt x="501" y="1123"/>
                    <a:pt x="499" y="1123"/>
                  </a:cubicBezTo>
                  <a:cubicBezTo>
                    <a:pt x="517" y="1102"/>
                    <a:pt x="528" y="1079"/>
                    <a:pt x="540" y="1053"/>
                  </a:cubicBezTo>
                  <a:cubicBezTo>
                    <a:pt x="541" y="1052"/>
                    <a:pt x="542" y="1051"/>
                    <a:pt x="542" y="1049"/>
                  </a:cubicBezTo>
                  <a:cubicBezTo>
                    <a:pt x="542" y="1057"/>
                    <a:pt x="539" y="1066"/>
                    <a:pt x="536" y="1075"/>
                  </a:cubicBezTo>
                  <a:cubicBezTo>
                    <a:pt x="534" y="1083"/>
                    <a:pt x="531" y="1091"/>
                    <a:pt x="530" y="1099"/>
                  </a:cubicBezTo>
                  <a:cubicBezTo>
                    <a:pt x="528" y="1113"/>
                    <a:pt x="528" y="1113"/>
                    <a:pt x="528" y="1113"/>
                  </a:cubicBezTo>
                  <a:cubicBezTo>
                    <a:pt x="536" y="1102"/>
                    <a:pt x="536" y="1102"/>
                    <a:pt x="536" y="1102"/>
                  </a:cubicBezTo>
                  <a:moveTo>
                    <a:pt x="487" y="1129"/>
                  </a:moveTo>
                  <a:cubicBezTo>
                    <a:pt x="472" y="1134"/>
                    <a:pt x="462" y="1145"/>
                    <a:pt x="451" y="1156"/>
                  </a:cubicBezTo>
                  <a:cubicBezTo>
                    <a:pt x="451" y="1156"/>
                    <a:pt x="450" y="1157"/>
                    <a:pt x="450" y="1157"/>
                  </a:cubicBezTo>
                  <a:cubicBezTo>
                    <a:pt x="447" y="1147"/>
                    <a:pt x="446" y="1135"/>
                    <a:pt x="447" y="1121"/>
                  </a:cubicBezTo>
                  <a:cubicBezTo>
                    <a:pt x="462" y="1122"/>
                    <a:pt x="475" y="1125"/>
                    <a:pt x="487" y="1129"/>
                  </a:cubicBezTo>
                  <a:moveTo>
                    <a:pt x="279" y="1193"/>
                  </a:moveTo>
                  <a:cubicBezTo>
                    <a:pt x="287" y="1175"/>
                    <a:pt x="296" y="1153"/>
                    <a:pt x="293" y="1130"/>
                  </a:cubicBezTo>
                  <a:cubicBezTo>
                    <a:pt x="309" y="1113"/>
                    <a:pt x="321" y="1091"/>
                    <a:pt x="332" y="1070"/>
                  </a:cubicBezTo>
                  <a:cubicBezTo>
                    <a:pt x="346" y="1043"/>
                    <a:pt x="360" y="1015"/>
                    <a:pt x="384" y="997"/>
                  </a:cubicBezTo>
                  <a:cubicBezTo>
                    <a:pt x="406" y="982"/>
                    <a:pt x="439" y="980"/>
                    <a:pt x="472" y="978"/>
                  </a:cubicBezTo>
                  <a:cubicBezTo>
                    <a:pt x="430" y="1001"/>
                    <a:pt x="403" y="1041"/>
                    <a:pt x="376" y="1080"/>
                  </a:cubicBezTo>
                  <a:cubicBezTo>
                    <a:pt x="359" y="1106"/>
                    <a:pt x="342" y="1132"/>
                    <a:pt x="320" y="1153"/>
                  </a:cubicBezTo>
                  <a:cubicBezTo>
                    <a:pt x="308" y="1172"/>
                    <a:pt x="293" y="1188"/>
                    <a:pt x="276" y="1202"/>
                  </a:cubicBezTo>
                  <a:cubicBezTo>
                    <a:pt x="277" y="1199"/>
                    <a:pt x="278" y="1196"/>
                    <a:pt x="279" y="1193"/>
                  </a:cubicBezTo>
                  <a:moveTo>
                    <a:pt x="438" y="1112"/>
                  </a:moveTo>
                  <a:cubicBezTo>
                    <a:pt x="438" y="1112"/>
                    <a:pt x="438" y="1112"/>
                    <a:pt x="438" y="1112"/>
                  </a:cubicBezTo>
                  <a:cubicBezTo>
                    <a:pt x="435" y="1112"/>
                    <a:pt x="431" y="1112"/>
                    <a:pt x="429" y="1116"/>
                  </a:cubicBezTo>
                  <a:cubicBezTo>
                    <a:pt x="428" y="1117"/>
                    <a:pt x="428" y="1117"/>
                    <a:pt x="428" y="1117"/>
                  </a:cubicBezTo>
                  <a:cubicBezTo>
                    <a:pt x="428" y="1118"/>
                    <a:pt x="428" y="1118"/>
                    <a:pt x="428" y="1118"/>
                  </a:cubicBezTo>
                  <a:cubicBezTo>
                    <a:pt x="428" y="1121"/>
                    <a:pt x="430" y="1123"/>
                    <a:pt x="432" y="1123"/>
                  </a:cubicBezTo>
                  <a:cubicBezTo>
                    <a:pt x="434" y="1123"/>
                    <a:pt x="435" y="1123"/>
                    <a:pt x="436" y="1122"/>
                  </a:cubicBezTo>
                  <a:cubicBezTo>
                    <a:pt x="437" y="1122"/>
                    <a:pt x="437" y="1122"/>
                    <a:pt x="437" y="1122"/>
                  </a:cubicBezTo>
                  <a:cubicBezTo>
                    <a:pt x="434" y="1142"/>
                    <a:pt x="430" y="1159"/>
                    <a:pt x="424" y="1173"/>
                  </a:cubicBezTo>
                  <a:cubicBezTo>
                    <a:pt x="419" y="1188"/>
                    <a:pt x="419" y="1188"/>
                    <a:pt x="419" y="1188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23" y="1184"/>
                    <a:pt x="423" y="1184"/>
                    <a:pt x="423" y="1184"/>
                  </a:cubicBezTo>
                  <a:cubicBezTo>
                    <a:pt x="417" y="1194"/>
                    <a:pt x="404" y="1201"/>
                    <a:pt x="384" y="1207"/>
                  </a:cubicBezTo>
                  <a:cubicBezTo>
                    <a:pt x="386" y="1204"/>
                    <a:pt x="386" y="1204"/>
                    <a:pt x="386" y="1204"/>
                  </a:cubicBezTo>
                  <a:cubicBezTo>
                    <a:pt x="380" y="1208"/>
                    <a:pt x="380" y="1208"/>
                    <a:pt x="380" y="1208"/>
                  </a:cubicBezTo>
                  <a:cubicBezTo>
                    <a:pt x="372" y="1210"/>
                    <a:pt x="363" y="1212"/>
                    <a:pt x="353" y="1213"/>
                  </a:cubicBezTo>
                  <a:cubicBezTo>
                    <a:pt x="358" y="1197"/>
                    <a:pt x="356" y="1181"/>
                    <a:pt x="354" y="1167"/>
                  </a:cubicBezTo>
                  <a:cubicBezTo>
                    <a:pt x="353" y="1156"/>
                    <a:pt x="351" y="1145"/>
                    <a:pt x="354" y="1134"/>
                  </a:cubicBezTo>
                  <a:cubicBezTo>
                    <a:pt x="356" y="1124"/>
                    <a:pt x="369" y="1110"/>
                    <a:pt x="379" y="1098"/>
                  </a:cubicBezTo>
                  <a:cubicBezTo>
                    <a:pt x="385" y="1091"/>
                    <a:pt x="391" y="1085"/>
                    <a:pt x="395" y="1080"/>
                  </a:cubicBezTo>
                  <a:cubicBezTo>
                    <a:pt x="399" y="1074"/>
                    <a:pt x="402" y="1069"/>
                    <a:pt x="406" y="1064"/>
                  </a:cubicBezTo>
                  <a:cubicBezTo>
                    <a:pt x="419" y="1045"/>
                    <a:pt x="430" y="1030"/>
                    <a:pt x="444" y="1016"/>
                  </a:cubicBezTo>
                  <a:cubicBezTo>
                    <a:pt x="442" y="1033"/>
                    <a:pt x="441" y="1054"/>
                    <a:pt x="440" y="1075"/>
                  </a:cubicBezTo>
                  <a:cubicBezTo>
                    <a:pt x="440" y="1087"/>
                    <a:pt x="439" y="1100"/>
                    <a:pt x="438" y="1112"/>
                  </a:cubicBezTo>
                  <a:moveTo>
                    <a:pt x="439" y="1161"/>
                  </a:moveTo>
                  <a:cubicBezTo>
                    <a:pt x="438" y="1166"/>
                    <a:pt x="436" y="1171"/>
                    <a:pt x="434" y="1175"/>
                  </a:cubicBezTo>
                  <a:cubicBezTo>
                    <a:pt x="435" y="1171"/>
                    <a:pt x="435" y="1171"/>
                    <a:pt x="435" y="1171"/>
                  </a:cubicBezTo>
                  <a:cubicBezTo>
                    <a:pt x="436" y="1168"/>
                    <a:pt x="438" y="1164"/>
                    <a:pt x="439" y="1161"/>
                  </a:cubicBezTo>
                  <a:moveTo>
                    <a:pt x="343" y="1215"/>
                  </a:moveTo>
                  <a:cubicBezTo>
                    <a:pt x="338" y="1216"/>
                    <a:pt x="334" y="1217"/>
                    <a:pt x="329" y="1218"/>
                  </a:cubicBezTo>
                  <a:cubicBezTo>
                    <a:pt x="324" y="1219"/>
                    <a:pt x="318" y="1220"/>
                    <a:pt x="313" y="1221"/>
                  </a:cubicBezTo>
                  <a:cubicBezTo>
                    <a:pt x="306" y="1224"/>
                    <a:pt x="306" y="1224"/>
                    <a:pt x="306" y="1224"/>
                  </a:cubicBezTo>
                  <a:cubicBezTo>
                    <a:pt x="312" y="1228"/>
                    <a:pt x="312" y="1228"/>
                    <a:pt x="312" y="1228"/>
                  </a:cubicBezTo>
                  <a:cubicBezTo>
                    <a:pt x="317" y="1231"/>
                    <a:pt x="323" y="1230"/>
                    <a:pt x="329" y="1228"/>
                  </a:cubicBezTo>
                  <a:cubicBezTo>
                    <a:pt x="332" y="1227"/>
                    <a:pt x="336" y="1227"/>
                    <a:pt x="339" y="1226"/>
                  </a:cubicBezTo>
                  <a:cubicBezTo>
                    <a:pt x="337" y="1234"/>
                    <a:pt x="336" y="1241"/>
                    <a:pt x="333" y="1246"/>
                  </a:cubicBezTo>
                  <a:cubicBezTo>
                    <a:pt x="330" y="1253"/>
                    <a:pt x="330" y="1253"/>
                    <a:pt x="330" y="1253"/>
                  </a:cubicBezTo>
                  <a:cubicBezTo>
                    <a:pt x="316" y="1254"/>
                    <a:pt x="303" y="1254"/>
                    <a:pt x="288" y="1253"/>
                  </a:cubicBezTo>
                  <a:cubicBezTo>
                    <a:pt x="278" y="1252"/>
                    <a:pt x="268" y="1251"/>
                    <a:pt x="257" y="1249"/>
                  </a:cubicBezTo>
                  <a:cubicBezTo>
                    <a:pt x="248" y="1249"/>
                    <a:pt x="239" y="1248"/>
                    <a:pt x="230" y="1247"/>
                  </a:cubicBezTo>
                  <a:cubicBezTo>
                    <a:pt x="242" y="1239"/>
                    <a:pt x="254" y="1231"/>
                    <a:pt x="265" y="1222"/>
                  </a:cubicBezTo>
                  <a:cubicBezTo>
                    <a:pt x="264" y="1234"/>
                    <a:pt x="264" y="1234"/>
                    <a:pt x="264" y="1234"/>
                  </a:cubicBezTo>
                  <a:cubicBezTo>
                    <a:pt x="270" y="1219"/>
                    <a:pt x="270" y="1219"/>
                    <a:pt x="270" y="1219"/>
                  </a:cubicBezTo>
                  <a:cubicBezTo>
                    <a:pt x="282" y="1209"/>
                    <a:pt x="294" y="1199"/>
                    <a:pt x="305" y="1189"/>
                  </a:cubicBezTo>
                  <a:cubicBezTo>
                    <a:pt x="308" y="1187"/>
                    <a:pt x="308" y="1187"/>
                    <a:pt x="308" y="1187"/>
                  </a:cubicBezTo>
                  <a:cubicBezTo>
                    <a:pt x="308" y="1188"/>
                    <a:pt x="308" y="1188"/>
                    <a:pt x="309" y="1189"/>
                  </a:cubicBezTo>
                  <a:cubicBezTo>
                    <a:pt x="309" y="1190"/>
                    <a:pt x="309" y="1191"/>
                    <a:pt x="309" y="1192"/>
                  </a:cubicBezTo>
                  <a:cubicBezTo>
                    <a:pt x="309" y="1194"/>
                    <a:pt x="308" y="1197"/>
                    <a:pt x="308" y="1199"/>
                  </a:cubicBezTo>
                  <a:cubicBezTo>
                    <a:pt x="316" y="1200"/>
                    <a:pt x="316" y="1200"/>
                    <a:pt x="316" y="1200"/>
                  </a:cubicBezTo>
                  <a:cubicBezTo>
                    <a:pt x="316" y="1197"/>
                    <a:pt x="316" y="1195"/>
                    <a:pt x="316" y="1192"/>
                  </a:cubicBezTo>
                  <a:cubicBezTo>
                    <a:pt x="318" y="1176"/>
                    <a:pt x="325" y="1167"/>
                    <a:pt x="334" y="1157"/>
                  </a:cubicBezTo>
                  <a:cubicBezTo>
                    <a:pt x="337" y="1153"/>
                    <a:pt x="340" y="1149"/>
                    <a:pt x="343" y="1145"/>
                  </a:cubicBezTo>
                  <a:cubicBezTo>
                    <a:pt x="348" y="1166"/>
                    <a:pt x="345" y="1190"/>
                    <a:pt x="343" y="1215"/>
                  </a:cubicBezTo>
                  <a:cubicBezTo>
                    <a:pt x="343" y="1215"/>
                    <a:pt x="343" y="1215"/>
                    <a:pt x="343" y="1215"/>
                  </a:cubicBezTo>
                  <a:moveTo>
                    <a:pt x="348" y="1233"/>
                  </a:moveTo>
                  <a:cubicBezTo>
                    <a:pt x="349" y="1230"/>
                    <a:pt x="349" y="1227"/>
                    <a:pt x="350" y="1225"/>
                  </a:cubicBezTo>
                  <a:cubicBezTo>
                    <a:pt x="353" y="1224"/>
                    <a:pt x="356" y="1224"/>
                    <a:pt x="359" y="1223"/>
                  </a:cubicBezTo>
                  <a:cubicBezTo>
                    <a:pt x="362" y="1223"/>
                    <a:pt x="366" y="1222"/>
                    <a:pt x="369" y="1221"/>
                  </a:cubicBezTo>
                  <a:cubicBezTo>
                    <a:pt x="363" y="1229"/>
                    <a:pt x="353" y="1237"/>
                    <a:pt x="344" y="1244"/>
                  </a:cubicBezTo>
                  <a:cubicBezTo>
                    <a:pt x="346" y="1240"/>
                    <a:pt x="347" y="1237"/>
                    <a:pt x="348" y="1233"/>
                  </a:cubicBezTo>
                  <a:moveTo>
                    <a:pt x="414" y="1252"/>
                  </a:moveTo>
                  <a:cubicBezTo>
                    <a:pt x="399" y="1252"/>
                    <a:pt x="385" y="1252"/>
                    <a:pt x="371" y="1252"/>
                  </a:cubicBezTo>
                  <a:cubicBezTo>
                    <a:pt x="364" y="1252"/>
                    <a:pt x="357" y="1253"/>
                    <a:pt x="350" y="1253"/>
                  </a:cubicBezTo>
                  <a:cubicBezTo>
                    <a:pt x="354" y="1249"/>
                    <a:pt x="358" y="1245"/>
                    <a:pt x="362" y="1242"/>
                  </a:cubicBezTo>
                  <a:cubicBezTo>
                    <a:pt x="371" y="1234"/>
                    <a:pt x="381" y="1227"/>
                    <a:pt x="388" y="1216"/>
                  </a:cubicBezTo>
                  <a:cubicBezTo>
                    <a:pt x="416" y="1212"/>
                    <a:pt x="434" y="1195"/>
                    <a:pt x="452" y="1179"/>
                  </a:cubicBezTo>
                  <a:cubicBezTo>
                    <a:pt x="474" y="1158"/>
                    <a:pt x="495" y="1139"/>
                    <a:pt x="539" y="1144"/>
                  </a:cubicBezTo>
                  <a:cubicBezTo>
                    <a:pt x="528" y="1150"/>
                    <a:pt x="520" y="1160"/>
                    <a:pt x="512" y="1169"/>
                  </a:cubicBezTo>
                  <a:cubicBezTo>
                    <a:pt x="508" y="1173"/>
                    <a:pt x="504" y="1179"/>
                    <a:pt x="499" y="1183"/>
                  </a:cubicBezTo>
                  <a:cubicBezTo>
                    <a:pt x="479" y="1202"/>
                    <a:pt x="452" y="1211"/>
                    <a:pt x="423" y="1221"/>
                  </a:cubicBezTo>
                  <a:cubicBezTo>
                    <a:pt x="410" y="1225"/>
                    <a:pt x="397" y="1229"/>
                    <a:pt x="384" y="1235"/>
                  </a:cubicBezTo>
                  <a:cubicBezTo>
                    <a:pt x="371" y="1241"/>
                    <a:pt x="371" y="1241"/>
                    <a:pt x="371" y="1241"/>
                  </a:cubicBezTo>
                  <a:cubicBezTo>
                    <a:pt x="386" y="1242"/>
                    <a:pt x="386" y="1242"/>
                    <a:pt x="386" y="1242"/>
                  </a:cubicBezTo>
                  <a:cubicBezTo>
                    <a:pt x="400" y="1243"/>
                    <a:pt x="415" y="1236"/>
                    <a:pt x="428" y="1230"/>
                  </a:cubicBezTo>
                  <a:cubicBezTo>
                    <a:pt x="434" y="1228"/>
                    <a:pt x="439" y="1225"/>
                    <a:pt x="445" y="1223"/>
                  </a:cubicBezTo>
                  <a:cubicBezTo>
                    <a:pt x="438" y="1234"/>
                    <a:pt x="429" y="1243"/>
                    <a:pt x="418" y="1249"/>
                  </a:cubicBezTo>
                  <a:cubicBezTo>
                    <a:pt x="414" y="1252"/>
                    <a:pt x="414" y="1252"/>
                    <a:pt x="414" y="1252"/>
                  </a:cubicBezTo>
                  <a:moveTo>
                    <a:pt x="551" y="1226"/>
                  </a:moveTo>
                  <a:cubicBezTo>
                    <a:pt x="522" y="1243"/>
                    <a:pt x="478" y="1249"/>
                    <a:pt x="432" y="1251"/>
                  </a:cubicBezTo>
                  <a:cubicBezTo>
                    <a:pt x="445" y="1243"/>
                    <a:pt x="453" y="1230"/>
                    <a:pt x="459" y="1217"/>
                  </a:cubicBezTo>
                  <a:cubicBezTo>
                    <a:pt x="468" y="1215"/>
                    <a:pt x="474" y="1211"/>
                    <a:pt x="481" y="1207"/>
                  </a:cubicBezTo>
                  <a:cubicBezTo>
                    <a:pt x="484" y="1205"/>
                    <a:pt x="487" y="1203"/>
                    <a:pt x="491" y="1201"/>
                  </a:cubicBezTo>
                  <a:cubicBezTo>
                    <a:pt x="486" y="1213"/>
                    <a:pt x="478" y="1220"/>
                    <a:pt x="471" y="1226"/>
                  </a:cubicBezTo>
                  <a:cubicBezTo>
                    <a:pt x="456" y="1237"/>
                    <a:pt x="456" y="1237"/>
                    <a:pt x="456" y="1237"/>
                  </a:cubicBezTo>
                  <a:cubicBezTo>
                    <a:pt x="474" y="1232"/>
                    <a:pt x="474" y="1232"/>
                    <a:pt x="474" y="1232"/>
                  </a:cubicBezTo>
                  <a:cubicBezTo>
                    <a:pt x="486" y="1229"/>
                    <a:pt x="502" y="1212"/>
                    <a:pt x="505" y="1191"/>
                  </a:cubicBezTo>
                  <a:cubicBezTo>
                    <a:pt x="527" y="1165"/>
                    <a:pt x="564" y="1154"/>
                    <a:pt x="600" y="1143"/>
                  </a:cubicBezTo>
                  <a:cubicBezTo>
                    <a:pt x="612" y="1139"/>
                    <a:pt x="624" y="1136"/>
                    <a:pt x="635" y="1132"/>
                  </a:cubicBezTo>
                  <a:cubicBezTo>
                    <a:pt x="631" y="1137"/>
                    <a:pt x="627" y="1143"/>
                    <a:pt x="622" y="1149"/>
                  </a:cubicBezTo>
                  <a:cubicBezTo>
                    <a:pt x="603" y="1178"/>
                    <a:pt x="582" y="1207"/>
                    <a:pt x="551" y="1226"/>
                  </a:cubicBezTo>
                  <a:moveTo>
                    <a:pt x="778" y="1200"/>
                  </a:moveTo>
                  <a:cubicBezTo>
                    <a:pt x="777" y="1208"/>
                    <a:pt x="777" y="1216"/>
                    <a:pt x="776" y="1223"/>
                  </a:cubicBezTo>
                  <a:cubicBezTo>
                    <a:pt x="759" y="1217"/>
                    <a:pt x="740" y="1213"/>
                    <a:pt x="719" y="1211"/>
                  </a:cubicBezTo>
                  <a:cubicBezTo>
                    <a:pt x="672" y="1208"/>
                    <a:pt x="626" y="1217"/>
                    <a:pt x="585" y="1224"/>
                  </a:cubicBezTo>
                  <a:cubicBezTo>
                    <a:pt x="582" y="1225"/>
                    <a:pt x="579" y="1225"/>
                    <a:pt x="577" y="1226"/>
                  </a:cubicBezTo>
                  <a:cubicBezTo>
                    <a:pt x="579" y="1223"/>
                    <a:pt x="582" y="1221"/>
                    <a:pt x="585" y="1219"/>
                  </a:cubicBezTo>
                  <a:cubicBezTo>
                    <a:pt x="595" y="1211"/>
                    <a:pt x="605" y="1202"/>
                    <a:pt x="614" y="1193"/>
                  </a:cubicBezTo>
                  <a:cubicBezTo>
                    <a:pt x="612" y="1195"/>
                    <a:pt x="611" y="1197"/>
                    <a:pt x="610" y="1199"/>
                  </a:cubicBezTo>
                  <a:cubicBezTo>
                    <a:pt x="606" y="1204"/>
                    <a:pt x="605" y="1206"/>
                    <a:pt x="604" y="1208"/>
                  </a:cubicBezTo>
                  <a:cubicBezTo>
                    <a:pt x="601" y="1218"/>
                    <a:pt x="601" y="1218"/>
                    <a:pt x="601" y="1218"/>
                  </a:cubicBezTo>
                  <a:cubicBezTo>
                    <a:pt x="609" y="1212"/>
                    <a:pt x="609" y="1212"/>
                    <a:pt x="609" y="1212"/>
                  </a:cubicBezTo>
                  <a:cubicBezTo>
                    <a:pt x="622" y="1205"/>
                    <a:pt x="628" y="1188"/>
                    <a:pt x="635" y="1171"/>
                  </a:cubicBezTo>
                  <a:cubicBezTo>
                    <a:pt x="645" y="1149"/>
                    <a:pt x="655" y="1125"/>
                    <a:pt x="677" y="1122"/>
                  </a:cubicBezTo>
                  <a:cubicBezTo>
                    <a:pt x="680" y="1122"/>
                    <a:pt x="683" y="1122"/>
                    <a:pt x="686" y="1122"/>
                  </a:cubicBezTo>
                  <a:cubicBezTo>
                    <a:pt x="726" y="1125"/>
                    <a:pt x="757" y="1139"/>
                    <a:pt x="781" y="1165"/>
                  </a:cubicBezTo>
                  <a:cubicBezTo>
                    <a:pt x="779" y="1176"/>
                    <a:pt x="778" y="1188"/>
                    <a:pt x="778" y="1200"/>
                  </a:cubicBezTo>
                  <a:moveTo>
                    <a:pt x="769" y="1125"/>
                  </a:moveTo>
                  <a:cubicBezTo>
                    <a:pt x="736" y="1110"/>
                    <a:pt x="712" y="1098"/>
                    <a:pt x="678" y="1099"/>
                  </a:cubicBezTo>
                  <a:cubicBezTo>
                    <a:pt x="658" y="1099"/>
                    <a:pt x="640" y="1107"/>
                    <a:pt x="624" y="1114"/>
                  </a:cubicBezTo>
                  <a:cubicBezTo>
                    <a:pt x="607" y="1122"/>
                    <a:pt x="590" y="1129"/>
                    <a:pt x="570" y="1130"/>
                  </a:cubicBezTo>
                  <a:cubicBezTo>
                    <a:pt x="561" y="1131"/>
                    <a:pt x="552" y="1129"/>
                    <a:pt x="543" y="1128"/>
                  </a:cubicBezTo>
                  <a:cubicBezTo>
                    <a:pt x="542" y="1127"/>
                    <a:pt x="540" y="1127"/>
                    <a:pt x="538" y="1127"/>
                  </a:cubicBezTo>
                  <a:cubicBezTo>
                    <a:pt x="546" y="1119"/>
                    <a:pt x="546" y="1119"/>
                    <a:pt x="546" y="1119"/>
                  </a:cubicBezTo>
                  <a:cubicBezTo>
                    <a:pt x="561" y="1103"/>
                    <a:pt x="557" y="1085"/>
                    <a:pt x="554" y="1067"/>
                  </a:cubicBezTo>
                  <a:cubicBezTo>
                    <a:pt x="551" y="1055"/>
                    <a:pt x="549" y="1043"/>
                    <a:pt x="551" y="1033"/>
                  </a:cubicBezTo>
                  <a:cubicBezTo>
                    <a:pt x="554" y="1023"/>
                    <a:pt x="576" y="1005"/>
                    <a:pt x="590" y="997"/>
                  </a:cubicBezTo>
                  <a:cubicBezTo>
                    <a:pt x="611" y="985"/>
                    <a:pt x="632" y="985"/>
                    <a:pt x="660" y="995"/>
                  </a:cubicBezTo>
                  <a:cubicBezTo>
                    <a:pt x="645" y="1007"/>
                    <a:pt x="624" y="1012"/>
                    <a:pt x="603" y="1017"/>
                  </a:cubicBezTo>
                  <a:cubicBezTo>
                    <a:pt x="595" y="1019"/>
                    <a:pt x="587" y="1021"/>
                    <a:pt x="579" y="1023"/>
                  </a:cubicBezTo>
                  <a:cubicBezTo>
                    <a:pt x="561" y="1029"/>
                    <a:pt x="561" y="1029"/>
                    <a:pt x="561" y="1029"/>
                  </a:cubicBezTo>
                  <a:cubicBezTo>
                    <a:pt x="580" y="1030"/>
                    <a:pt x="580" y="1030"/>
                    <a:pt x="580" y="1030"/>
                  </a:cubicBezTo>
                  <a:cubicBezTo>
                    <a:pt x="590" y="1031"/>
                    <a:pt x="607" y="1027"/>
                    <a:pt x="617" y="1023"/>
                  </a:cubicBezTo>
                  <a:cubicBezTo>
                    <a:pt x="616" y="1026"/>
                    <a:pt x="615" y="1029"/>
                    <a:pt x="613" y="1032"/>
                  </a:cubicBezTo>
                  <a:cubicBezTo>
                    <a:pt x="610" y="1036"/>
                    <a:pt x="607" y="1041"/>
                    <a:pt x="606" y="1046"/>
                  </a:cubicBezTo>
                  <a:cubicBezTo>
                    <a:pt x="613" y="1048"/>
                    <a:pt x="613" y="1048"/>
                    <a:pt x="613" y="1048"/>
                  </a:cubicBezTo>
                  <a:cubicBezTo>
                    <a:pt x="625" y="1022"/>
                    <a:pt x="649" y="1010"/>
                    <a:pt x="672" y="1002"/>
                  </a:cubicBezTo>
                  <a:cubicBezTo>
                    <a:pt x="680" y="1008"/>
                    <a:pt x="690" y="1014"/>
                    <a:pt x="699" y="1019"/>
                  </a:cubicBezTo>
                  <a:cubicBezTo>
                    <a:pt x="742" y="1045"/>
                    <a:pt x="786" y="1072"/>
                    <a:pt x="782" y="1131"/>
                  </a:cubicBezTo>
                  <a:cubicBezTo>
                    <a:pt x="778" y="1129"/>
                    <a:pt x="773" y="1127"/>
                    <a:pt x="769" y="1125"/>
                  </a:cubicBezTo>
                  <a:moveTo>
                    <a:pt x="764" y="1026"/>
                  </a:moveTo>
                  <a:cubicBezTo>
                    <a:pt x="744" y="1011"/>
                    <a:pt x="722" y="996"/>
                    <a:pt x="695" y="986"/>
                  </a:cubicBezTo>
                  <a:cubicBezTo>
                    <a:pt x="708" y="972"/>
                    <a:pt x="730" y="959"/>
                    <a:pt x="753" y="961"/>
                  </a:cubicBezTo>
                  <a:cubicBezTo>
                    <a:pt x="766" y="962"/>
                    <a:pt x="777" y="967"/>
                    <a:pt x="786" y="975"/>
                  </a:cubicBezTo>
                  <a:cubicBezTo>
                    <a:pt x="784" y="994"/>
                    <a:pt x="782" y="1020"/>
                    <a:pt x="783" y="1039"/>
                  </a:cubicBezTo>
                  <a:cubicBezTo>
                    <a:pt x="776" y="1035"/>
                    <a:pt x="770" y="1030"/>
                    <a:pt x="764" y="1026"/>
                  </a:cubicBezTo>
                  <a:moveTo>
                    <a:pt x="800" y="2162"/>
                  </a:moveTo>
                  <a:cubicBezTo>
                    <a:pt x="797" y="2162"/>
                    <a:pt x="795" y="2163"/>
                    <a:pt x="793" y="2164"/>
                  </a:cubicBezTo>
                  <a:cubicBezTo>
                    <a:pt x="793" y="2164"/>
                    <a:pt x="792" y="2165"/>
                    <a:pt x="791" y="2165"/>
                  </a:cubicBezTo>
                  <a:cubicBezTo>
                    <a:pt x="791" y="2164"/>
                    <a:pt x="790" y="2162"/>
                    <a:pt x="790" y="2161"/>
                  </a:cubicBezTo>
                  <a:cubicBezTo>
                    <a:pt x="790" y="2160"/>
                    <a:pt x="789" y="2158"/>
                    <a:pt x="789" y="2156"/>
                  </a:cubicBezTo>
                  <a:cubicBezTo>
                    <a:pt x="794" y="2155"/>
                    <a:pt x="797" y="2152"/>
                    <a:pt x="800" y="2150"/>
                  </a:cubicBezTo>
                  <a:cubicBezTo>
                    <a:pt x="800" y="2149"/>
                    <a:pt x="801" y="2148"/>
                    <a:pt x="801" y="2148"/>
                  </a:cubicBezTo>
                  <a:cubicBezTo>
                    <a:pt x="801" y="2148"/>
                    <a:pt x="802" y="2149"/>
                    <a:pt x="802" y="2149"/>
                  </a:cubicBezTo>
                  <a:cubicBezTo>
                    <a:pt x="803" y="2150"/>
                    <a:pt x="803" y="2150"/>
                    <a:pt x="803" y="2150"/>
                  </a:cubicBezTo>
                  <a:cubicBezTo>
                    <a:pt x="800" y="2152"/>
                    <a:pt x="798" y="2155"/>
                    <a:pt x="798" y="2158"/>
                  </a:cubicBezTo>
                  <a:cubicBezTo>
                    <a:pt x="798" y="2159"/>
                    <a:pt x="798" y="2161"/>
                    <a:pt x="800" y="2162"/>
                  </a:cubicBezTo>
                  <a:moveTo>
                    <a:pt x="816" y="2162"/>
                  </a:moveTo>
                  <a:cubicBezTo>
                    <a:pt x="814" y="2162"/>
                    <a:pt x="811" y="2162"/>
                    <a:pt x="808" y="2163"/>
                  </a:cubicBezTo>
                  <a:cubicBezTo>
                    <a:pt x="807" y="2159"/>
                    <a:pt x="807" y="2159"/>
                    <a:pt x="807" y="2159"/>
                  </a:cubicBezTo>
                  <a:cubicBezTo>
                    <a:pt x="807" y="2159"/>
                    <a:pt x="809" y="2158"/>
                    <a:pt x="810" y="2157"/>
                  </a:cubicBezTo>
                  <a:cubicBezTo>
                    <a:pt x="811" y="2156"/>
                    <a:pt x="813" y="2155"/>
                    <a:pt x="814" y="2153"/>
                  </a:cubicBezTo>
                  <a:cubicBezTo>
                    <a:pt x="818" y="2156"/>
                    <a:pt x="821" y="2159"/>
                    <a:pt x="826" y="2159"/>
                  </a:cubicBezTo>
                  <a:cubicBezTo>
                    <a:pt x="825" y="2161"/>
                    <a:pt x="822" y="2162"/>
                    <a:pt x="816" y="2162"/>
                  </a:cubicBezTo>
                  <a:moveTo>
                    <a:pt x="845" y="1886"/>
                  </a:moveTo>
                  <a:cubicBezTo>
                    <a:pt x="846" y="1886"/>
                    <a:pt x="846" y="1885"/>
                    <a:pt x="847" y="1884"/>
                  </a:cubicBezTo>
                  <a:cubicBezTo>
                    <a:pt x="847" y="1886"/>
                    <a:pt x="847" y="1886"/>
                    <a:pt x="847" y="1886"/>
                  </a:cubicBezTo>
                  <a:cubicBezTo>
                    <a:pt x="846" y="1886"/>
                    <a:pt x="846" y="1887"/>
                    <a:pt x="845" y="1886"/>
                  </a:cubicBezTo>
                  <a:moveTo>
                    <a:pt x="847" y="1871"/>
                  </a:moveTo>
                  <a:cubicBezTo>
                    <a:pt x="847" y="1871"/>
                    <a:pt x="847" y="1871"/>
                    <a:pt x="847" y="1871"/>
                  </a:cubicBezTo>
                  <a:cubicBezTo>
                    <a:pt x="847" y="1870"/>
                    <a:pt x="847" y="1870"/>
                    <a:pt x="848" y="1870"/>
                  </a:cubicBezTo>
                  <a:cubicBezTo>
                    <a:pt x="848" y="1871"/>
                    <a:pt x="848" y="1871"/>
                    <a:pt x="848" y="1871"/>
                  </a:cubicBezTo>
                  <a:cubicBezTo>
                    <a:pt x="847" y="1871"/>
                    <a:pt x="847" y="1871"/>
                    <a:pt x="847" y="1871"/>
                  </a:cubicBezTo>
                  <a:moveTo>
                    <a:pt x="1083" y="1339"/>
                  </a:moveTo>
                  <a:cubicBezTo>
                    <a:pt x="1082" y="1341"/>
                    <a:pt x="1082" y="1341"/>
                    <a:pt x="1082" y="1341"/>
                  </a:cubicBezTo>
                  <a:cubicBezTo>
                    <a:pt x="1078" y="1360"/>
                    <a:pt x="1074" y="1380"/>
                    <a:pt x="1071" y="1401"/>
                  </a:cubicBezTo>
                  <a:cubicBezTo>
                    <a:pt x="1064" y="1399"/>
                    <a:pt x="1057" y="1388"/>
                    <a:pt x="1050" y="1379"/>
                  </a:cubicBezTo>
                  <a:cubicBezTo>
                    <a:pt x="1046" y="1374"/>
                    <a:pt x="1042" y="1368"/>
                    <a:pt x="1038" y="1364"/>
                  </a:cubicBezTo>
                  <a:cubicBezTo>
                    <a:pt x="1007" y="1333"/>
                    <a:pt x="961" y="1314"/>
                    <a:pt x="916" y="1295"/>
                  </a:cubicBezTo>
                  <a:cubicBezTo>
                    <a:pt x="915" y="1295"/>
                    <a:pt x="915" y="1295"/>
                    <a:pt x="915" y="1295"/>
                  </a:cubicBezTo>
                  <a:cubicBezTo>
                    <a:pt x="935" y="1290"/>
                    <a:pt x="958" y="1288"/>
                    <a:pt x="980" y="1289"/>
                  </a:cubicBezTo>
                  <a:cubicBezTo>
                    <a:pt x="1029" y="1293"/>
                    <a:pt x="1067" y="1312"/>
                    <a:pt x="1083" y="1339"/>
                  </a:cubicBezTo>
                  <a:moveTo>
                    <a:pt x="1117" y="1258"/>
                  </a:moveTo>
                  <a:cubicBezTo>
                    <a:pt x="1118" y="1262"/>
                    <a:pt x="1119" y="1266"/>
                    <a:pt x="1120" y="1270"/>
                  </a:cubicBezTo>
                  <a:cubicBezTo>
                    <a:pt x="1121" y="1275"/>
                    <a:pt x="1122" y="1279"/>
                    <a:pt x="1123" y="1284"/>
                  </a:cubicBezTo>
                  <a:cubicBezTo>
                    <a:pt x="1098" y="1276"/>
                    <a:pt x="1069" y="1271"/>
                    <a:pt x="1038" y="1269"/>
                  </a:cubicBezTo>
                  <a:cubicBezTo>
                    <a:pt x="1040" y="1263"/>
                    <a:pt x="1040" y="1263"/>
                    <a:pt x="1040" y="1263"/>
                  </a:cubicBezTo>
                  <a:cubicBezTo>
                    <a:pt x="1016" y="1251"/>
                    <a:pt x="998" y="1233"/>
                    <a:pt x="989" y="1209"/>
                  </a:cubicBezTo>
                  <a:cubicBezTo>
                    <a:pt x="1025" y="1225"/>
                    <a:pt x="1068" y="1244"/>
                    <a:pt x="1117" y="1258"/>
                  </a:cubicBezTo>
                  <a:moveTo>
                    <a:pt x="1032" y="1268"/>
                  </a:moveTo>
                  <a:cubicBezTo>
                    <a:pt x="958" y="1263"/>
                    <a:pt x="889" y="1274"/>
                    <a:pt x="852" y="1282"/>
                  </a:cubicBezTo>
                  <a:cubicBezTo>
                    <a:pt x="844" y="1249"/>
                    <a:pt x="843" y="1222"/>
                    <a:pt x="848" y="1196"/>
                  </a:cubicBezTo>
                  <a:cubicBezTo>
                    <a:pt x="849" y="1186"/>
                    <a:pt x="853" y="1178"/>
                    <a:pt x="856" y="1169"/>
                  </a:cubicBezTo>
                  <a:cubicBezTo>
                    <a:pt x="860" y="1161"/>
                    <a:pt x="863" y="1153"/>
                    <a:pt x="865" y="1144"/>
                  </a:cubicBezTo>
                  <a:cubicBezTo>
                    <a:pt x="876" y="1099"/>
                    <a:pt x="893" y="1074"/>
                    <a:pt x="919" y="1066"/>
                  </a:cubicBezTo>
                  <a:cubicBezTo>
                    <a:pt x="934" y="1088"/>
                    <a:pt x="942" y="1117"/>
                    <a:pt x="950" y="1146"/>
                  </a:cubicBezTo>
                  <a:cubicBezTo>
                    <a:pt x="964" y="1196"/>
                    <a:pt x="979" y="1249"/>
                    <a:pt x="1032" y="126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cxnSp>
        <p:nvCxnSpPr>
          <p:cNvPr id="46" name="Straight Connector 10">
            <a:extLst>
              <a:ext uri="{FF2B5EF4-FFF2-40B4-BE49-F238E27FC236}">
                <a16:creationId xmlns:a16="http://schemas.microsoft.com/office/drawing/2014/main" id="{34517A02-308D-4CCD-8423-933CF81C6CE0}"/>
              </a:ext>
            </a:extLst>
          </p:cNvPr>
          <p:cNvCxnSpPr/>
          <p:nvPr/>
        </p:nvCxnSpPr>
        <p:spPr>
          <a:xfrm>
            <a:off x="421824" y="3863387"/>
            <a:ext cx="8037549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11">
            <a:extLst>
              <a:ext uri="{FF2B5EF4-FFF2-40B4-BE49-F238E27FC236}">
                <a16:creationId xmlns:a16="http://schemas.microsoft.com/office/drawing/2014/main" id="{281EC722-28E1-45A4-AD57-999F68FF5A88}"/>
              </a:ext>
            </a:extLst>
          </p:cNvPr>
          <p:cNvGrpSpPr/>
          <p:nvPr/>
        </p:nvGrpSpPr>
        <p:grpSpPr>
          <a:xfrm>
            <a:off x="498518" y="4009532"/>
            <a:ext cx="7960856" cy="728875"/>
            <a:chOff x="1305950" y="5460570"/>
            <a:chExt cx="9541476" cy="873593"/>
          </a:xfrm>
        </p:grpSpPr>
        <p:sp>
          <p:nvSpPr>
            <p:cNvPr id="48" name="Title 13">
              <a:extLst>
                <a:ext uri="{FF2B5EF4-FFF2-40B4-BE49-F238E27FC236}">
                  <a16:creationId xmlns:a16="http://schemas.microsoft.com/office/drawing/2014/main" id="{C39427CC-7DC5-419D-BD2F-718F6B392BBC}"/>
                </a:ext>
              </a:extLst>
            </p:cNvPr>
            <p:cNvSpPr txBox="1">
              <a:spLocks/>
            </p:cNvSpPr>
            <p:nvPr/>
          </p:nvSpPr>
          <p:spPr>
            <a:xfrm>
              <a:off x="1305950" y="5465397"/>
              <a:ext cx="2019952" cy="8646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 rtl="1"/>
              <a:r>
                <a:rPr lang="fa-IR" sz="1400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Roboto" panose="02000000000000000000" pitchFamily="2" charset="0"/>
                  <a:cs typeface="B Nazanin" panose="00000400000000000000" pitchFamily="2" charset="-78"/>
                </a:rPr>
                <a:t>توضیحات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Roboto" panose="02000000000000000000" pitchFamily="2" charset="0"/>
                <a:cs typeface="B Nazanin" panose="00000400000000000000" pitchFamily="2" charset="-78"/>
              </a:endParaRPr>
            </a:p>
            <a:p>
              <a:pPr algn="r" rtl="1"/>
              <a:r>
                <a:rPr lang="fa-IR" sz="1000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Roboto" panose="02000000000000000000" pitchFamily="2" charset="0"/>
                  <a:cs typeface="B Nazanin" panose="00000400000000000000" pitchFamily="2" charset="-78"/>
                </a:rPr>
                <a:t>قالب پاورپوینت مدیریت دولتی قابل ویرایش می باشد.</a:t>
              </a:r>
              <a:endParaRPr lang="en-US" sz="1000" dirty="0">
                <a:solidFill>
                  <a:schemeClr val="tx2">
                    <a:lumMod val="75000"/>
                  </a:schemeClr>
                </a:solidFill>
                <a:latin typeface="+mj-lt"/>
                <a:ea typeface="Roboto" panose="02000000000000000000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49" name="Title 13">
              <a:extLst>
                <a:ext uri="{FF2B5EF4-FFF2-40B4-BE49-F238E27FC236}">
                  <a16:creationId xmlns:a16="http://schemas.microsoft.com/office/drawing/2014/main" id="{C6F55226-ACFD-42C5-86A2-81F08971703A}"/>
                </a:ext>
              </a:extLst>
            </p:cNvPr>
            <p:cNvSpPr txBox="1">
              <a:spLocks/>
            </p:cNvSpPr>
            <p:nvPr/>
          </p:nvSpPr>
          <p:spPr>
            <a:xfrm>
              <a:off x="3176756" y="5465397"/>
              <a:ext cx="2019952" cy="8646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 rtl="1"/>
              <a:r>
                <a:rPr lang="fa-IR" sz="1400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Roboto" panose="02000000000000000000" pitchFamily="2" charset="0"/>
                  <a:cs typeface="B Nazanin" panose="00000400000000000000" pitchFamily="2" charset="-78"/>
                </a:rPr>
                <a:t>توضیحات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Roboto" panose="02000000000000000000" pitchFamily="2" charset="0"/>
                <a:cs typeface="B Nazanin" panose="00000400000000000000" pitchFamily="2" charset="-78"/>
              </a:endParaRPr>
            </a:p>
            <a:p>
              <a:pPr algn="r" rtl="1"/>
              <a:r>
                <a:rPr lang="fa-IR" sz="1000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Roboto" panose="02000000000000000000" pitchFamily="2" charset="0"/>
                  <a:cs typeface="B Nazanin" panose="00000400000000000000" pitchFamily="2" charset="-78"/>
                </a:rPr>
                <a:t>قالب پاورپوینت مدیریت دولتی قابل ویرایش می باشد.</a:t>
              </a:r>
              <a:endParaRPr lang="en-US" sz="1000" dirty="0">
                <a:solidFill>
                  <a:schemeClr val="tx2">
                    <a:lumMod val="75000"/>
                  </a:schemeClr>
                </a:solidFill>
                <a:latin typeface="+mj-lt"/>
                <a:ea typeface="Roboto" panose="02000000000000000000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50" name="Title 13">
              <a:extLst>
                <a:ext uri="{FF2B5EF4-FFF2-40B4-BE49-F238E27FC236}">
                  <a16:creationId xmlns:a16="http://schemas.microsoft.com/office/drawing/2014/main" id="{5BED722D-1830-4BE8-8A13-DAD70401B17B}"/>
                </a:ext>
              </a:extLst>
            </p:cNvPr>
            <p:cNvSpPr txBox="1">
              <a:spLocks/>
            </p:cNvSpPr>
            <p:nvPr/>
          </p:nvSpPr>
          <p:spPr>
            <a:xfrm>
              <a:off x="5060441" y="5469515"/>
              <a:ext cx="2019952" cy="8646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 rtl="1"/>
              <a:r>
                <a:rPr lang="fa-IR" sz="1400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Roboto" panose="02000000000000000000" pitchFamily="2" charset="0"/>
                  <a:cs typeface="B Nazanin" panose="00000400000000000000" pitchFamily="2" charset="-78"/>
                </a:rPr>
                <a:t>توضیحات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Roboto" panose="02000000000000000000" pitchFamily="2" charset="0"/>
                <a:cs typeface="B Nazanin" panose="00000400000000000000" pitchFamily="2" charset="-78"/>
              </a:endParaRPr>
            </a:p>
            <a:p>
              <a:pPr algn="r" rtl="1"/>
              <a:r>
                <a:rPr lang="fa-IR" sz="1000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Roboto" panose="02000000000000000000" pitchFamily="2" charset="0"/>
                  <a:cs typeface="B Nazanin" panose="00000400000000000000" pitchFamily="2" charset="-78"/>
                </a:rPr>
                <a:t>قالب پاورپوینت مدیریت دولتی قابل ویرایش می باشد.</a:t>
              </a:r>
              <a:endParaRPr lang="en-US" sz="1000" dirty="0">
                <a:solidFill>
                  <a:schemeClr val="tx2">
                    <a:lumMod val="75000"/>
                  </a:schemeClr>
                </a:solidFill>
                <a:latin typeface="+mj-lt"/>
                <a:ea typeface="Roboto" panose="02000000000000000000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51" name="Title 13">
              <a:extLst>
                <a:ext uri="{FF2B5EF4-FFF2-40B4-BE49-F238E27FC236}">
                  <a16:creationId xmlns:a16="http://schemas.microsoft.com/office/drawing/2014/main" id="{C78DC767-758F-4255-85B3-F3C852F4E67B}"/>
                </a:ext>
              </a:extLst>
            </p:cNvPr>
            <p:cNvSpPr txBox="1">
              <a:spLocks/>
            </p:cNvSpPr>
            <p:nvPr/>
          </p:nvSpPr>
          <p:spPr>
            <a:xfrm>
              <a:off x="6962478" y="5460570"/>
              <a:ext cx="2019952" cy="8646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 rtl="1"/>
              <a:r>
                <a:rPr lang="fa-IR" sz="1400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Roboto" panose="02000000000000000000" pitchFamily="2" charset="0"/>
                  <a:cs typeface="B Nazanin" panose="00000400000000000000" pitchFamily="2" charset="-78"/>
                </a:rPr>
                <a:t>توضیحات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Roboto" panose="02000000000000000000" pitchFamily="2" charset="0"/>
                <a:cs typeface="B Nazanin" panose="00000400000000000000" pitchFamily="2" charset="-78"/>
              </a:endParaRPr>
            </a:p>
            <a:p>
              <a:pPr algn="r" rtl="1"/>
              <a:r>
                <a:rPr lang="fa-IR" sz="1000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Roboto" panose="02000000000000000000" pitchFamily="2" charset="0"/>
                  <a:cs typeface="B Nazanin" panose="00000400000000000000" pitchFamily="2" charset="-78"/>
                </a:rPr>
                <a:t>قالب پاورپوینت مدیریت دولتی قابل ویرایش می باشد.</a:t>
              </a:r>
              <a:endParaRPr lang="en-US" sz="1000" dirty="0">
                <a:solidFill>
                  <a:schemeClr val="tx2">
                    <a:lumMod val="75000"/>
                  </a:schemeClr>
                </a:solidFill>
                <a:latin typeface="+mj-lt"/>
                <a:ea typeface="Roboto" panose="02000000000000000000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54" name="Title 13">
              <a:extLst>
                <a:ext uri="{FF2B5EF4-FFF2-40B4-BE49-F238E27FC236}">
                  <a16:creationId xmlns:a16="http://schemas.microsoft.com/office/drawing/2014/main" id="{092FED34-7E97-4875-8B20-B6F3F94F5B31}"/>
                </a:ext>
              </a:extLst>
            </p:cNvPr>
            <p:cNvSpPr txBox="1">
              <a:spLocks/>
            </p:cNvSpPr>
            <p:nvPr/>
          </p:nvSpPr>
          <p:spPr>
            <a:xfrm>
              <a:off x="8827474" y="5460570"/>
              <a:ext cx="2019952" cy="8646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 rtl="1"/>
              <a:r>
                <a:rPr lang="fa-IR" sz="1400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Roboto" panose="02000000000000000000" pitchFamily="2" charset="0"/>
                  <a:cs typeface="B Nazanin" panose="00000400000000000000" pitchFamily="2" charset="-78"/>
                </a:rPr>
                <a:t>توضیحات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Roboto" panose="02000000000000000000" pitchFamily="2" charset="0"/>
                <a:cs typeface="B Nazanin" panose="00000400000000000000" pitchFamily="2" charset="-78"/>
              </a:endParaRPr>
            </a:p>
            <a:p>
              <a:pPr algn="r" rtl="1"/>
              <a:r>
                <a:rPr lang="fa-IR" sz="1000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Roboto" panose="02000000000000000000" pitchFamily="2" charset="0"/>
                  <a:cs typeface="B Nazanin" panose="00000400000000000000" pitchFamily="2" charset="-78"/>
                </a:rPr>
                <a:t>قالب پاورپوینت مدیریت دولتی قابل ویرایش می باشد.</a:t>
              </a:r>
              <a:endParaRPr lang="en-US" sz="1000" dirty="0">
                <a:solidFill>
                  <a:schemeClr val="tx2">
                    <a:lumMod val="75000"/>
                  </a:schemeClr>
                </a:solidFill>
                <a:latin typeface="+mj-lt"/>
                <a:ea typeface="Roboto" panose="02000000000000000000" pitchFamily="2" charset="0"/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55" name="Chart 17">
            <a:extLst>
              <a:ext uri="{FF2B5EF4-FFF2-40B4-BE49-F238E27FC236}">
                <a16:creationId xmlns:a16="http://schemas.microsoft.com/office/drawing/2014/main" id="{D49F3396-5EC9-47C0-8C23-BAC91EE9C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458119"/>
              </p:ext>
            </p:extLst>
          </p:nvPr>
        </p:nvGraphicFramePr>
        <p:xfrm>
          <a:off x="313787" y="778170"/>
          <a:ext cx="8656888" cy="310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63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106"/>
          <p:cNvSpPr/>
          <p:nvPr/>
        </p:nvSpPr>
        <p:spPr>
          <a:xfrm>
            <a:off x="6196703" y="3163492"/>
            <a:ext cx="439204" cy="4393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zh-CN" altLang="zh-CN" sz="1200">
              <a:solidFill>
                <a:srgbClr val="FFFFFF"/>
              </a:solidFill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6690659" y="3086099"/>
            <a:ext cx="1824666" cy="670292"/>
            <a:chOff x="1603804" y="2220559"/>
            <a:chExt cx="2433815" cy="893232"/>
          </a:xfrm>
        </p:grpSpPr>
        <p:sp>
          <p:nvSpPr>
            <p:cNvPr id="109" name="Text Placeholder 2"/>
            <p:cNvSpPr txBox="1">
              <a:spLocks/>
            </p:cNvSpPr>
            <p:nvPr/>
          </p:nvSpPr>
          <p:spPr>
            <a:xfrm>
              <a:off x="1603804" y="2220559"/>
              <a:ext cx="2013096" cy="26179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577" rtl="1">
                <a:defRPr/>
              </a:pPr>
              <a:r>
                <a:rPr lang="fa-IR" altLang="zh-CN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متن عنوان را وارد کنید</a:t>
              </a:r>
              <a:endParaRPr lang="en-GB" altLang="zh-CN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680010" y="2560098"/>
              <a:ext cx="2357609" cy="5536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99" name="Oval 98"/>
          <p:cNvSpPr/>
          <p:nvPr/>
        </p:nvSpPr>
        <p:spPr>
          <a:xfrm>
            <a:off x="2498572" y="3573066"/>
            <a:ext cx="439205" cy="4393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zh-CN" altLang="zh-CN" sz="1200">
              <a:solidFill>
                <a:srgbClr val="FFFFFF"/>
              </a:solidFill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614395" y="3490912"/>
            <a:ext cx="1819903" cy="670292"/>
            <a:chOff x="1494367" y="2220559"/>
            <a:chExt cx="2427694" cy="893232"/>
          </a:xfrm>
        </p:grpSpPr>
        <p:sp>
          <p:nvSpPr>
            <p:cNvPr id="101" name="Text Placeholder 2"/>
            <p:cNvSpPr txBox="1">
              <a:spLocks/>
            </p:cNvSpPr>
            <p:nvPr/>
          </p:nvSpPr>
          <p:spPr>
            <a:xfrm>
              <a:off x="1908773" y="2220559"/>
              <a:ext cx="2013288" cy="26179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577" rtl="1">
                <a:defRPr/>
              </a:pPr>
              <a:r>
                <a:rPr lang="fa-IR" altLang="zh-CN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متن عنوان را وارد کنید</a:t>
              </a:r>
              <a:endParaRPr lang="en-GB" altLang="zh-CN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94367" y="2560098"/>
              <a:ext cx="2324490" cy="5536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94" name="Oval 93"/>
          <p:cNvSpPr/>
          <p:nvPr/>
        </p:nvSpPr>
        <p:spPr>
          <a:xfrm>
            <a:off x="2498572" y="2683669"/>
            <a:ext cx="439205" cy="4393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zh-CN" altLang="zh-CN" sz="1200">
              <a:solidFill>
                <a:srgbClr val="FFFFFF"/>
              </a:solidFill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614395" y="2601516"/>
            <a:ext cx="1819903" cy="670292"/>
            <a:chOff x="1494367" y="2220559"/>
            <a:chExt cx="2427694" cy="893232"/>
          </a:xfrm>
        </p:grpSpPr>
        <p:sp>
          <p:nvSpPr>
            <p:cNvPr id="96" name="Text Placeholder 2"/>
            <p:cNvSpPr txBox="1">
              <a:spLocks/>
            </p:cNvSpPr>
            <p:nvPr/>
          </p:nvSpPr>
          <p:spPr>
            <a:xfrm>
              <a:off x="1908773" y="2220559"/>
              <a:ext cx="2013288" cy="26179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577" rtl="1">
                <a:defRPr/>
              </a:pPr>
              <a:r>
                <a:rPr lang="fa-IR" altLang="zh-CN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متن عنوان را وارد کنید</a:t>
              </a:r>
              <a:endParaRPr lang="en-GB" altLang="zh-CN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494367" y="2560098"/>
              <a:ext cx="2324490" cy="5536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51" name="Oval 50"/>
          <p:cNvSpPr/>
          <p:nvPr/>
        </p:nvSpPr>
        <p:spPr>
          <a:xfrm>
            <a:off x="2498572" y="1810941"/>
            <a:ext cx="439205" cy="4393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zh-CN" altLang="zh-CN" sz="1200">
              <a:solidFill>
                <a:srgbClr val="FFFFFF"/>
              </a:solidFill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614395" y="1728789"/>
            <a:ext cx="1819903" cy="669102"/>
            <a:chOff x="1494367" y="2220559"/>
            <a:chExt cx="2427694" cy="893232"/>
          </a:xfrm>
        </p:grpSpPr>
        <p:sp>
          <p:nvSpPr>
            <p:cNvPr id="91" name="Text Placeholder 2"/>
            <p:cNvSpPr txBox="1">
              <a:spLocks/>
            </p:cNvSpPr>
            <p:nvPr/>
          </p:nvSpPr>
          <p:spPr>
            <a:xfrm>
              <a:off x="1908773" y="2220559"/>
              <a:ext cx="2013288" cy="262260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577" rtl="1">
                <a:defRPr/>
              </a:pPr>
              <a:r>
                <a:rPr lang="fa-IR" altLang="zh-CN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متن عنوان را وارد کنید</a:t>
              </a:r>
              <a:endParaRPr lang="en-GB" altLang="zh-CN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94367" y="2559113"/>
              <a:ext cx="2324490" cy="55467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6196703" y="2188369"/>
            <a:ext cx="439204" cy="4393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zh-CN" altLang="zh-CN" sz="1200">
              <a:solidFill>
                <a:srgbClr val="FFFFFF"/>
              </a:solidFill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6690659" y="2110979"/>
            <a:ext cx="1824666" cy="670292"/>
            <a:chOff x="1603804" y="2220559"/>
            <a:chExt cx="2433815" cy="893232"/>
          </a:xfrm>
        </p:grpSpPr>
        <p:sp>
          <p:nvSpPr>
            <p:cNvPr id="104" name="Text Placeholder 2"/>
            <p:cNvSpPr txBox="1">
              <a:spLocks/>
            </p:cNvSpPr>
            <p:nvPr/>
          </p:nvSpPr>
          <p:spPr>
            <a:xfrm>
              <a:off x="1603804" y="2220559"/>
              <a:ext cx="2013096" cy="26179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577" rtl="1">
                <a:defRPr/>
              </a:pPr>
              <a:r>
                <a:rPr lang="fa-IR" altLang="zh-CN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متن عنوان را وارد کنید</a:t>
              </a:r>
              <a:endParaRPr lang="en-GB" altLang="zh-CN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680010" y="2560098"/>
              <a:ext cx="2357609" cy="5536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2975115"/>
              </p:ext>
            </p:extLst>
          </p:nvPr>
        </p:nvGraphicFramePr>
        <p:xfrm>
          <a:off x="2965152" y="1247774"/>
          <a:ext cx="3237501" cy="316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595" name="Group 2"/>
          <p:cNvGrpSpPr>
            <a:grpSpLocks/>
          </p:cNvGrpSpPr>
          <p:nvPr/>
        </p:nvGrpSpPr>
        <p:grpSpPr bwMode="auto">
          <a:xfrm>
            <a:off x="3529762" y="1914583"/>
            <a:ext cx="1991868" cy="2038476"/>
            <a:chOff x="4705497" y="2552778"/>
            <a:chExt cx="2657088" cy="2717967"/>
          </a:xfrm>
        </p:grpSpPr>
        <p:sp>
          <p:nvSpPr>
            <p:cNvPr id="24596" name="Freeform 11"/>
            <p:cNvSpPr>
              <a:spLocks noEditPoints="1"/>
            </p:cNvSpPr>
            <p:nvPr/>
          </p:nvSpPr>
          <p:spPr bwMode="auto">
            <a:xfrm>
              <a:off x="6499861" y="2552778"/>
              <a:ext cx="582728" cy="517750"/>
            </a:xfrm>
            <a:custGeom>
              <a:avLst/>
              <a:gdLst>
                <a:gd name="T0" fmla="*/ 578379 w 134"/>
                <a:gd name="T1" fmla="*/ 69613 h 119"/>
                <a:gd name="T2" fmla="*/ 526195 w 134"/>
                <a:gd name="T3" fmla="*/ 21754 h 119"/>
                <a:gd name="T4" fmla="*/ 500102 w 134"/>
                <a:gd name="T5" fmla="*/ 21754 h 119"/>
                <a:gd name="T6" fmla="*/ 495754 w 134"/>
                <a:gd name="T7" fmla="*/ 34807 h 119"/>
                <a:gd name="T8" fmla="*/ 482708 w 134"/>
                <a:gd name="T9" fmla="*/ 39158 h 119"/>
                <a:gd name="T10" fmla="*/ 482708 w 134"/>
                <a:gd name="T11" fmla="*/ 39158 h 119"/>
                <a:gd name="T12" fmla="*/ 352246 w 134"/>
                <a:gd name="T13" fmla="*/ 169683 h 119"/>
                <a:gd name="T14" fmla="*/ 343549 w 134"/>
                <a:gd name="T15" fmla="*/ 204489 h 119"/>
                <a:gd name="T16" fmla="*/ 356595 w 134"/>
                <a:gd name="T17" fmla="*/ 217542 h 119"/>
                <a:gd name="T18" fmla="*/ 356595 w 134"/>
                <a:gd name="T19" fmla="*/ 217542 h 119"/>
                <a:gd name="T20" fmla="*/ 360943 w 134"/>
                <a:gd name="T21" fmla="*/ 221893 h 119"/>
                <a:gd name="T22" fmla="*/ 330502 w 134"/>
                <a:gd name="T23" fmla="*/ 247998 h 119"/>
                <a:gd name="T24" fmla="*/ 234831 w 134"/>
                <a:gd name="T25" fmla="*/ 152279 h 119"/>
                <a:gd name="T26" fmla="*/ 204390 w 134"/>
                <a:gd name="T27" fmla="*/ 43508 h 119"/>
                <a:gd name="T28" fmla="*/ 91323 w 134"/>
                <a:gd name="T29" fmla="*/ 13053 h 119"/>
                <a:gd name="T30" fmla="*/ 156554 w 134"/>
                <a:gd name="T31" fmla="*/ 78315 h 119"/>
                <a:gd name="T32" fmla="*/ 139159 w 134"/>
                <a:gd name="T33" fmla="*/ 139227 h 119"/>
                <a:gd name="T34" fmla="*/ 78277 w 134"/>
                <a:gd name="T35" fmla="*/ 156630 h 119"/>
                <a:gd name="T36" fmla="*/ 13046 w 134"/>
                <a:gd name="T37" fmla="*/ 91368 h 119"/>
                <a:gd name="T38" fmla="*/ 43487 w 134"/>
                <a:gd name="T39" fmla="*/ 204489 h 119"/>
                <a:gd name="T40" fmla="*/ 156554 w 134"/>
                <a:gd name="T41" fmla="*/ 230595 h 119"/>
                <a:gd name="T42" fmla="*/ 160903 w 134"/>
                <a:gd name="T43" fmla="*/ 230595 h 119"/>
                <a:gd name="T44" fmla="*/ 252226 w 134"/>
                <a:gd name="T45" fmla="*/ 326313 h 119"/>
                <a:gd name="T46" fmla="*/ 165251 w 134"/>
                <a:gd name="T47" fmla="*/ 417681 h 119"/>
                <a:gd name="T48" fmla="*/ 156554 w 134"/>
                <a:gd name="T49" fmla="*/ 413330 h 119"/>
                <a:gd name="T50" fmla="*/ 134810 w 134"/>
                <a:gd name="T51" fmla="*/ 430733 h 119"/>
                <a:gd name="T52" fmla="*/ 91323 w 134"/>
                <a:gd name="T53" fmla="*/ 500347 h 119"/>
                <a:gd name="T54" fmla="*/ 100020 w 134"/>
                <a:gd name="T55" fmla="*/ 509048 h 119"/>
                <a:gd name="T56" fmla="*/ 169600 w 134"/>
                <a:gd name="T57" fmla="*/ 465540 h 119"/>
                <a:gd name="T58" fmla="*/ 186995 w 134"/>
                <a:gd name="T59" fmla="*/ 439435 h 119"/>
                <a:gd name="T60" fmla="*/ 182646 w 134"/>
                <a:gd name="T61" fmla="*/ 435084 h 119"/>
                <a:gd name="T62" fmla="*/ 273969 w 134"/>
                <a:gd name="T63" fmla="*/ 348067 h 119"/>
                <a:gd name="T64" fmla="*/ 426174 w 134"/>
                <a:gd name="T65" fmla="*/ 500347 h 119"/>
                <a:gd name="T66" fmla="*/ 465313 w 134"/>
                <a:gd name="T67" fmla="*/ 517750 h 119"/>
                <a:gd name="T68" fmla="*/ 504451 w 134"/>
                <a:gd name="T69" fmla="*/ 500347 h 119"/>
                <a:gd name="T70" fmla="*/ 504451 w 134"/>
                <a:gd name="T71" fmla="*/ 422032 h 119"/>
                <a:gd name="T72" fmla="*/ 352246 w 134"/>
                <a:gd name="T73" fmla="*/ 269752 h 119"/>
                <a:gd name="T74" fmla="*/ 378338 w 134"/>
                <a:gd name="T75" fmla="*/ 243647 h 119"/>
                <a:gd name="T76" fmla="*/ 391384 w 134"/>
                <a:gd name="T77" fmla="*/ 256700 h 119"/>
                <a:gd name="T78" fmla="*/ 426174 w 134"/>
                <a:gd name="T79" fmla="*/ 247998 h 119"/>
                <a:gd name="T80" fmla="*/ 556636 w 134"/>
                <a:gd name="T81" fmla="*/ 113122 h 119"/>
                <a:gd name="T82" fmla="*/ 556636 w 134"/>
                <a:gd name="T83" fmla="*/ 113122 h 119"/>
                <a:gd name="T84" fmla="*/ 556636 w 134"/>
                <a:gd name="T85" fmla="*/ 113122 h 119"/>
                <a:gd name="T86" fmla="*/ 560984 w 134"/>
                <a:gd name="T87" fmla="*/ 100069 h 119"/>
                <a:gd name="T88" fmla="*/ 578379 w 134"/>
                <a:gd name="T89" fmla="*/ 95718 h 119"/>
                <a:gd name="T90" fmla="*/ 578379 w 134"/>
                <a:gd name="T91" fmla="*/ 69613 h 119"/>
                <a:gd name="T92" fmla="*/ 469661 w 134"/>
                <a:gd name="T93" fmla="*/ 448137 h 119"/>
                <a:gd name="T94" fmla="*/ 491405 w 134"/>
                <a:gd name="T95" fmla="*/ 469891 h 119"/>
                <a:gd name="T96" fmla="*/ 469661 w 134"/>
                <a:gd name="T97" fmla="*/ 491645 h 119"/>
                <a:gd name="T98" fmla="*/ 447918 w 134"/>
                <a:gd name="T99" fmla="*/ 469891 h 119"/>
                <a:gd name="T100" fmla="*/ 469661 w 134"/>
                <a:gd name="T101" fmla="*/ 448137 h 119"/>
                <a:gd name="T102" fmla="*/ 395733 w 134"/>
                <a:gd name="T103" fmla="*/ 178384 h 119"/>
                <a:gd name="T104" fmla="*/ 387036 w 134"/>
                <a:gd name="T105" fmla="*/ 169683 h 119"/>
                <a:gd name="T106" fmla="*/ 487056 w 134"/>
                <a:gd name="T107" fmla="*/ 73964 h 119"/>
                <a:gd name="T108" fmla="*/ 495754 w 134"/>
                <a:gd name="T109" fmla="*/ 82666 h 119"/>
                <a:gd name="T110" fmla="*/ 395733 w 134"/>
                <a:gd name="T111" fmla="*/ 178384 h 119"/>
                <a:gd name="T112" fmla="*/ 426174 w 134"/>
                <a:gd name="T113" fmla="*/ 208840 h 119"/>
                <a:gd name="T114" fmla="*/ 417477 w 134"/>
                <a:gd name="T115" fmla="*/ 204489 h 119"/>
                <a:gd name="T116" fmla="*/ 517497 w 134"/>
                <a:gd name="T117" fmla="*/ 104420 h 119"/>
                <a:gd name="T118" fmla="*/ 526195 w 134"/>
                <a:gd name="T119" fmla="*/ 113122 h 119"/>
                <a:gd name="T120" fmla="*/ 426174 w 134"/>
                <a:gd name="T121" fmla="*/ 208840 h 1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r" defTabSz="914126" rtl="1"/>
              <a:endParaRPr lang="zh-CN" altLang="en-US" sz="1799">
                <a:solidFill>
                  <a:srgbClr val="1C1C1C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24597" name="Freeform 5"/>
            <p:cNvSpPr>
              <a:spLocks noEditPoints="1"/>
            </p:cNvSpPr>
            <p:nvPr/>
          </p:nvSpPr>
          <p:spPr bwMode="auto">
            <a:xfrm>
              <a:off x="6809101" y="4015216"/>
              <a:ext cx="553484" cy="436598"/>
            </a:xfrm>
            <a:custGeom>
              <a:avLst/>
              <a:gdLst>
                <a:gd name="T0" fmla="*/ 552137 w 411"/>
                <a:gd name="T1" fmla="*/ 416385 h 324"/>
                <a:gd name="T2" fmla="*/ 552137 w 411"/>
                <a:gd name="T3" fmla="*/ 61986 h 324"/>
                <a:gd name="T4" fmla="*/ 531937 w 411"/>
                <a:gd name="T5" fmla="*/ 43121 h 324"/>
                <a:gd name="T6" fmla="*/ 282802 w 411"/>
                <a:gd name="T7" fmla="*/ 43121 h 324"/>
                <a:gd name="T8" fmla="*/ 269335 w 411"/>
                <a:gd name="T9" fmla="*/ 22908 h 324"/>
                <a:gd name="T10" fmla="*/ 269335 w 411"/>
                <a:gd name="T11" fmla="*/ 20213 h 324"/>
                <a:gd name="T12" fmla="*/ 247788 w 411"/>
                <a:gd name="T13" fmla="*/ 0 h 324"/>
                <a:gd name="T14" fmla="*/ 115814 w 411"/>
                <a:gd name="T15" fmla="*/ 0 h 324"/>
                <a:gd name="T16" fmla="*/ 94267 w 411"/>
                <a:gd name="T17" fmla="*/ 20213 h 324"/>
                <a:gd name="T18" fmla="*/ 94267 w 411"/>
                <a:gd name="T19" fmla="*/ 22908 h 324"/>
                <a:gd name="T20" fmla="*/ 80801 w 411"/>
                <a:gd name="T21" fmla="*/ 43121 h 324"/>
                <a:gd name="T22" fmla="*/ 80801 w 411"/>
                <a:gd name="T23" fmla="*/ 43121 h 324"/>
                <a:gd name="T24" fmla="*/ 61947 w 411"/>
                <a:gd name="T25" fmla="*/ 61986 h 324"/>
                <a:gd name="T26" fmla="*/ 61947 w 411"/>
                <a:gd name="T27" fmla="*/ 164398 h 324"/>
                <a:gd name="T28" fmla="*/ 18853 w 411"/>
                <a:gd name="T29" fmla="*/ 164398 h 324"/>
                <a:gd name="T30" fmla="*/ 6733 w 411"/>
                <a:gd name="T31" fmla="*/ 185958 h 324"/>
                <a:gd name="T32" fmla="*/ 51174 w 411"/>
                <a:gd name="T33" fmla="*/ 416385 h 324"/>
                <a:gd name="T34" fmla="*/ 71374 w 411"/>
                <a:gd name="T35" fmla="*/ 436598 h 324"/>
                <a:gd name="T36" fmla="*/ 542711 w 411"/>
                <a:gd name="T37" fmla="*/ 436598 h 324"/>
                <a:gd name="T38" fmla="*/ 552137 w 411"/>
                <a:gd name="T39" fmla="*/ 416385 h 324"/>
                <a:gd name="T40" fmla="*/ 527897 w 411"/>
                <a:gd name="T41" fmla="*/ 194044 h 324"/>
                <a:gd name="T42" fmla="*/ 527897 w 411"/>
                <a:gd name="T43" fmla="*/ 425818 h 324"/>
                <a:gd name="T44" fmla="*/ 483457 w 411"/>
                <a:gd name="T45" fmla="*/ 177873 h 324"/>
                <a:gd name="T46" fmla="*/ 464603 w 411"/>
                <a:gd name="T47" fmla="*/ 165746 h 324"/>
                <a:gd name="T48" fmla="*/ 86187 w 411"/>
                <a:gd name="T49" fmla="*/ 165746 h 324"/>
                <a:gd name="T50" fmla="*/ 86187 w 411"/>
                <a:gd name="T51" fmla="*/ 86242 h 324"/>
                <a:gd name="T52" fmla="*/ 527897 w 411"/>
                <a:gd name="T53" fmla="*/ 86242 h 324"/>
                <a:gd name="T54" fmla="*/ 527897 w 411"/>
                <a:gd name="T55" fmla="*/ 194044 h 3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11" h="324">
                  <a:moveTo>
                    <a:pt x="410" y="309"/>
                  </a:moveTo>
                  <a:cubicBezTo>
                    <a:pt x="410" y="46"/>
                    <a:pt x="410" y="46"/>
                    <a:pt x="410" y="46"/>
                  </a:cubicBezTo>
                  <a:cubicBezTo>
                    <a:pt x="410" y="38"/>
                    <a:pt x="403" y="32"/>
                    <a:pt x="395" y="32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04" y="32"/>
                    <a:pt x="200" y="21"/>
                    <a:pt x="200" y="17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7"/>
                    <a:pt x="193" y="0"/>
                    <a:pt x="18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7" y="0"/>
                    <a:pt x="70" y="7"/>
                    <a:pt x="70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21"/>
                    <a:pt x="66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2" y="32"/>
                    <a:pt x="46" y="38"/>
                    <a:pt x="46" y="46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0" y="122"/>
                    <a:pt x="5" y="138"/>
                  </a:cubicBezTo>
                  <a:cubicBezTo>
                    <a:pt x="38" y="309"/>
                    <a:pt x="38" y="309"/>
                    <a:pt x="38" y="309"/>
                  </a:cubicBezTo>
                  <a:cubicBezTo>
                    <a:pt x="38" y="317"/>
                    <a:pt x="44" y="324"/>
                    <a:pt x="53" y="324"/>
                  </a:cubicBezTo>
                  <a:cubicBezTo>
                    <a:pt x="403" y="324"/>
                    <a:pt x="403" y="324"/>
                    <a:pt x="403" y="324"/>
                  </a:cubicBezTo>
                  <a:cubicBezTo>
                    <a:pt x="411" y="324"/>
                    <a:pt x="410" y="309"/>
                    <a:pt x="410" y="309"/>
                  </a:cubicBezTo>
                  <a:close/>
                  <a:moveTo>
                    <a:pt x="392" y="144"/>
                  </a:moveTo>
                  <a:cubicBezTo>
                    <a:pt x="392" y="316"/>
                    <a:pt x="392" y="316"/>
                    <a:pt x="392" y="316"/>
                  </a:cubicBezTo>
                  <a:cubicBezTo>
                    <a:pt x="359" y="132"/>
                    <a:pt x="359" y="132"/>
                    <a:pt x="359" y="132"/>
                  </a:cubicBezTo>
                  <a:cubicBezTo>
                    <a:pt x="356" y="122"/>
                    <a:pt x="345" y="123"/>
                    <a:pt x="345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392" y="64"/>
                    <a:pt x="392" y="64"/>
                    <a:pt x="392" y="64"/>
                  </a:cubicBezTo>
                  <a:lnTo>
                    <a:pt x="392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r" defTabSz="914126" rtl="1"/>
              <a:endParaRPr lang="zh-CN" altLang="en-US" sz="1799">
                <a:solidFill>
                  <a:srgbClr val="1C1C1C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142179" y="2713172"/>
              <a:ext cx="614678" cy="524726"/>
              <a:chOff x="3440113" y="1050925"/>
              <a:chExt cx="390525" cy="333376"/>
            </a:xfrm>
            <a:solidFill>
              <a:schemeClr val="bg1"/>
            </a:solidFill>
          </p:grpSpPr>
          <p:sp>
            <p:nvSpPr>
              <p:cNvPr id="117" name="Freeform 8"/>
              <p:cNvSpPr>
                <a:spLocks/>
              </p:cNvSpPr>
              <p:nvPr/>
            </p:nvSpPr>
            <p:spPr bwMode="auto">
              <a:xfrm>
                <a:off x="3563938" y="1244600"/>
                <a:ext cx="69850" cy="71438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18" name="Rectangle 9"/>
              <p:cNvSpPr>
                <a:spLocks noChangeArrowheads="1"/>
              </p:cNvSpPr>
              <p:nvPr/>
            </p:nvSpPr>
            <p:spPr bwMode="auto">
              <a:xfrm>
                <a:off x="3633788" y="128428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19" name="Freeform 10"/>
              <p:cNvSpPr>
                <a:spLocks/>
              </p:cNvSpPr>
              <p:nvPr/>
            </p:nvSpPr>
            <p:spPr bwMode="auto">
              <a:xfrm>
                <a:off x="3605213" y="1074738"/>
                <a:ext cx="176213" cy="176213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20" name="Freeform 11"/>
              <p:cNvSpPr>
                <a:spLocks/>
              </p:cNvSpPr>
              <p:nvPr/>
            </p:nvSpPr>
            <p:spPr bwMode="auto">
              <a:xfrm>
                <a:off x="3629025" y="1098550"/>
                <a:ext cx="177800" cy="177800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21" name="Freeform 12"/>
              <p:cNvSpPr>
                <a:spLocks/>
              </p:cNvSpPr>
              <p:nvPr/>
            </p:nvSpPr>
            <p:spPr bwMode="auto">
              <a:xfrm>
                <a:off x="3775075" y="1050925"/>
                <a:ext cx="55563" cy="52388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22" name="Freeform 13"/>
              <p:cNvSpPr>
                <a:spLocks/>
              </p:cNvSpPr>
              <p:nvPr/>
            </p:nvSpPr>
            <p:spPr bwMode="auto">
              <a:xfrm>
                <a:off x="3440113" y="1058863"/>
                <a:ext cx="327025" cy="325438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875020" y="4688943"/>
              <a:ext cx="439203" cy="581802"/>
              <a:chOff x="8235951" y="2905126"/>
              <a:chExt cx="244475" cy="323850"/>
            </a:xfrm>
            <a:solidFill>
              <a:schemeClr val="bg1"/>
            </a:solidFill>
          </p:grpSpPr>
          <p:sp>
            <p:nvSpPr>
              <p:cNvPr id="124" name="Freeform 121"/>
              <p:cNvSpPr>
                <a:spLocks/>
              </p:cNvSpPr>
              <p:nvPr/>
            </p:nvSpPr>
            <p:spPr bwMode="auto">
              <a:xfrm>
                <a:off x="8291513" y="3022601"/>
                <a:ext cx="131763" cy="11113"/>
              </a:xfrm>
              <a:custGeom>
                <a:avLst/>
                <a:gdLst>
                  <a:gd name="T0" fmla="*/ 33 w 35"/>
                  <a:gd name="T1" fmla="*/ 0 h 3"/>
                  <a:gd name="T2" fmla="*/ 1 w 35"/>
                  <a:gd name="T3" fmla="*/ 0 h 3"/>
                  <a:gd name="T4" fmla="*/ 0 w 35"/>
                  <a:gd name="T5" fmla="*/ 1 h 3"/>
                  <a:gd name="T6" fmla="*/ 1 w 35"/>
                  <a:gd name="T7" fmla="*/ 3 h 3"/>
                  <a:gd name="T8" fmla="*/ 33 w 35"/>
                  <a:gd name="T9" fmla="*/ 3 h 3"/>
                  <a:gd name="T10" fmla="*/ 35 w 35"/>
                  <a:gd name="T11" fmla="*/ 1 h 3"/>
                  <a:gd name="T12" fmla="*/ 33 w 3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4" y="3"/>
                      <a:pt x="35" y="2"/>
                      <a:pt x="35" y="1"/>
                    </a:cubicBezTo>
                    <a:cubicBezTo>
                      <a:pt x="35" y="0"/>
                      <a:pt x="34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25" name="Freeform 122"/>
              <p:cNvSpPr>
                <a:spLocks/>
              </p:cNvSpPr>
              <p:nvPr/>
            </p:nvSpPr>
            <p:spPr bwMode="auto">
              <a:xfrm>
                <a:off x="8291513" y="3060701"/>
                <a:ext cx="131763" cy="11113"/>
              </a:xfrm>
              <a:custGeom>
                <a:avLst/>
                <a:gdLst>
                  <a:gd name="T0" fmla="*/ 33 w 35"/>
                  <a:gd name="T1" fmla="*/ 0 h 3"/>
                  <a:gd name="T2" fmla="*/ 1 w 35"/>
                  <a:gd name="T3" fmla="*/ 0 h 3"/>
                  <a:gd name="T4" fmla="*/ 0 w 35"/>
                  <a:gd name="T5" fmla="*/ 1 h 3"/>
                  <a:gd name="T6" fmla="*/ 1 w 35"/>
                  <a:gd name="T7" fmla="*/ 3 h 3"/>
                  <a:gd name="T8" fmla="*/ 33 w 35"/>
                  <a:gd name="T9" fmla="*/ 3 h 3"/>
                  <a:gd name="T10" fmla="*/ 35 w 35"/>
                  <a:gd name="T11" fmla="*/ 1 h 3"/>
                  <a:gd name="T12" fmla="*/ 33 w 3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4" y="3"/>
                      <a:pt x="35" y="2"/>
                      <a:pt x="35" y="1"/>
                    </a:cubicBezTo>
                    <a:cubicBezTo>
                      <a:pt x="35" y="0"/>
                      <a:pt x="34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26" name="Freeform 123"/>
              <p:cNvSpPr>
                <a:spLocks/>
              </p:cNvSpPr>
              <p:nvPr/>
            </p:nvSpPr>
            <p:spPr bwMode="auto">
              <a:xfrm>
                <a:off x="8291513" y="3094038"/>
                <a:ext cx="131763" cy="14288"/>
              </a:xfrm>
              <a:custGeom>
                <a:avLst/>
                <a:gdLst>
                  <a:gd name="T0" fmla="*/ 33 w 35"/>
                  <a:gd name="T1" fmla="*/ 0 h 4"/>
                  <a:gd name="T2" fmla="*/ 1 w 35"/>
                  <a:gd name="T3" fmla="*/ 0 h 4"/>
                  <a:gd name="T4" fmla="*/ 0 w 35"/>
                  <a:gd name="T5" fmla="*/ 2 h 4"/>
                  <a:gd name="T6" fmla="*/ 1 w 35"/>
                  <a:gd name="T7" fmla="*/ 4 h 4"/>
                  <a:gd name="T8" fmla="*/ 33 w 35"/>
                  <a:gd name="T9" fmla="*/ 4 h 4"/>
                  <a:gd name="T10" fmla="*/ 35 w 35"/>
                  <a:gd name="T11" fmla="*/ 2 h 4"/>
                  <a:gd name="T12" fmla="*/ 33 w 3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4"/>
                      <a:pt x="35" y="3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27" name="Freeform 124"/>
              <p:cNvSpPr>
                <a:spLocks/>
              </p:cNvSpPr>
              <p:nvPr/>
            </p:nvSpPr>
            <p:spPr bwMode="auto">
              <a:xfrm>
                <a:off x="8291513" y="3132138"/>
                <a:ext cx="131763" cy="14288"/>
              </a:xfrm>
              <a:custGeom>
                <a:avLst/>
                <a:gdLst>
                  <a:gd name="T0" fmla="*/ 33 w 35"/>
                  <a:gd name="T1" fmla="*/ 0 h 4"/>
                  <a:gd name="T2" fmla="*/ 1 w 35"/>
                  <a:gd name="T3" fmla="*/ 0 h 4"/>
                  <a:gd name="T4" fmla="*/ 0 w 35"/>
                  <a:gd name="T5" fmla="*/ 2 h 4"/>
                  <a:gd name="T6" fmla="*/ 1 w 35"/>
                  <a:gd name="T7" fmla="*/ 4 h 4"/>
                  <a:gd name="T8" fmla="*/ 33 w 35"/>
                  <a:gd name="T9" fmla="*/ 4 h 4"/>
                  <a:gd name="T10" fmla="*/ 35 w 35"/>
                  <a:gd name="T11" fmla="*/ 2 h 4"/>
                  <a:gd name="T12" fmla="*/ 33 w 3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4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4"/>
                      <a:pt x="35" y="3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28" name="Freeform 125"/>
              <p:cNvSpPr>
                <a:spLocks/>
              </p:cNvSpPr>
              <p:nvPr/>
            </p:nvSpPr>
            <p:spPr bwMode="auto">
              <a:xfrm>
                <a:off x="8235951" y="2916238"/>
                <a:ext cx="244475" cy="312738"/>
              </a:xfrm>
              <a:custGeom>
                <a:avLst/>
                <a:gdLst>
                  <a:gd name="T0" fmla="*/ 60 w 65"/>
                  <a:gd name="T1" fmla="*/ 0 h 83"/>
                  <a:gd name="T2" fmla="*/ 46 w 65"/>
                  <a:gd name="T3" fmla="*/ 0 h 83"/>
                  <a:gd name="T4" fmla="*/ 46 w 65"/>
                  <a:gd name="T5" fmla="*/ 8 h 83"/>
                  <a:gd name="T6" fmla="*/ 57 w 65"/>
                  <a:gd name="T7" fmla="*/ 8 h 83"/>
                  <a:gd name="T8" fmla="*/ 57 w 65"/>
                  <a:gd name="T9" fmla="*/ 14 h 83"/>
                  <a:gd name="T10" fmla="*/ 57 w 65"/>
                  <a:gd name="T11" fmla="*/ 75 h 83"/>
                  <a:gd name="T12" fmla="*/ 8 w 65"/>
                  <a:gd name="T13" fmla="*/ 75 h 83"/>
                  <a:gd name="T14" fmla="*/ 8 w 65"/>
                  <a:gd name="T15" fmla="*/ 8 h 83"/>
                  <a:gd name="T16" fmla="*/ 19 w 65"/>
                  <a:gd name="T17" fmla="*/ 8 h 83"/>
                  <a:gd name="T18" fmla="*/ 19 w 65"/>
                  <a:gd name="T19" fmla="*/ 0 h 83"/>
                  <a:gd name="T20" fmla="*/ 5 w 65"/>
                  <a:gd name="T21" fmla="*/ 0 h 83"/>
                  <a:gd name="T22" fmla="*/ 0 w 65"/>
                  <a:gd name="T23" fmla="*/ 4 h 83"/>
                  <a:gd name="T24" fmla="*/ 0 w 65"/>
                  <a:gd name="T25" fmla="*/ 79 h 83"/>
                  <a:gd name="T26" fmla="*/ 5 w 65"/>
                  <a:gd name="T27" fmla="*/ 83 h 83"/>
                  <a:gd name="T28" fmla="*/ 60 w 65"/>
                  <a:gd name="T29" fmla="*/ 83 h 83"/>
                  <a:gd name="T30" fmla="*/ 65 w 65"/>
                  <a:gd name="T31" fmla="*/ 79 h 83"/>
                  <a:gd name="T32" fmla="*/ 65 w 65"/>
                  <a:gd name="T33" fmla="*/ 4 h 83"/>
                  <a:gd name="T34" fmla="*/ 60 w 65"/>
                  <a:gd name="T3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83">
                    <a:moveTo>
                      <a:pt x="60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2" y="83"/>
                      <a:pt x="5" y="83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3" y="83"/>
                      <a:pt x="65" y="81"/>
                      <a:pt x="65" y="79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2"/>
                      <a:pt x="63" y="0"/>
                      <a:pt x="6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29" name="Freeform 126"/>
              <p:cNvSpPr>
                <a:spLocks/>
              </p:cNvSpPr>
              <p:nvPr/>
            </p:nvSpPr>
            <p:spPr bwMode="auto">
              <a:xfrm>
                <a:off x="8329613" y="2924176"/>
                <a:ext cx="55563" cy="22225"/>
              </a:xfrm>
              <a:custGeom>
                <a:avLst/>
                <a:gdLst>
                  <a:gd name="T0" fmla="*/ 15 w 15"/>
                  <a:gd name="T1" fmla="*/ 1 h 6"/>
                  <a:gd name="T2" fmla="*/ 15 w 15"/>
                  <a:gd name="T3" fmla="*/ 0 h 6"/>
                  <a:gd name="T4" fmla="*/ 14 w 15"/>
                  <a:gd name="T5" fmla="*/ 0 h 6"/>
                  <a:gd name="T6" fmla="*/ 1 w 15"/>
                  <a:gd name="T7" fmla="*/ 0 h 6"/>
                  <a:gd name="T8" fmla="*/ 0 w 15"/>
                  <a:gd name="T9" fmla="*/ 0 h 6"/>
                  <a:gd name="T10" fmla="*/ 0 w 15"/>
                  <a:gd name="T11" fmla="*/ 1 h 6"/>
                  <a:gd name="T12" fmla="*/ 0 w 15"/>
                  <a:gd name="T13" fmla="*/ 6 h 6"/>
                  <a:gd name="T14" fmla="*/ 15 w 15"/>
                  <a:gd name="T15" fmla="*/ 6 h 6"/>
                  <a:gd name="T16" fmla="*/ 15 w 15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">
                    <a:moveTo>
                      <a:pt x="15" y="1"/>
                    </a:moveTo>
                    <a:cubicBezTo>
                      <a:pt x="15" y="1"/>
                      <a:pt x="15" y="0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30" name="Freeform 127"/>
              <p:cNvSpPr>
                <a:spLocks noEditPoints="1"/>
              </p:cNvSpPr>
              <p:nvPr/>
            </p:nvSpPr>
            <p:spPr bwMode="auto">
              <a:xfrm>
                <a:off x="8310563" y="2905126"/>
                <a:ext cx="93663" cy="60325"/>
              </a:xfrm>
              <a:custGeom>
                <a:avLst/>
                <a:gdLst>
                  <a:gd name="T0" fmla="*/ 4 w 25"/>
                  <a:gd name="T1" fmla="*/ 16 h 16"/>
                  <a:gd name="T2" fmla="*/ 21 w 25"/>
                  <a:gd name="T3" fmla="*/ 16 h 16"/>
                  <a:gd name="T4" fmla="*/ 24 w 25"/>
                  <a:gd name="T5" fmla="*/ 15 h 16"/>
                  <a:gd name="T6" fmla="*/ 25 w 25"/>
                  <a:gd name="T7" fmla="*/ 13 h 16"/>
                  <a:gd name="T8" fmla="*/ 25 w 25"/>
                  <a:gd name="T9" fmla="*/ 2 h 16"/>
                  <a:gd name="T10" fmla="*/ 24 w 25"/>
                  <a:gd name="T11" fmla="*/ 1 h 16"/>
                  <a:gd name="T12" fmla="*/ 21 w 25"/>
                  <a:gd name="T13" fmla="*/ 0 h 16"/>
                  <a:gd name="T14" fmla="*/ 4 w 25"/>
                  <a:gd name="T15" fmla="*/ 0 h 16"/>
                  <a:gd name="T16" fmla="*/ 1 w 25"/>
                  <a:gd name="T17" fmla="*/ 1 h 16"/>
                  <a:gd name="T18" fmla="*/ 0 w 25"/>
                  <a:gd name="T19" fmla="*/ 2 h 16"/>
                  <a:gd name="T20" fmla="*/ 0 w 25"/>
                  <a:gd name="T21" fmla="*/ 13 h 16"/>
                  <a:gd name="T22" fmla="*/ 1 w 25"/>
                  <a:gd name="T23" fmla="*/ 15 h 16"/>
                  <a:gd name="T24" fmla="*/ 4 w 25"/>
                  <a:gd name="T25" fmla="*/ 16 h 16"/>
                  <a:gd name="T26" fmla="*/ 3 w 25"/>
                  <a:gd name="T27" fmla="*/ 6 h 16"/>
                  <a:gd name="T28" fmla="*/ 4 w 25"/>
                  <a:gd name="T29" fmla="*/ 4 h 16"/>
                  <a:gd name="T30" fmla="*/ 4 w 25"/>
                  <a:gd name="T31" fmla="*/ 4 h 16"/>
                  <a:gd name="T32" fmla="*/ 6 w 25"/>
                  <a:gd name="T33" fmla="*/ 3 h 16"/>
                  <a:gd name="T34" fmla="*/ 19 w 25"/>
                  <a:gd name="T35" fmla="*/ 3 h 16"/>
                  <a:gd name="T36" fmla="*/ 21 w 25"/>
                  <a:gd name="T37" fmla="*/ 4 h 16"/>
                  <a:gd name="T38" fmla="*/ 21 w 25"/>
                  <a:gd name="T39" fmla="*/ 4 h 16"/>
                  <a:gd name="T40" fmla="*/ 22 w 25"/>
                  <a:gd name="T41" fmla="*/ 6 h 16"/>
                  <a:gd name="T42" fmla="*/ 22 w 25"/>
                  <a:gd name="T43" fmla="*/ 9 h 16"/>
                  <a:gd name="T44" fmla="*/ 21 w 25"/>
                  <a:gd name="T45" fmla="*/ 11 h 16"/>
                  <a:gd name="T46" fmla="*/ 19 w 25"/>
                  <a:gd name="T47" fmla="*/ 12 h 16"/>
                  <a:gd name="T48" fmla="*/ 6 w 25"/>
                  <a:gd name="T49" fmla="*/ 12 h 16"/>
                  <a:gd name="T50" fmla="*/ 4 w 25"/>
                  <a:gd name="T51" fmla="*/ 11 h 16"/>
                  <a:gd name="T52" fmla="*/ 3 w 25"/>
                  <a:gd name="T53" fmla="*/ 9 h 16"/>
                  <a:gd name="T54" fmla="*/ 3 w 25"/>
                  <a:gd name="T55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" h="16">
                    <a:moveTo>
                      <a:pt x="4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3" y="16"/>
                      <a:pt x="24" y="15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1"/>
                      <a:pt x="24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6"/>
                      <a:pt x="3" y="16"/>
                      <a:pt x="4" y="16"/>
                    </a:cubicBezTo>
                    <a:close/>
                    <a:moveTo>
                      <a:pt x="3" y="6"/>
                    </a:moveTo>
                    <a:cubicBezTo>
                      <a:pt x="3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3"/>
                      <a:pt x="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2" y="5"/>
                      <a:pt x="22" y="6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10"/>
                      <a:pt x="21" y="11"/>
                      <a:pt x="21" y="11"/>
                    </a:cubicBezTo>
                    <a:cubicBezTo>
                      <a:pt x="20" y="12"/>
                      <a:pt x="20" y="12"/>
                      <a:pt x="19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4" y="11"/>
                    </a:cubicBezTo>
                    <a:cubicBezTo>
                      <a:pt x="4" y="11"/>
                      <a:pt x="3" y="10"/>
                      <a:pt x="3" y="9"/>
                    </a:cubicBezTo>
                    <a:lnTo>
                      <a:pt x="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31" name="Freeform 128"/>
              <p:cNvSpPr>
                <a:spLocks/>
              </p:cNvSpPr>
              <p:nvPr/>
            </p:nvSpPr>
            <p:spPr bwMode="auto">
              <a:xfrm>
                <a:off x="8291513" y="3165476"/>
                <a:ext cx="131763" cy="11113"/>
              </a:xfrm>
              <a:custGeom>
                <a:avLst/>
                <a:gdLst>
                  <a:gd name="T0" fmla="*/ 33 w 35"/>
                  <a:gd name="T1" fmla="*/ 0 h 3"/>
                  <a:gd name="T2" fmla="*/ 1 w 35"/>
                  <a:gd name="T3" fmla="*/ 0 h 3"/>
                  <a:gd name="T4" fmla="*/ 0 w 35"/>
                  <a:gd name="T5" fmla="*/ 2 h 3"/>
                  <a:gd name="T6" fmla="*/ 1 w 35"/>
                  <a:gd name="T7" fmla="*/ 3 h 3"/>
                  <a:gd name="T8" fmla="*/ 33 w 35"/>
                  <a:gd name="T9" fmla="*/ 3 h 3"/>
                  <a:gd name="T10" fmla="*/ 35 w 35"/>
                  <a:gd name="T11" fmla="*/ 2 h 3"/>
                  <a:gd name="T12" fmla="*/ 33 w 3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4" y="3"/>
                      <a:pt x="35" y="3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4705497" y="3884065"/>
              <a:ext cx="607504" cy="608640"/>
              <a:chOff x="4160838" y="-23813"/>
              <a:chExt cx="849313" cy="850901"/>
            </a:xfrm>
            <a:solidFill>
              <a:schemeClr val="bg1"/>
            </a:solidFill>
          </p:grpSpPr>
          <p:sp>
            <p:nvSpPr>
              <p:cNvPr id="133" name="Freeform 59"/>
              <p:cNvSpPr>
                <a:spLocks noEditPoints="1"/>
              </p:cNvSpPr>
              <p:nvPr/>
            </p:nvSpPr>
            <p:spPr bwMode="auto">
              <a:xfrm>
                <a:off x="4424363" y="-23813"/>
                <a:ext cx="585788" cy="581025"/>
              </a:xfrm>
              <a:custGeom>
                <a:avLst/>
                <a:gdLst>
                  <a:gd name="T0" fmla="*/ 140 w 170"/>
                  <a:gd name="T1" fmla="*/ 30 h 170"/>
                  <a:gd name="T2" fmla="*/ 30 w 170"/>
                  <a:gd name="T3" fmla="*/ 30 h 170"/>
                  <a:gd name="T4" fmla="*/ 25 w 170"/>
                  <a:gd name="T5" fmla="*/ 134 h 170"/>
                  <a:gd name="T6" fmla="*/ 25 w 170"/>
                  <a:gd name="T7" fmla="*/ 135 h 170"/>
                  <a:gd name="T8" fmla="*/ 37 w 170"/>
                  <a:gd name="T9" fmla="*/ 146 h 170"/>
                  <a:gd name="T10" fmla="*/ 140 w 170"/>
                  <a:gd name="T11" fmla="*/ 140 h 170"/>
                  <a:gd name="T12" fmla="*/ 140 w 170"/>
                  <a:gd name="T13" fmla="*/ 30 h 170"/>
                  <a:gd name="T14" fmla="*/ 126 w 170"/>
                  <a:gd name="T15" fmla="*/ 126 h 170"/>
                  <a:gd name="T16" fmla="*/ 44 w 170"/>
                  <a:gd name="T17" fmla="*/ 126 h 170"/>
                  <a:gd name="T18" fmla="*/ 44 w 170"/>
                  <a:gd name="T19" fmla="*/ 44 h 170"/>
                  <a:gd name="T20" fmla="*/ 126 w 170"/>
                  <a:gd name="T21" fmla="*/ 44 h 170"/>
                  <a:gd name="T22" fmla="*/ 126 w 170"/>
                  <a:gd name="T23" fmla="*/ 12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170">
                    <a:moveTo>
                      <a:pt x="140" y="30"/>
                    </a:moveTo>
                    <a:cubicBezTo>
                      <a:pt x="110" y="0"/>
                      <a:pt x="61" y="0"/>
                      <a:pt x="30" y="30"/>
                    </a:cubicBezTo>
                    <a:cubicBezTo>
                      <a:pt x="1" y="58"/>
                      <a:pt x="0" y="104"/>
                      <a:pt x="25" y="134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30" y="141"/>
                      <a:pt x="32" y="143"/>
                      <a:pt x="37" y="146"/>
                    </a:cubicBezTo>
                    <a:cubicBezTo>
                      <a:pt x="67" y="170"/>
                      <a:pt x="112" y="168"/>
                      <a:pt x="140" y="140"/>
                    </a:cubicBezTo>
                    <a:cubicBezTo>
                      <a:pt x="170" y="110"/>
                      <a:pt x="170" y="61"/>
                      <a:pt x="140" y="30"/>
                    </a:cubicBezTo>
                    <a:close/>
                    <a:moveTo>
                      <a:pt x="126" y="126"/>
                    </a:moveTo>
                    <a:cubicBezTo>
                      <a:pt x="103" y="149"/>
                      <a:pt x="66" y="149"/>
                      <a:pt x="44" y="126"/>
                    </a:cubicBezTo>
                    <a:cubicBezTo>
                      <a:pt x="21" y="103"/>
                      <a:pt x="21" y="66"/>
                      <a:pt x="44" y="44"/>
                    </a:cubicBezTo>
                    <a:cubicBezTo>
                      <a:pt x="67" y="21"/>
                      <a:pt x="104" y="21"/>
                      <a:pt x="126" y="44"/>
                    </a:cubicBezTo>
                    <a:cubicBezTo>
                      <a:pt x="149" y="67"/>
                      <a:pt x="149" y="104"/>
                      <a:pt x="126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34" name="Freeform 60"/>
              <p:cNvSpPr>
                <a:spLocks/>
              </p:cNvSpPr>
              <p:nvPr/>
            </p:nvSpPr>
            <p:spPr bwMode="auto">
              <a:xfrm>
                <a:off x="4160838" y="465138"/>
                <a:ext cx="358775" cy="361950"/>
              </a:xfrm>
              <a:custGeom>
                <a:avLst/>
                <a:gdLst>
                  <a:gd name="T0" fmla="*/ 0 w 226"/>
                  <a:gd name="T1" fmla="*/ 183 h 228"/>
                  <a:gd name="T2" fmla="*/ 44 w 226"/>
                  <a:gd name="T3" fmla="*/ 228 h 228"/>
                  <a:gd name="T4" fmla="*/ 226 w 226"/>
                  <a:gd name="T5" fmla="*/ 30 h 228"/>
                  <a:gd name="T6" fmla="*/ 196 w 226"/>
                  <a:gd name="T7" fmla="*/ 0 h 228"/>
                  <a:gd name="T8" fmla="*/ 0 w 226"/>
                  <a:gd name="T9" fmla="*/ 18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28">
                    <a:moveTo>
                      <a:pt x="0" y="183"/>
                    </a:moveTo>
                    <a:lnTo>
                      <a:pt x="44" y="228"/>
                    </a:lnTo>
                    <a:lnTo>
                      <a:pt x="226" y="30"/>
                    </a:lnTo>
                    <a:lnTo>
                      <a:pt x="196" y="0"/>
                    </a:lnTo>
                    <a:lnTo>
                      <a:pt x="0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35" name="Freeform 61"/>
              <p:cNvSpPr>
                <a:spLocks/>
              </p:cNvSpPr>
              <p:nvPr/>
            </p:nvSpPr>
            <p:spPr bwMode="auto">
              <a:xfrm>
                <a:off x="4730751" y="163513"/>
                <a:ext cx="223838" cy="266700"/>
              </a:xfrm>
              <a:custGeom>
                <a:avLst/>
                <a:gdLst>
                  <a:gd name="T0" fmla="*/ 34 w 65"/>
                  <a:gd name="T1" fmla="*/ 0 h 78"/>
                  <a:gd name="T2" fmla="*/ 0 w 65"/>
                  <a:gd name="T3" fmla="*/ 74 h 78"/>
                  <a:gd name="T4" fmla="*/ 12 w 65"/>
                  <a:gd name="T5" fmla="*/ 78 h 78"/>
                  <a:gd name="T6" fmla="*/ 34 w 65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78">
                    <a:moveTo>
                      <a:pt x="34" y="0"/>
                    </a:moveTo>
                    <a:cubicBezTo>
                      <a:pt x="45" y="57"/>
                      <a:pt x="0" y="74"/>
                      <a:pt x="0" y="74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65" y="45"/>
                      <a:pt x="34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61" name="直接连接符 60"/>
            <p:cNvCxnSpPr>
              <a:endCxn id="62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63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54" name="Google Shape;377;p10">
            <a:extLst>
              <a:ext uri="{FF2B5EF4-FFF2-40B4-BE49-F238E27FC236}">
                <a16:creationId xmlns:a16="http://schemas.microsoft.com/office/drawing/2014/main" id="{236DD640-14AD-437B-889E-A6AB4905257D}"/>
              </a:ext>
            </a:extLst>
          </p:cNvPr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2">
              <a:lumMod val="75000"/>
              <a:alpha val="81920"/>
            </a:schemeClr>
          </a:solidFill>
          <a:ln>
            <a:noFill/>
          </a:ln>
        </p:spPr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" name="Google Shape;378;p10">
            <a:extLst>
              <a:ext uri="{FF2B5EF4-FFF2-40B4-BE49-F238E27FC236}">
                <a16:creationId xmlns:a16="http://schemas.microsoft.com/office/drawing/2014/main" id="{AC6F335D-D96A-42C5-8D89-B47A48515E9B}"/>
              </a:ext>
            </a:extLst>
          </p:cNvPr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6" name="Google Shape;379;p10">
            <a:extLst>
              <a:ext uri="{FF2B5EF4-FFF2-40B4-BE49-F238E27FC236}">
                <a16:creationId xmlns:a16="http://schemas.microsoft.com/office/drawing/2014/main" id="{A411B06E-D638-44F4-8614-F8F9A8F0F55B}"/>
              </a:ext>
            </a:extLst>
          </p:cNvPr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7" name="Google Shape;380;p10">
            <a:extLst>
              <a:ext uri="{FF2B5EF4-FFF2-40B4-BE49-F238E27FC236}">
                <a16:creationId xmlns:a16="http://schemas.microsoft.com/office/drawing/2014/main" id="{3AE1EFE3-1C97-4451-920F-845A2F78E2A3}"/>
              </a:ext>
            </a:extLst>
          </p:cNvPr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8" name="Google Shape;381;p10">
            <a:extLst>
              <a:ext uri="{FF2B5EF4-FFF2-40B4-BE49-F238E27FC236}">
                <a16:creationId xmlns:a16="http://schemas.microsoft.com/office/drawing/2014/main" id="{7C16ADFB-35B3-4B83-A3F0-713012F79B2E}"/>
              </a:ext>
            </a:extLst>
          </p:cNvPr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9" name="Google Shape;382;p10">
            <a:extLst>
              <a:ext uri="{FF2B5EF4-FFF2-40B4-BE49-F238E27FC236}">
                <a16:creationId xmlns:a16="http://schemas.microsoft.com/office/drawing/2014/main" id="{8639A91D-BE5D-42BC-8D7B-334B1A29127E}"/>
              </a:ext>
            </a:extLst>
          </p:cNvPr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64" name="Google Shape;383;p10">
              <a:extLst>
                <a:ext uri="{FF2B5EF4-FFF2-40B4-BE49-F238E27FC236}">
                  <a16:creationId xmlns:a16="http://schemas.microsoft.com/office/drawing/2014/main" id="{60869413-E4DD-4032-A0B2-6FFFED5DE0DB}"/>
                </a:ext>
              </a:extLst>
            </p:cNvPr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" name="Google Shape;384;p10">
              <a:extLst>
                <a:ext uri="{FF2B5EF4-FFF2-40B4-BE49-F238E27FC236}">
                  <a16:creationId xmlns:a16="http://schemas.microsoft.com/office/drawing/2014/main" id="{E3AE79FF-AB25-49BE-88D3-03574D5213BF}"/>
                </a:ext>
              </a:extLst>
            </p:cNvPr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" name="Google Shape;385;p10">
              <a:extLst>
                <a:ext uri="{FF2B5EF4-FFF2-40B4-BE49-F238E27FC236}">
                  <a16:creationId xmlns:a16="http://schemas.microsoft.com/office/drawing/2014/main" id="{28E6FBF2-9B42-436D-B9DE-144A28EDEE66}"/>
                </a:ext>
              </a:extLst>
            </p:cNvPr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67" name="Google Shape;386;p10">
            <a:extLst>
              <a:ext uri="{FF2B5EF4-FFF2-40B4-BE49-F238E27FC236}">
                <a16:creationId xmlns:a16="http://schemas.microsoft.com/office/drawing/2014/main" id="{41D1612C-F73A-4325-9256-E37D88D8D141}"/>
              </a:ext>
            </a:extLst>
          </p:cNvPr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68" name="Google Shape;387;p10">
              <a:extLst>
                <a:ext uri="{FF2B5EF4-FFF2-40B4-BE49-F238E27FC236}">
                  <a16:creationId xmlns:a16="http://schemas.microsoft.com/office/drawing/2014/main" id="{7785CD42-D3DB-43F4-A6E6-6F55EC99B83A}"/>
                </a:ext>
              </a:extLst>
            </p:cNvPr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" name="Google Shape;388;p10">
              <a:extLst>
                <a:ext uri="{FF2B5EF4-FFF2-40B4-BE49-F238E27FC236}">
                  <a16:creationId xmlns:a16="http://schemas.microsoft.com/office/drawing/2014/main" id="{90D367A5-C4C2-4895-9AFF-960F533E95A1}"/>
                </a:ext>
              </a:extLst>
            </p:cNvPr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" name="Google Shape;389;p10">
              <a:extLst>
                <a:ext uri="{FF2B5EF4-FFF2-40B4-BE49-F238E27FC236}">
                  <a16:creationId xmlns:a16="http://schemas.microsoft.com/office/drawing/2014/main" id="{243FF5E5-03C4-415C-A68A-FD631FA4B212}"/>
                </a:ext>
              </a:extLst>
            </p:cNvPr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" name="Google Shape;390;p10">
              <a:extLst>
                <a:ext uri="{FF2B5EF4-FFF2-40B4-BE49-F238E27FC236}">
                  <a16:creationId xmlns:a16="http://schemas.microsoft.com/office/drawing/2014/main" id="{94B30AFE-9688-4F18-8473-01110F4F913B}"/>
                </a:ext>
              </a:extLst>
            </p:cNvPr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" name="Google Shape;391;p10">
              <a:extLst>
                <a:ext uri="{FF2B5EF4-FFF2-40B4-BE49-F238E27FC236}">
                  <a16:creationId xmlns:a16="http://schemas.microsoft.com/office/drawing/2014/main" id="{163AB148-D307-4BB1-943F-B484710B8EDC}"/>
                </a:ext>
              </a:extLst>
            </p:cNvPr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" name="Google Shape;392;p10">
              <a:extLst>
                <a:ext uri="{FF2B5EF4-FFF2-40B4-BE49-F238E27FC236}">
                  <a16:creationId xmlns:a16="http://schemas.microsoft.com/office/drawing/2014/main" id="{8821F59A-E6A7-4FB5-A30B-E815AAD6781D}"/>
                </a:ext>
              </a:extLst>
            </p:cNvPr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" name="Google Shape;393;p10">
              <a:extLst>
                <a:ext uri="{FF2B5EF4-FFF2-40B4-BE49-F238E27FC236}">
                  <a16:creationId xmlns:a16="http://schemas.microsoft.com/office/drawing/2014/main" id="{C6B36B76-2A17-4578-B2D3-C886237A89AB}"/>
                </a:ext>
              </a:extLst>
            </p:cNvPr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" name="Google Shape;394;p10">
              <a:extLst>
                <a:ext uri="{FF2B5EF4-FFF2-40B4-BE49-F238E27FC236}">
                  <a16:creationId xmlns:a16="http://schemas.microsoft.com/office/drawing/2014/main" id="{92877DA9-B62B-4D4C-A90D-121929E0D111}"/>
                </a:ext>
              </a:extLst>
            </p:cNvPr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" name="Google Shape;395;p10">
              <a:extLst>
                <a:ext uri="{FF2B5EF4-FFF2-40B4-BE49-F238E27FC236}">
                  <a16:creationId xmlns:a16="http://schemas.microsoft.com/office/drawing/2014/main" id="{ABD642B6-D826-40BF-BB62-6A631FE2F50E}"/>
                </a:ext>
              </a:extLst>
            </p:cNvPr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" name="Google Shape;396;p10">
              <a:extLst>
                <a:ext uri="{FF2B5EF4-FFF2-40B4-BE49-F238E27FC236}">
                  <a16:creationId xmlns:a16="http://schemas.microsoft.com/office/drawing/2014/main" id="{9E0592A9-72FB-4059-ADFA-D57A6B739FFA}"/>
                </a:ext>
              </a:extLst>
            </p:cNvPr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" name="Google Shape;397;p10">
              <a:extLst>
                <a:ext uri="{FF2B5EF4-FFF2-40B4-BE49-F238E27FC236}">
                  <a16:creationId xmlns:a16="http://schemas.microsoft.com/office/drawing/2014/main" id="{C3698AD0-41E6-42E5-AFE2-B80F6C0CB540}"/>
                </a:ext>
              </a:extLst>
            </p:cNvPr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" name="Google Shape;398;p10">
              <a:extLst>
                <a:ext uri="{FF2B5EF4-FFF2-40B4-BE49-F238E27FC236}">
                  <a16:creationId xmlns:a16="http://schemas.microsoft.com/office/drawing/2014/main" id="{415F8123-E43F-45D4-A015-ABDD8511EEB0}"/>
                </a:ext>
              </a:extLst>
            </p:cNvPr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" name="Google Shape;399;p10">
              <a:extLst>
                <a:ext uri="{FF2B5EF4-FFF2-40B4-BE49-F238E27FC236}">
                  <a16:creationId xmlns:a16="http://schemas.microsoft.com/office/drawing/2014/main" id="{2BC6C984-AD1C-4640-824B-657C52EB0CF4}"/>
                </a:ext>
              </a:extLst>
            </p:cNvPr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" name="Google Shape;400;p10">
              <a:extLst>
                <a:ext uri="{FF2B5EF4-FFF2-40B4-BE49-F238E27FC236}">
                  <a16:creationId xmlns:a16="http://schemas.microsoft.com/office/drawing/2014/main" id="{2213654B-D6F4-40D7-BDB9-6201C6796EB7}"/>
                </a:ext>
              </a:extLst>
            </p:cNvPr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3" name="Google Shape;401;p10">
              <a:extLst>
                <a:ext uri="{FF2B5EF4-FFF2-40B4-BE49-F238E27FC236}">
                  <a16:creationId xmlns:a16="http://schemas.microsoft.com/office/drawing/2014/main" id="{8DD56B2F-FB5A-403F-BA4C-A267FE6B08C6}"/>
                </a:ext>
              </a:extLst>
            </p:cNvPr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4" name="Google Shape;402;p10">
              <a:extLst>
                <a:ext uri="{FF2B5EF4-FFF2-40B4-BE49-F238E27FC236}">
                  <a16:creationId xmlns:a16="http://schemas.microsoft.com/office/drawing/2014/main" id="{E34BE579-92F9-4514-A22C-55A7CDBDDFB9}"/>
                </a:ext>
              </a:extLst>
            </p:cNvPr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5" name="Google Shape;403;p10">
              <a:extLst>
                <a:ext uri="{FF2B5EF4-FFF2-40B4-BE49-F238E27FC236}">
                  <a16:creationId xmlns:a16="http://schemas.microsoft.com/office/drawing/2014/main" id="{08DECEE0-0638-47BF-8F5C-0701AE60B563}"/>
                </a:ext>
              </a:extLst>
            </p:cNvPr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" name="Google Shape;404;p10">
              <a:extLst>
                <a:ext uri="{FF2B5EF4-FFF2-40B4-BE49-F238E27FC236}">
                  <a16:creationId xmlns:a16="http://schemas.microsoft.com/office/drawing/2014/main" id="{BC66378B-5BC5-43AF-9D5E-D25F9B660E73}"/>
                </a:ext>
              </a:extLst>
            </p:cNvPr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7" name="Google Shape;405;p10">
              <a:extLst>
                <a:ext uri="{FF2B5EF4-FFF2-40B4-BE49-F238E27FC236}">
                  <a16:creationId xmlns:a16="http://schemas.microsoft.com/office/drawing/2014/main" id="{3DEF4A59-3534-4D66-8354-00E01FC61390}"/>
                </a:ext>
              </a:extLst>
            </p:cNvPr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" name="Google Shape;406;p10">
              <a:extLst>
                <a:ext uri="{FF2B5EF4-FFF2-40B4-BE49-F238E27FC236}">
                  <a16:creationId xmlns:a16="http://schemas.microsoft.com/office/drawing/2014/main" id="{EB759E26-8BB1-491E-8286-58AA3DA93881}"/>
                </a:ext>
              </a:extLst>
            </p:cNvPr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9" name="Google Shape;407;p10">
              <a:extLst>
                <a:ext uri="{FF2B5EF4-FFF2-40B4-BE49-F238E27FC236}">
                  <a16:creationId xmlns:a16="http://schemas.microsoft.com/office/drawing/2014/main" id="{1D27FCA2-D886-43A8-A307-4AB6A58F8819}"/>
                </a:ext>
              </a:extLst>
            </p:cNvPr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3" name="Google Shape;408;p10">
              <a:extLst>
                <a:ext uri="{FF2B5EF4-FFF2-40B4-BE49-F238E27FC236}">
                  <a16:creationId xmlns:a16="http://schemas.microsoft.com/office/drawing/2014/main" id="{1365ED98-66AE-4465-875B-A8B188115621}"/>
                </a:ext>
              </a:extLst>
            </p:cNvPr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" name="Google Shape;409;p10">
              <a:extLst>
                <a:ext uri="{FF2B5EF4-FFF2-40B4-BE49-F238E27FC236}">
                  <a16:creationId xmlns:a16="http://schemas.microsoft.com/office/drawing/2014/main" id="{A90AE07F-74EA-4855-949D-A636AC03647D}"/>
                </a:ext>
              </a:extLst>
            </p:cNvPr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" name="Google Shape;410;p10">
              <a:extLst>
                <a:ext uri="{FF2B5EF4-FFF2-40B4-BE49-F238E27FC236}">
                  <a16:creationId xmlns:a16="http://schemas.microsoft.com/office/drawing/2014/main" id="{CA92DF81-ADE4-43AC-80CF-A9935071A2F3}"/>
                </a:ext>
              </a:extLst>
            </p:cNvPr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" name="Google Shape;411;p10">
              <a:extLst>
                <a:ext uri="{FF2B5EF4-FFF2-40B4-BE49-F238E27FC236}">
                  <a16:creationId xmlns:a16="http://schemas.microsoft.com/office/drawing/2014/main" id="{E6EF2C1D-D94B-4884-B75D-9B2E956D7004}"/>
                </a:ext>
              </a:extLst>
            </p:cNvPr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12" name="Google Shape;412;p10">
            <a:extLst>
              <a:ext uri="{FF2B5EF4-FFF2-40B4-BE49-F238E27FC236}">
                <a16:creationId xmlns:a16="http://schemas.microsoft.com/office/drawing/2014/main" id="{DF689F5E-83AC-4C1A-B4E9-165BBA68B8DC}"/>
              </a:ext>
            </a:extLst>
          </p:cNvPr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3" name="Google Shape;413;p10">
            <a:extLst>
              <a:ext uri="{FF2B5EF4-FFF2-40B4-BE49-F238E27FC236}">
                <a16:creationId xmlns:a16="http://schemas.microsoft.com/office/drawing/2014/main" id="{7A22502C-EDD1-4D4C-9280-F1430C2D0F4A}"/>
              </a:ext>
            </a:extLst>
          </p:cNvPr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4" name="Google Shape;414;p10">
            <a:extLst>
              <a:ext uri="{FF2B5EF4-FFF2-40B4-BE49-F238E27FC236}">
                <a16:creationId xmlns:a16="http://schemas.microsoft.com/office/drawing/2014/main" id="{09D1FF18-7355-4346-86E4-F2F1BFAE83CE}"/>
              </a:ext>
            </a:extLst>
          </p:cNvPr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5" name="Google Shape;415;p10">
            <a:extLst>
              <a:ext uri="{FF2B5EF4-FFF2-40B4-BE49-F238E27FC236}">
                <a16:creationId xmlns:a16="http://schemas.microsoft.com/office/drawing/2014/main" id="{342705CD-E26A-4B16-808E-0BDC3CB54480}"/>
              </a:ext>
            </a:extLst>
          </p:cNvPr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36" name="Google Shape;416;p10">
            <a:extLst>
              <a:ext uri="{FF2B5EF4-FFF2-40B4-BE49-F238E27FC236}">
                <a16:creationId xmlns:a16="http://schemas.microsoft.com/office/drawing/2014/main" id="{1673669E-C5D7-41D0-A48C-87AA0CC33D4D}"/>
              </a:ext>
            </a:extLst>
          </p:cNvPr>
          <p:cNvSpPr txBox="1">
            <a:spLocks/>
          </p:cNvSpPr>
          <p:nvPr/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zh-CN"/>
            </a:defPPr>
            <a:lvl1pPr marL="0" lvl="0" algn="l" defTabSz="685800" rtl="0" eaLnBrk="1" latinLnBrk="0" hangingPunct="1"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algn="l" defTabSz="685800" rtl="0" eaLnBrk="1" latinLnBrk="0" hangingPunct="1"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algn="l" defTabSz="685800" rtl="0" eaLnBrk="1" latinLnBrk="0" hangingPunct="1"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algn="l" defTabSz="685800" rtl="0" eaLnBrk="1" latinLnBrk="0" hangingPunct="1"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algn="l" defTabSz="685800" rtl="0" eaLnBrk="1" latinLnBrk="0" hangingPunct="1"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algn="l" defTabSz="685800" rtl="0" eaLnBrk="1" latinLnBrk="0" hangingPunct="1"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algn="l" defTabSz="685800" rtl="0" eaLnBrk="1" latinLnBrk="0" hangingPunct="1"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algn="l" defTabSz="685800" rtl="0" eaLnBrk="1" latinLnBrk="0" hangingPunct="1"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algn="l" defTabSz="685800" rtl="0" eaLnBrk="1" latinLnBrk="0" hangingPunct="1"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fld id="{00000000-1234-1234-1234-123412341234}" type="slidenum">
              <a:rPr lang="en" smtClean="0">
                <a:cs typeface="B Nazanin" panose="00000400000000000000" pitchFamily="2" charset="-78"/>
              </a:rPr>
              <a:pPr algn="r" rtl="1"/>
              <a:t>12</a:t>
            </a:fld>
            <a:endParaRPr lang="en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30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99" grpId="0" animBg="1"/>
      <p:bldP spid="94" grpId="0" animBg="1"/>
      <p:bldP spid="51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zh-CN" altLang="en-US">
              <a:cs typeface="B Nazanin" panose="00000400000000000000" pitchFamily="2" charset="-7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 dirty="0">
              <a:cs typeface="B Nazanin" panose="00000400000000000000" pitchFamily="2" charset="-78"/>
            </a:endParaRPr>
          </a:p>
        </p:txBody>
      </p:sp>
      <p:sp>
        <p:nvSpPr>
          <p:cNvPr id="16" name="文本框 42"/>
          <p:cNvSpPr txBox="1"/>
          <p:nvPr/>
        </p:nvSpPr>
        <p:spPr>
          <a:xfrm>
            <a:off x="0" y="3004539"/>
            <a:ext cx="3563888" cy="634789"/>
          </a:xfrm>
          <a:prstGeom prst="rect">
            <a:avLst/>
          </a:prstGeom>
          <a:solidFill>
            <a:schemeClr val="accent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fa-IR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فهرست</a:t>
            </a:r>
            <a:endParaRPr lang="en-US" altLang="zh-CN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1" y="511821"/>
            <a:ext cx="3562477" cy="1408913"/>
          </a:xfrm>
          <a:prstGeom prst="rect">
            <a:avLst/>
          </a:prstGeom>
        </p:spPr>
      </p:pic>
      <p:sp>
        <p:nvSpPr>
          <p:cNvPr id="25" name="TextBox 20"/>
          <p:cNvSpPr>
            <a:spLocks noChangeArrowheads="1"/>
          </p:cNvSpPr>
          <p:nvPr/>
        </p:nvSpPr>
        <p:spPr bwMode="auto">
          <a:xfrm>
            <a:off x="4179007" y="2208881"/>
            <a:ext cx="4413447" cy="931030"/>
          </a:xfrm>
          <a:prstGeom prst="rect">
            <a:avLst/>
          </a:prstGeom>
          <a:solidFill>
            <a:srgbClr val="0072BF"/>
          </a:solidFill>
          <a:ln>
            <a:noFill/>
          </a:ln>
        </p:spPr>
        <p:txBody>
          <a:bodyPr wrap="square" lIns="68586" tIns="34293" rIns="68586" bIns="34293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defTabSz="914126" rtl="1">
              <a:defRPr/>
            </a:pPr>
            <a:r>
              <a:rPr lang="fa-IR" altLang="zh-CN" sz="2800" kern="0" dirty="0">
                <a:solidFill>
                  <a:srgbClr val="FFFFFF"/>
                </a:solidFill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rPr>
              <a:t>لطفا متن عنوان خود را در اینجا وارد کنید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26" name="矩形 8"/>
          <p:cNvSpPr>
            <a:spLocks noChangeArrowheads="1"/>
          </p:cNvSpPr>
          <p:nvPr/>
        </p:nvSpPr>
        <p:spPr bwMode="auto">
          <a:xfrm>
            <a:off x="5822168" y="1241616"/>
            <a:ext cx="1127126" cy="911346"/>
          </a:xfrm>
          <a:custGeom>
            <a:avLst/>
            <a:gdLst>
              <a:gd name="T0" fmla="*/ 0 w 855095"/>
              <a:gd name="T1" fmla="*/ 0 h 855095"/>
              <a:gd name="T2" fmla="*/ 855095 w 855095"/>
              <a:gd name="T3" fmla="*/ 855095 h 855095"/>
            </a:gdLst>
            <a:ahLst/>
            <a:cxnLst/>
            <a:rect l="T0" t="T1" r="T2" b="T3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lnTo>
                  <a:pt x="805897" y="427546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lnTo>
                  <a:pt x="0" y="0"/>
                </a:lnTo>
                <a:close/>
              </a:path>
            </a:pathLst>
          </a:custGeom>
          <a:solidFill>
            <a:srgbClr val="0072BF"/>
          </a:solidFill>
          <a:ln>
            <a:noFill/>
          </a:ln>
        </p:spPr>
        <p:txBody>
          <a:bodyPr lIns="68586" tIns="34293" rIns="68586" bIns="34293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5400" b="0" i="0" u="none" strike="noStrike" kern="0" cap="none" spc="0" normalizeH="0" baseline="0" noProof="0" dirty="0">
                <a:ln>
                  <a:noFill/>
                </a:ln>
                <a:solidFill>
                  <a:srgbClr val="0072BF"/>
                </a:solidFill>
                <a:effectLst/>
                <a:uLnTx/>
                <a:uFillTx/>
                <a:latin typeface="Impact" panose="020B0806030902050204" pitchFamily="34" charset="0"/>
                <a:cs typeface="B Nazanin" panose="00000400000000000000" pitchFamily="2" charset="-78"/>
                <a:sym typeface="Impact" panose="020B0806030902050204" pitchFamily="34" charset="0"/>
              </a:rPr>
              <a:t>02</a:t>
            </a:r>
            <a:endParaRPr kumimoji="0" lang="zh-CN" altLang="en-US" sz="5400" b="0" i="0" u="none" strike="noStrike" kern="0" cap="none" spc="0" normalizeH="0" baseline="0" noProof="0" dirty="0">
              <a:ln>
                <a:noFill/>
              </a:ln>
              <a:solidFill>
                <a:srgbClr val="0072BF"/>
              </a:solidFill>
              <a:effectLst/>
              <a:uLnTx/>
              <a:uFillTx/>
              <a:latin typeface="Impact" panose="020B0806030902050204" pitchFamily="34" charset="0"/>
              <a:cs typeface="B Nazanin" panose="00000400000000000000" pitchFamily="2" charset="-78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8800" y="3195830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6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6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00800" y="3195830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4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4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68800" y="3615412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4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4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00800" y="3615412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4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4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2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6" grpId="1" animBg="1"/>
      <p:bldP spid="3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100291" y="3137297"/>
            <a:ext cx="1383079" cy="1091803"/>
            <a:chOff x="8134254" y="4182402"/>
            <a:chExt cx="1844475" cy="1456398"/>
          </a:xfrm>
        </p:grpSpPr>
        <p:grpSp>
          <p:nvGrpSpPr>
            <p:cNvPr id="21" name="Group 20"/>
            <p:cNvGrpSpPr/>
            <p:nvPr/>
          </p:nvGrpSpPr>
          <p:grpSpPr>
            <a:xfrm>
              <a:off x="8134254" y="4182402"/>
              <a:ext cx="1844475" cy="1456398"/>
              <a:chOff x="6007103" y="3441701"/>
              <a:chExt cx="1312863" cy="1036637"/>
            </a:xfrm>
            <a:solidFill>
              <a:srgbClr val="00BBD6"/>
            </a:solidFill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6007103" y="3449638"/>
                <a:ext cx="1312863" cy="1028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algn="ctr" defTabSz="685577" rtl="1">
                  <a:defRPr/>
                </a:pPr>
                <a:endParaRPr lang="en-US" sz="1799">
                  <a:solidFill>
                    <a:srgbClr val="FFFFFF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6223004" y="3441701"/>
                <a:ext cx="192088" cy="128588"/>
              </a:xfrm>
              <a:custGeom>
                <a:avLst/>
                <a:gdLst>
                  <a:gd name="T0" fmla="*/ 0 w 121"/>
                  <a:gd name="T1" fmla="*/ 0 h 81"/>
                  <a:gd name="T2" fmla="*/ 0 w 121"/>
                  <a:gd name="T3" fmla="*/ 81 h 81"/>
                  <a:gd name="T4" fmla="*/ 121 w 121"/>
                  <a:gd name="T5" fmla="*/ 0 h 81"/>
                  <a:gd name="T6" fmla="*/ 0 w 12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81">
                    <a:moveTo>
                      <a:pt x="0" y="0"/>
                    </a:moveTo>
                    <a:lnTo>
                      <a:pt x="0" y="81"/>
                    </a:lnTo>
                    <a:lnTo>
                      <a:pt x="1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685577" rtl="1">
                  <a:defRPr/>
                </a:pPr>
                <a:endParaRPr lang="en-US" sz="1799">
                  <a:solidFill>
                    <a:srgbClr val="FFFFFF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93224" name="Rectangle 43"/>
            <p:cNvSpPr>
              <a:spLocks noChangeArrowheads="1"/>
            </p:cNvSpPr>
            <p:nvPr/>
          </p:nvSpPr>
          <p:spPr bwMode="auto">
            <a:xfrm>
              <a:off x="8154513" y="4495535"/>
              <a:ext cx="1805371" cy="780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126" rtl="1"/>
              <a:r>
                <a:rPr lang="fa-IR" altLang="zh-CN" sz="800" dirty="0">
                  <a:solidFill>
                    <a:srgbClr val="FFFFFF"/>
                  </a:solidFill>
                  <a:latin typeface="Open Sans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altLang="zh-CN" sz="800" dirty="0">
                <a:solidFill>
                  <a:srgbClr val="FFFFFF"/>
                </a:solidFill>
                <a:latin typeface="Open Sans" pitchFamily="34" charset="0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171068" y="3137297"/>
            <a:ext cx="1389030" cy="1091803"/>
            <a:chOff x="4226734" y="4182402"/>
            <a:chExt cx="1853396" cy="1456398"/>
          </a:xfrm>
        </p:grpSpPr>
        <p:grpSp>
          <p:nvGrpSpPr>
            <p:cNvPr id="93219" name="Group 17"/>
            <p:cNvGrpSpPr>
              <a:grpSpLocks/>
            </p:cNvGrpSpPr>
            <p:nvPr/>
          </p:nvGrpSpPr>
          <p:grpSpPr bwMode="auto">
            <a:xfrm>
              <a:off x="4226734" y="4193519"/>
              <a:ext cx="1853396" cy="1445281"/>
              <a:chOff x="4226734" y="4193519"/>
              <a:chExt cx="1853396" cy="1445281"/>
            </a:xfrm>
          </p:grpSpPr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4226734" y="4193519"/>
                <a:ext cx="1853396" cy="14452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914126" rtl="1"/>
                <a:endParaRPr lang="zh-CN" altLang="zh-CN" sz="1799">
                  <a:solidFill>
                    <a:srgbClr val="FFFFFF"/>
                  </a:solidFill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93222" name="Rectangle 41"/>
              <p:cNvSpPr>
                <a:spLocks noChangeArrowheads="1"/>
              </p:cNvSpPr>
              <p:nvPr/>
            </p:nvSpPr>
            <p:spPr bwMode="auto">
              <a:xfrm>
                <a:off x="4241510" y="4495535"/>
                <a:ext cx="1827578" cy="780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914126" rtl="1"/>
                <a:r>
                  <a:rPr lang="fa-IR" altLang="zh-CN" sz="800" dirty="0">
                    <a:solidFill>
                      <a:srgbClr val="FFFFFF"/>
                    </a:solidFill>
                    <a:latin typeface="Open Sans" pitchFamily="34" charset="0"/>
                    <a:cs typeface="B Nazanin" panose="00000400000000000000" pitchFamily="2" charset="-78"/>
                  </a:rPr>
                  <a:t>قالب پاورپوینت حرفه ای، قابل ویرایش، جهت استفاده در جلسات دفاع رساله، پایان نامه، پروپوزال و سمینار و... می باشد.</a:t>
                </a:r>
                <a:endParaRPr lang="en-US" altLang="zh-CN" sz="800" dirty="0">
                  <a:solidFill>
                    <a:srgbClr val="FFFFFF"/>
                  </a:solidFill>
                  <a:latin typeface="Open Sans" pitchFamily="34" charset="0"/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93220" name="Freeform 10"/>
            <p:cNvSpPr>
              <a:spLocks/>
            </p:cNvSpPr>
            <p:nvPr/>
          </p:nvSpPr>
          <p:spPr bwMode="auto">
            <a:xfrm>
              <a:off x="4530057" y="4182402"/>
              <a:ext cx="269869" cy="180657"/>
            </a:xfrm>
            <a:custGeom>
              <a:avLst/>
              <a:gdLst>
                <a:gd name="T0" fmla="*/ 0 w 121"/>
                <a:gd name="T1" fmla="*/ 0 h 81"/>
                <a:gd name="T2" fmla="*/ 0 w 121"/>
                <a:gd name="T3" fmla="*/ 180657 h 81"/>
                <a:gd name="T4" fmla="*/ 269869 w 121"/>
                <a:gd name="T5" fmla="*/ 0 h 81"/>
                <a:gd name="T6" fmla="*/ 0 w 121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81">
                  <a:moveTo>
                    <a:pt x="0" y="0"/>
                  </a:moveTo>
                  <a:lnTo>
                    <a:pt x="0" y="81"/>
                  </a:lnTo>
                  <a:lnTo>
                    <a:pt x="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639845" y="3137297"/>
            <a:ext cx="1380699" cy="1091803"/>
            <a:chOff x="6187185" y="4182402"/>
            <a:chExt cx="1840014" cy="1456398"/>
          </a:xfrm>
        </p:grpSpPr>
        <p:grpSp>
          <p:nvGrpSpPr>
            <p:cNvPr id="93215" name="Group 19"/>
            <p:cNvGrpSpPr>
              <a:grpSpLocks/>
            </p:cNvGrpSpPr>
            <p:nvPr/>
          </p:nvGrpSpPr>
          <p:grpSpPr bwMode="auto">
            <a:xfrm>
              <a:off x="6187185" y="4193519"/>
              <a:ext cx="1840014" cy="1445281"/>
              <a:chOff x="6187185" y="4193519"/>
              <a:chExt cx="1840014" cy="1445281"/>
            </a:xfrm>
          </p:grpSpPr>
          <p:sp>
            <p:nvSpPr>
              <p:cNvPr id="3" name="Rectangle 8"/>
              <p:cNvSpPr>
                <a:spLocks noChangeArrowheads="1"/>
              </p:cNvSpPr>
              <p:nvPr/>
            </p:nvSpPr>
            <p:spPr bwMode="auto">
              <a:xfrm>
                <a:off x="6187185" y="4193519"/>
                <a:ext cx="1840014" cy="144528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914126" rtl="1"/>
                <a:endParaRPr lang="zh-CN" altLang="zh-CN" sz="1799">
                  <a:solidFill>
                    <a:srgbClr val="FFFFFF"/>
                  </a:solidFill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93218" name="Rectangle 42"/>
              <p:cNvSpPr>
                <a:spLocks noChangeArrowheads="1"/>
              </p:cNvSpPr>
              <p:nvPr/>
            </p:nvSpPr>
            <p:spPr bwMode="auto">
              <a:xfrm>
                <a:off x="6205153" y="4495535"/>
                <a:ext cx="1805371" cy="780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914126" rtl="1"/>
                <a:r>
                  <a:rPr lang="fa-IR" altLang="zh-CN" sz="800" dirty="0">
                    <a:solidFill>
                      <a:srgbClr val="FFFFFF"/>
                    </a:solidFill>
                    <a:latin typeface="Open Sans" pitchFamily="34" charset="0"/>
                    <a:cs typeface="B Nazanin" panose="00000400000000000000" pitchFamily="2" charset="-78"/>
                  </a:rPr>
                  <a:t>قالب پاورپوینت حرفه ای، قابل ویرایش، جهت استفاده در جلسات دفاع رساله، پایان نامه، پروپوزال و سمینار و... می باشد.</a:t>
                </a:r>
                <a:endParaRPr lang="en-US" altLang="zh-CN" sz="800" dirty="0">
                  <a:solidFill>
                    <a:srgbClr val="FFFFFF"/>
                  </a:solidFill>
                  <a:latin typeface="Open Sans" pitchFamily="34" charset="0"/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93216" name="Freeform 11"/>
            <p:cNvSpPr>
              <a:spLocks/>
            </p:cNvSpPr>
            <p:nvPr/>
          </p:nvSpPr>
          <p:spPr bwMode="auto">
            <a:xfrm>
              <a:off x="6483818" y="4182402"/>
              <a:ext cx="269869" cy="180657"/>
            </a:xfrm>
            <a:custGeom>
              <a:avLst/>
              <a:gdLst>
                <a:gd name="T0" fmla="*/ 0 w 121"/>
                <a:gd name="T1" fmla="*/ 0 h 81"/>
                <a:gd name="T2" fmla="*/ 0 w 121"/>
                <a:gd name="T3" fmla="*/ 180657 h 81"/>
                <a:gd name="T4" fmla="*/ 269869 w 121"/>
                <a:gd name="T5" fmla="*/ 0 h 81"/>
                <a:gd name="T6" fmla="*/ 0 w 121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81">
                  <a:moveTo>
                    <a:pt x="0" y="0"/>
                  </a:moveTo>
                  <a:lnTo>
                    <a:pt x="0" y="81"/>
                  </a:lnTo>
                  <a:lnTo>
                    <a:pt x="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1657060" y="2571750"/>
            <a:ext cx="1414027" cy="311944"/>
          </a:xfrm>
          <a:prstGeom prst="rect">
            <a:avLst/>
          </a:prstGeom>
          <a:noFill/>
        </p:spPr>
        <p:txBody>
          <a:bodyPr lIns="68559" tIns="34279" rIns="68559" bIns="34279" anchor="ctr"/>
          <a:lstStyle>
            <a:defPPr>
              <a:defRPr lang="en-US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879" rtl="1">
              <a:defRPr/>
            </a:pPr>
            <a:r>
              <a:rPr lang="fa-IR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ورود به متن کوتاه کلیک کنید، محتوای متن را می توان آزادانه ویرایش کرد و تصویر را جایگزین کرد.</a:t>
            </a:r>
            <a:endParaRPr lang="en-US" altLang="zh-CN" sz="8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102032" y="2597944"/>
            <a:ext cx="1414027" cy="310753"/>
          </a:xfrm>
          <a:prstGeom prst="rect">
            <a:avLst/>
          </a:prstGeom>
          <a:noFill/>
        </p:spPr>
        <p:txBody>
          <a:bodyPr lIns="68559" tIns="34279" rIns="68559" bIns="34279" anchor="ctr"/>
          <a:lstStyle>
            <a:defPPr>
              <a:defRPr lang="en-US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879" rtl="1">
              <a:defRPr/>
            </a:pPr>
            <a:endParaRPr lang="en-US" altLang="zh-CN" sz="8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  <a:p>
            <a:pPr defTabSz="1087879" rtl="1">
              <a:defRPr/>
            </a:pPr>
            <a:r>
              <a:rPr lang="fa-IR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ورود به متن کوتاه کلیک کنید، محتوای متن را می توان آزادانه ویرایش کرد و تصویر را جایگزین کرد.</a:t>
            </a:r>
            <a:endParaRPr lang="en-US" altLang="zh-CN" sz="8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560098" y="2616994"/>
            <a:ext cx="1567570" cy="311944"/>
          </a:xfrm>
          <a:prstGeom prst="rect">
            <a:avLst/>
          </a:prstGeom>
          <a:noFill/>
        </p:spPr>
        <p:txBody>
          <a:bodyPr lIns="68559" tIns="34279" rIns="68559" bIns="34279" anchor="ctr"/>
          <a:lstStyle>
            <a:defPPr>
              <a:defRPr lang="en-US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879" rtl="1">
              <a:defRPr/>
            </a:pPr>
            <a:r>
              <a:rPr lang="fa-IR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ورود به متن کوتاه کلیک کنید، محتوای متن را می توان آزادانه ویرایش کرد و تصویر را جایگزین کرد.</a:t>
            </a:r>
            <a:endParaRPr lang="en-US" altLang="zh-CN" sz="8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6103862" y="2628900"/>
            <a:ext cx="1414027" cy="311944"/>
          </a:xfrm>
          <a:prstGeom prst="rect">
            <a:avLst/>
          </a:prstGeom>
          <a:noFill/>
        </p:spPr>
        <p:txBody>
          <a:bodyPr lIns="68559" tIns="34279" rIns="68559" bIns="34279" anchor="ctr"/>
          <a:lstStyle>
            <a:defPPr>
              <a:defRPr lang="en-US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879" rtl="1">
              <a:defRPr/>
            </a:pPr>
            <a:endParaRPr lang="en-US" altLang="zh-CN" sz="8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  <a:p>
            <a:pPr defTabSz="1087879" rtl="1">
              <a:defRPr/>
            </a:pPr>
            <a:r>
              <a:rPr lang="fa-IR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ورود به متن کوتاه کلیک کنید، محتوای متن را می توان آزادانه ویرایش کرد و تصویر را جایگزین کرد.</a:t>
            </a:r>
            <a:endParaRPr lang="en-US" altLang="zh-CN" sz="8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688006" y="3137297"/>
            <a:ext cx="1404505" cy="1091803"/>
            <a:chOff x="2249291" y="4182402"/>
            <a:chExt cx="1873473" cy="1456398"/>
          </a:xfrm>
        </p:grpSpPr>
        <p:grpSp>
          <p:nvGrpSpPr>
            <p:cNvPr id="14" name="Group 13"/>
            <p:cNvGrpSpPr/>
            <p:nvPr/>
          </p:nvGrpSpPr>
          <p:grpSpPr>
            <a:xfrm>
              <a:off x="2255132" y="4182402"/>
              <a:ext cx="1864547" cy="1456398"/>
              <a:chOff x="1822452" y="3441701"/>
              <a:chExt cx="1327150" cy="1036637"/>
            </a:xfrm>
            <a:solidFill>
              <a:srgbClr val="FFC000"/>
            </a:solidFill>
          </p:grpSpPr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1822452" y="3449638"/>
                <a:ext cx="1327150" cy="1028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algn="ctr" defTabSz="685577" rtl="1">
                  <a:defRPr/>
                </a:pPr>
                <a:endParaRPr lang="en-US" sz="1799">
                  <a:solidFill>
                    <a:srgbClr val="FFFFFF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2051051" y="3441701"/>
                <a:ext cx="192088" cy="128588"/>
              </a:xfrm>
              <a:custGeom>
                <a:avLst/>
                <a:gdLst>
                  <a:gd name="T0" fmla="*/ 0 w 121"/>
                  <a:gd name="T1" fmla="*/ 0 h 81"/>
                  <a:gd name="T2" fmla="*/ 0 w 121"/>
                  <a:gd name="T3" fmla="*/ 81 h 81"/>
                  <a:gd name="T4" fmla="*/ 121 w 121"/>
                  <a:gd name="T5" fmla="*/ 0 h 81"/>
                  <a:gd name="T6" fmla="*/ 0 w 12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81">
                    <a:moveTo>
                      <a:pt x="0" y="0"/>
                    </a:moveTo>
                    <a:lnTo>
                      <a:pt x="0" y="81"/>
                    </a:lnTo>
                    <a:lnTo>
                      <a:pt x="1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685577" rtl="1">
                  <a:defRPr/>
                </a:pPr>
                <a:endParaRPr lang="en-US" sz="1799">
                  <a:solidFill>
                    <a:srgbClr val="FFFFFF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93214" name="Rectangle 40"/>
            <p:cNvSpPr>
              <a:spLocks noChangeArrowheads="1"/>
            </p:cNvSpPr>
            <p:nvPr/>
          </p:nvSpPr>
          <p:spPr bwMode="auto">
            <a:xfrm>
              <a:off x="2249291" y="4495535"/>
              <a:ext cx="1873473" cy="780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126" rtl="1"/>
              <a:r>
                <a:rPr lang="fa-IR" altLang="zh-CN" sz="800" dirty="0">
                  <a:solidFill>
                    <a:srgbClr val="FFFFFF"/>
                  </a:solidFill>
                  <a:latin typeface="Open Sans" pitchFamily="34" charset="0"/>
                  <a:cs typeface="B Nazanin" panose="00000400000000000000" pitchFamily="2" charset="-78"/>
                </a:rPr>
                <a:t>قالب پاورپوینت حرفه ای، قابل ویرایش، جهت استفاده در جلسات دفاع رساله، پایان نامه، پروپوزال و سمینار و... می باشد.</a:t>
              </a:r>
              <a:endParaRPr lang="en-US" altLang="zh-CN" sz="800" dirty="0">
                <a:solidFill>
                  <a:srgbClr val="FFFFFF"/>
                </a:solidFill>
                <a:latin typeface="Open Sans" pitchFamily="34" charset="0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19" name="Freeform 13"/>
          <p:cNvSpPr>
            <a:spLocks/>
          </p:cNvSpPr>
          <p:nvPr/>
        </p:nvSpPr>
        <p:spPr bwMode="auto">
          <a:xfrm>
            <a:off x="1710621" y="1308497"/>
            <a:ext cx="1391412" cy="1218009"/>
          </a:xfrm>
          <a:custGeom>
            <a:avLst/>
            <a:gdLst>
              <a:gd name="T0" fmla="*/ 832 w 832"/>
              <a:gd name="T1" fmla="*/ 0 h 728"/>
              <a:gd name="T2" fmla="*/ 0 w 832"/>
              <a:gd name="T3" fmla="*/ 0 h 728"/>
              <a:gd name="T4" fmla="*/ 0 w 832"/>
              <a:gd name="T5" fmla="*/ 647 h 728"/>
              <a:gd name="T6" fmla="*/ 133 w 832"/>
              <a:gd name="T7" fmla="*/ 647 h 728"/>
              <a:gd name="T8" fmla="*/ 133 w 832"/>
              <a:gd name="T9" fmla="*/ 728 h 728"/>
              <a:gd name="T10" fmla="*/ 254 w 832"/>
              <a:gd name="T11" fmla="*/ 647 h 728"/>
              <a:gd name="T12" fmla="*/ 832 w 832"/>
              <a:gd name="T13" fmla="*/ 647 h 728"/>
              <a:gd name="T14" fmla="*/ 832 w 832"/>
              <a:gd name="T15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2" h="728">
                <a:moveTo>
                  <a:pt x="832" y="0"/>
                </a:moveTo>
                <a:lnTo>
                  <a:pt x="0" y="0"/>
                </a:lnTo>
                <a:lnTo>
                  <a:pt x="0" y="647"/>
                </a:lnTo>
                <a:lnTo>
                  <a:pt x="133" y="647"/>
                </a:lnTo>
                <a:lnTo>
                  <a:pt x="133" y="728"/>
                </a:lnTo>
                <a:lnTo>
                  <a:pt x="254" y="647"/>
                </a:lnTo>
                <a:lnTo>
                  <a:pt x="832" y="647"/>
                </a:lnTo>
                <a:lnTo>
                  <a:pt x="8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algn="ctr" defTabSz="685577" rtl="1">
              <a:defRPr/>
            </a:pPr>
            <a:endParaRPr lang="en-US" sz="1799">
              <a:solidFill>
                <a:srgbClr val="1C1C1C"/>
              </a:solidFill>
              <a:latin typeface="Calibri"/>
              <a:cs typeface="B Nazanin" panose="00000400000000000000" pitchFamily="2" charset="-78"/>
            </a:endParaRPr>
          </a:p>
        </p:txBody>
      </p:sp>
      <p:grpSp>
        <p:nvGrpSpPr>
          <p:cNvPr id="30" name="Group 29"/>
          <p:cNvGrpSpPr/>
          <p:nvPr/>
        </p:nvGrpSpPr>
        <p:grpSpPr bwMode="auto">
          <a:xfrm>
            <a:off x="2162471" y="1572455"/>
            <a:ext cx="489381" cy="473996"/>
            <a:chOff x="2339974" y="3200401"/>
            <a:chExt cx="249238" cy="241299"/>
          </a:xfrm>
          <a:solidFill>
            <a:schemeClr val="bg1"/>
          </a:solidFill>
        </p:grpSpPr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2" name="Freeform 29"/>
            <p:cNvSpPr>
              <a:spLocks noEditPoints="1"/>
            </p:cNvSpPr>
            <p:nvPr/>
          </p:nvSpPr>
          <p:spPr bwMode="auto">
            <a:xfrm>
              <a:off x="2339974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6" name="Freeform 14"/>
          <p:cNvSpPr>
            <a:spLocks/>
          </p:cNvSpPr>
          <p:nvPr/>
        </p:nvSpPr>
        <p:spPr bwMode="auto">
          <a:xfrm>
            <a:off x="3171068" y="1308497"/>
            <a:ext cx="1389030" cy="1218009"/>
          </a:xfrm>
          <a:custGeom>
            <a:avLst/>
            <a:gdLst>
              <a:gd name="T0" fmla="*/ 831 w 831"/>
              <a:gd name="T1" fmla="*/ 0 h 728"/>
              <a:gd name="T2" fmla="*/ 0 w 831"/>
              <a:gd name="T3" fmla="*/ 0 h 728"/>
              <a:gd name="T4" fmla="*/ 0 w 831"/>
              <a:gd name="T5" fmla="*/ 647 h 728"/>
              <a:gd name="T6" fmla="*/ 132 w 831"/>
              <a:gd name="T7" fmla="*/ 647 h 728"/>
              <a:gd name="T8" fmla="*/ 132 w 831"/>
              <a:gd name="T9" fmla="*/ 728 h 728"/>
              <a:gd name="T10" fmla="*/ 254 w 831"/>
              <a:gd name="T11" fmla="*/ 647 h 728"/>
              <a:gd name="T12" fmla="*/ 831 w 831"/>
              <a:gd name="T13" fmla="*/ 647 h 728"/>
              <a:gd name="T14" fmla="*/ 831 w 831"/>
              <a:gd name="T15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1" h="728">
                <a:moveTo>
                  <a:pt x="831" y="0"/>
                </a:moveTo>
                <a:lnTo>
                  <a:pt x="0" y="0"/>
                </a:lnTo>
                <a:lnTo>
                  <a:pt x="0" y="647"/>
                </a:lnTo>
                <a:lnTo>
                  <a:pt x="132" y="647"/>
                </a:lnTo>
                <a:lnTo>
                  <a:pt x="132" y="728"/>
                </a:lnTo>
                <a:lnTo>
                  <a:pt x="254" y="647"/>
                </a:lnTo>
                <a:lnTo>
                  <a:pt x="831" y="647"/>
                </a:lnTo>
                <a:lnTo>
                  <a:pt x="8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algn="ctr" defTabSz="685577" rtl="1">
              <a:defRPr/>
            </a:pPr>
            <a:endParaRPr lang="en-US" sz="1799">
              <a:solidFill>
                <a:srgbClr val="1C1C1C"/>
              </a:solidFill>
              <a:latin typeface="Calibri"/>
              <a:cs typeface="B Nazanin" panose="00000400000000000000" pitchFamily="2" charset="-78"/>
            </a:endParaRPr>
          </a:p>
        </p:txBody>
      </p:sp>
      <p:grpSp>
        <p:nvGrpSpPr>
          <p:cNvPr id="93208" name="Group 534"/>
          <p:cNvGrpSpPr>
            <a:grpSpLocks/>
          </p:cNvGrpSpPr>
          <p:nvPr/>
        </p:nvGrpSpPr>
        <p:grpSpPr bwMode="auto">
          <a:xfrm>
            <a:off x="3669754" y="1537317"/>
            <a:ext cx="391656" cy="550502"/>
            <a:chOff x="0" y="0"/>
            <a:chExt cx="466806" cy="655510"/>
          </a:xfrm>
        </p:grpSpPr>
        <p:sp>
          <p:nvSpPr>
            <p:cNvPr id="93209" name="Shape 532"/>
            <p:cNvSpPr>
              <a:spLocks/>
            </p:cNvSpPr>
            <p:nvPr/>
          </p:nvSpPr>
          <p:spPr bwMode="auto">
            <a:xfrm>
              <a:off x="0" y="55316"/>
              <a:ext cx="466807" cy="600195"/>
            </a:xfrm>
            <a:custGeom>
              <a:avLst/>
              <a:gdLst>
                <a:gd name="T0" fmla="*/ 233404 w 21600"/>
                <a:gd name="T1" fmla="*/ 300098 h 21600"/>
                <a:gd name="T2" fmla="*/ 233404 w 21600"/>
                <a:gd name="T3" fmla="*/ 300098 h 21600"/>
                <a:gd name="T4" fmla="*/ 233404 w 21600"/>
                <a:gd name="T5" fmla="*/ 300098 h 21600"/>
                <a:gd name="T6" fmla="*/ 233404 w 21600"/>
                <a:gd name="T7" fmla="*/ 30009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441" y="0"/>
                  </a:moveTo>
                  <a:lnTo>
                    <a:pt x="17589" y="3600"/>
                  </a:lnTo>
                  <a:lnTo>
                    <a:pt x="4011" y="3600"/>
                  </a:lnTo>
                  <a:lnTo>
                    <a:pt x="2159" y="0"/>
                  </a:lnTo>
                  <a:cubicBezTo>
                    <a:pt x="972" y="0"/>
                    <a:pt x="0" y="756"/>
                    <a:pt x="0" y="1679"/>
                  </a:cubicBezTo>
                  <a:lnTo>
                    <a:pt x="0" y="19921"/>
                  </a:lnTo>
                  <a:cubicBezTo>
                    <a:pt x="0" y="20844"/>
                    <a:pt x="972" y="21600"/>
                    <a:pt x="2159" y="21600"/>
                  </a:cubicBezTo>
                  <a:lnTo>
                    <a:pt x="19441" y="21600"/>
                  </a:lnTo>
                  <a:cubicBezTo>
                    <a:pt x="20628" y="21600"/>
                    <a:pt x="21600" y="20844"/>
                    <a:pt x="21600" y="19921"/>
                  </a:cubicBezTo>
                  <a:lnTo>
                    <a:pt x="21600" y="1679"/>
                  </a:lnTo>
                  <a:cubicBezTo>
                    <a:pt x="21600" y="756"/>
                    <a:pt x="20628" y="0"/>
                    <a:pt x="19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88" tIns="38088" rIns="38088" bIns="38088" anchor="ctr"/>
            <a:lstStyle/>
            <a:p>
              <a:pPr algn="ctr" defTabSz="914126" rtl="1"/>
              <a:endParaRPr lang="zh-CN" altLang="en-US" sz="1799">
                <a:solidFill>
                  <a:srgbClr val="1C1C1C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93210" name="Shape 533"/>
            <p:cNvSpPr>
              <a:spLocks/>
            </p:cNvSpPr>
            <p:nvPr/>
          </p:nvSpPr>
          <p:spPr bwMode="auto">
            <a:xfrm>
              <a:off x="82231" y="0"/>
              <a:ext cx="300096" cy="133384"/>
            </a:xfrm>
            <a:custGeom>
              <a:avLst/>
              <a:gdLst>
                <a:gd name="T0" fmla="*/ 150048 w 21600"/>
                <a:gd name="T1" fmla="*/ 66692 h 21600"/>
                <a:gd name="T2" fmla="*/ 150048 w 21600"/>
                <a:gd name="T3" fmla="*/ 66692 h 21600"/>
                <a:gd name="T4" fmla="*/ 150048 w 21600"/>
                <a:gd name="T5" fmla="*/ 66692 h 21600"/>
                <a:gd name="T6" fmla="*/ 150048 w 21600"/>
                <a:gd name="T7" fmla="*/ 6669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441" y="21600"/>
                  </a:moveTo>
                  <a:lnTo>
                    <a:pt x="21600" y="10800"/>
                  </a:lnTo>
                  <a:lnTo>
                    <a:pt x="16369" y="10800"/>
                  </a:lnTo>
                  <a:lnTo>
                    <a:pt x="14641" y="0"/>
                  </a:lnTo>
                  <a:lnTo>
                    <a:pt x="6959" y="0"/>
                  </a:lnTo>
                  <a:lnTo>
                    <a:pt x="5231" y="10800"/>
                  </a:lnTo>
                  <a:lnTo>
                    <a:pt x="0" y="10800"/>
                  </a:lnTo>
                  <a:lnTo>
                    <a:pt x="2159" y="21600"/>
                  </a:lnTo>
                  <a:cubicBezTo>
                    <a:pt x="2159" y="21600"/>
                    <a:pt x="19441" y="21600"/>
                    <a:pt x="19441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88" tIns="38088" rIns="38088" bIns="38088" anchor="ctr"/>
            <a:lstStyle/>
            <a:p>
              <a:pPr algn="ctr" defTabSz="914126" rtl="1"/>
              <a:endParaRPr lang="zh-CN" altLang="en-US" sz="1799">
                <a:solidFill>
                  <a:srgbClr val="1C1C1C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32" name="Freeform 15"/>
          <p:cNvSpPr>
            <a:spLocks/>
          </p:cNvSpPr>
          <p:nvPr/>
        </p:nvSpPr>
        <p:spPr bwMode="auto">
          <a:xfrm>
            <a:off x="4629133" y="1308497"/>
            <a:ext cx="1391412" cy="1218009"/>
          </a:xfrm>
          <a:custGeom>
            <a:avLst/>
            <a:gdLst>
              <a:gd name="T0" fmla="*/ 832 w 832"/>
              <a:gd name="T1" fmla="*/ 0 h 728"/>
              <a:gd name="T2" fmla="*/ 0 w 832"/>
              <a:gd name="T3" fmla="*/ 0 h 728"/>
              <a:gd name="T4" fmla="*/ 0 w 832"/>
              <a:gd name="T5" fmla="*/ 647 h 728"/>
              <a:gd name="T6" fmla="*/ 132 w 832"/>
              <a:gd name="T7" fmla="*/ 647 h 728"/>
              <a:gd name="T8" fmla="*/ 132 w 832"/>
              <a:gd name="T9" fmla="*/ 728 h 728"/>
              <a:gd name="T10" fmla="*/ 257 w 832"/>
              <a:gd name="T11" fmla="*/ 647 h 728"/>
              <a:gd name="T12" fmla="*/ 832 w 832"/>
              <a:gd name="T13" fmla="*/ 647 h 728"/>
              <a:gd name="T14" fmla="*/ 832 w 832"/>
              <a:gd name="T15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2" h="728">
                <a:moveTo>
                  <a:pt x="832" y="0"/>
                </a:moveTo>
                <a:lnTo>
                  <a:pt x="0" y="0"/>
                </a:lnTo>
                <a:lnTo>
                  <a:pt x="0" y="647"/>
                </a:lnTo>
                <a:lnTo>
                  <a:pt x="132" y="647"/>
                </a:lnTo>
                <a:lnTo>
                  <a:pt x="132" y="728"/>
                </a:lnTo>
                <a:lnTo>
                  <a:pt x="257" y="647"/>
                </a:lnTo>
                <a:lnTo>
                  <a:pt x="832" y="647"/>
                </a:lnTo>
                <a:lnTo>
                  <a:pt x="8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ctr" defTabSz="685577" rtl="1">
              <a:defRPr/>
            </a:pPr>
            <a:endParaRPr lang="en-US" sz="1799">
              <a:solidFill>
                <a:srgbClr val="1C1C1C"/>
              </a:solidFill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93206" name="Shape 731"/>
          <p:cNvSpPr>
            <a:spLocks/>
          </p:cNvSpPr>
          <p:nvPr/>
        </p:nvSpPr>
        <p:spPr bwMode="auto">
          <a:xfrm>
            <a:off x="5154533" y="1593324"/>
            <a:ext cx="382718" cy="481311"/>
          </a:xfrm>
          <a:custGeom>
            <a:avLst/>
            <a:gdLst>
              <a:gd name="T0" fmla="*/ 255202 w 21600"/>
              <a:gd name="T1" fmla="*/ 320807 h 21600"/>
              <a:gd name="T2" fmla="*/ 255202 w 21600"/>
              <a:gd name="T3" fmla="*/ 320807 h 21600"/>
              <a:gd name="T4" fmla="*/ 255202 w 21600"/>
              <a:gd name="T5" fmla="*/ 320807 h 21600"/>
              <a:gd name="T6" fmla="*/ 255202 w 21600"/>
              <a:gd name="T7" fmla="*/ 32080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6" y="0"/>
                  <a:pt x="0" y="1447"/>
                  <a:pt x="0" y="3231"/>
                </a:cubicBezTo>
                <a:lnTo>
                  <a:pt x="0" y="4776"/>
                </a:lnTo>
                <a:cubicBezTo>
                  <a:pt x="0" y="6669"/>
                  <a:pt x="4836" y="8203"/>
                  <a:pt x="10799" y="8203"/>
                </a:cubicBezTo>
                <a:cubicBezTo>
                  <a:pt x="16764" y="8203"/>
                  <a:pt x="21600" y="6669"/>
                  <a:pt x="21600" y="4776"/>
                </a:cubicBezTo>
                <a:lnTo>
                  <a:pt x="21600" y="3231"/>
                </a:lnTo>
                <a:cubicBezTo>
                  <a:pt x="21600" y="1447"/>
                  <a:pt x="16764" y="0"/>
                  <a:pt x="10799" y="0"/>
                </a:cubicBezTo>
                <a:close/>
                <a:moveTo>
                  <a:pt x="21195" y="8008"/>
                </a:moveTo>
                <a:cubicBezTo>
                  <a:pt x="19915" y="9488"/>
                  <a:pt x="15746" y="10572"/>
                  <a:pt x="10799" y="10572"/>
                </a:cubicBezTo>
                <a:cubicBezTo>
                  <a:pt x="5856" y="10572"/>
                  <a:pt x="1685" y="9488"/>
                  <a:pt x="405" y="8008"/>
                </a:cubicBezTo>
                <a:cubicBezTo>
                  <a:pt x="141" y="7702"/>
                  <a:pt x="0" y="7868"/>
                  <a:pt x="0" y="8007"/>
                </a:cubicBezTo>
                <a:cubicBezTo>
                  <a:pt x="0" y="8144"/>
                  <a:pt x="0" y="10898"/>
                  <a:pt x="0" y="10898"/>
                </a:cubicBezTo>
                <a:cubicBezTo>
                  <a:pt x="0" y="13061"/>
                  <a:pt x="4836" y="14814"/>
                  <a:pt x="10799" y="14814"/>
                </a:cubicBezTo>
                <a:cubicBezTo>
                  <a:pt x="16764" y="14814"/>
                  <a:pt x="21600" y="13061"/>
                  <a:pt x="21600" y="10898"/>
                </a:cubicBezTo>
                <a:cubicBezTo>
                  <a:pt x="21600" y="10898"/>
                  <a:pt x="21600" y="8144"/>
                  <a:pt x="21600" y="8007"/>
                </a:cubicBezTo>
                <a:cubicBezTo>
                  <a:pt x="21600" y="7868"/>
                  <a:pt x="21459" y="7702"/>
                  <a:pt x="21195" y="8008"/>
                </a:cubicBezTo>
                <a:close/>
                <a:moveTo>
                  <a:pt x="21176" y="14285"/>
                </a:moveTo>
                <a:cubicBezTo>
                  <a:pt x="19876" y="15959"/>
                  <a:pt x="15722" y="17184"/>
                  <a:pt x="10799" y="17184"/>
                </a:cubicBezTo>
                <a:cubicBezTo>
                  <a:pt x="5878" y="17184"/>
                  <a:pt x="1724" y="15959"/>
                  <a:pt x="424" y="14285"/>
                </a:cubicBezTo>
                <a:cubicBezTo>
                  <a:pt x="147" y="13932"/>
                  <a:pt x="0" y="14121"/>
                  <a:pt x="0" y="14297"/>
                </a:cubicBezTo>
                <a:cubicBezTo>
                  <a:pt x="0" y="14472"/>
                  <a:pt x="0" y="16754"/>
                  <a:pt x="0" y="16754"/>
                </a:cubicBezTo>
                <a:cubicBezTo>
                  <a:pt x="0" y="19133"/>
                  <a:pt x="4836" y="21600"/>
                  <a:pt x="10799" y="21600"/>
                </a:cubicBezTo>
                <a:cubicBezTo>
                  <a:pt x="16764" y="21600"/>
                  <a:pt x="21600" y="19133"/>
                  <a:pt x="21600" y="16754"/>
                </a:cubicBezTo>
                <a:cubicBezTo>
                  <a:pt x="21600" y="16754"/>
                  <a:pt x="21600" y="14472"/>
                  <a:pt x="21600" y="14297"/>
                </a:cubicBezTo>
                <a:cubicBezTo>
                  <a:pt x="21600" y="14121"/>
                  <a:pt x="21453" y="13932"/>
                  <a:pt x="21176" y="14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88" tIns="38088" rIns="38088" bIns="38088" anchor="ctr"/>
          <a:lstStyle/>
          <a:p>
            <a:pPr algn="ct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29" name="Freeform 16"/>
          <p:cNvSpPr>
            <a:spLocks/>
          </p:cNvSpPr>
          <p:nvPr/>
        </p:nvSpPr>
        <p:spPr bwMode="auto">
          <a:xfrm>
            <a:off x="6087199" y="1308497"/>
            <a:ext cx="1396172" cy="1218009"/>
          </a:xfrm>
          <a:custGeom>
            <a:avLst/>
            <a:gdLst>
              <a:gd name="T0" fmla="*/ 835 w 835"/>
              <a:gd name="T1" fmla="*/ 0 h 728"/>
              <a:gd name="T2" fmla="*/ 0 w 835"/>
              <a:gd name="T3" fmla="*/ 0 h 728"/>
              <a:gd name="T4" fmla="*/ 0 w 835"/>
              <a:gd name="T5" fmla="*/ 647 h 728"/>
              <a:gd name="T6" fmla="*/ 133 w 835"/>
              <a:gd name="T7" fmla="*/ 647 h 728"/>
              <a:gd name="T8" fmla="*/ 133 w 835"/>
              <a:gd name="T9" fmla="*/ 728 h 728"/>
              <a:gd name="T10" fmla="*/ 258 w 835"/>
              <a:gd name="T11" fmla="*/ 647 h 728"/>
              <a:gd name="T12" fmla="*/ 835 w 835"/>
              <a:gd name="T13" fmla="*/ 647 h 728"/>
              <a:gd name="T14" fmla="*/ 835 w 835"/>
              <a:gd name="T15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5" h="728">
                <a:moveTo>
                  <a:pt x="835" y="0"/>
                </a:moveTo>
                <a:lnTo>
                  <a:pt x="0" y="0"/>
                </a:lnTo>
                <a:lnTo>
                  <a:pt x="0" y="647"/>
                </a:lnTo>
                <a:lnTo>
                  <a:pt x="133" y="647"/>
                </a:lnTo>
                <a:lnTo>
                  <a:pt x="133" y="728"/>
                </a:lnTo>
                <a:lnTo>
                  <a:pt x="258" y="647"/>
                </a:lnTo>
                <a:lnTo>
                  <a:pt x="835" y="647"/>
                </a:lnTo>
                <a:lnTo>
                  <a:pt x="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algn="ctr" defTabSz="685577" rtl="1">
              <a:defRPr/>
            </a:pPr>
            <a:endParaRPr lang="en-US" sz="1799">
              <a:solidFill>
                <a:srgbClr val="1C1C1C"/>
              </a:solidFill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93204" name="Shape 722"/>
          <p:cNvSpPr>
            <a:spLocks/>
          </p:cNvSpPr>
          <p:nvPr/>
        </p:nvSpPr>
        <p:spPr bwMode="auto">
          <a:xfrm>
            <a:off x="6479799" y="1591106"/>
            <a:ext cx="604064" cy="483531"/>
          </a:xfrm>
          <a:custGeom>
            <a:avLst/>
            <a:gdLst>
              <a:gd name="T0" fmla="*/ 402873 w 21600"/>
              <a:gd name="T1" fmla="*/ 322287 h 21600"/>
              <a:gd name="T2" fmla="*/ 402873 w 21600"/>
              <a:gd name="T3" fmla="*/ 322287 h 21600"/>
              <a:gd name="T4" fmla="*/ 402873 w 21600"/>
              <a:gd name="T5" fmla="*/ 322287 h 21600"/>
              <a:gd name="T6" fmla="*/ 402873 w 21600"/>
              <a:gd name="T7" fmla="*/ 32228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88" tIns="38088" rIns="38088" bIns="38088" anchor="ctr"/>
          <a:lstStyle/>
          <a:p>
            <a:pPr algn="ct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68" name="直接连接符 67"/>
            <p:cNvCxnSpPr>
              <a:endCxn id="69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68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70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78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2872313" y="3539730"/>
            <a:ext cx="854605" cy="856059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zh-CN" altLang="zh-CN" sz="2099">
              <a:solidFill>
                <a:srgbClr val="FFFFFF"/>
              </a:solidFill>
              <a:latin typeface="Open Sans" pitchFamily="34" charset="0"/>
              <a:ea typeface="Open Sans" pitchFamily="34" charset="0"/>
              <a:cs typeface="B Nazanin" panose="000004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 bwMode="auto">
          <a:xfrm>
            <a:off x="3134823" y="3799721"/>
            <a:ext cx="329585" cy="296695"/>
            <a:chOff x="5583238" y="3892551"/>
            <a:chExt cx="360363" cy="323850"/>
          </a:xfrm>
          <a:solidFill>
            <a:schemeClr val="bg1"/>
          </a:solidFill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5811838" y="3892551"/>
              <a:ext cx="131763" cy="323850"/>
            </a:xfrm>
            <a:custGeom>
              <a:avLst/>
              <a:gdLst>
                <a:gd name="T0" fmla="*/ 17 w 83"/>
                <a:gd name="T1" fmla="*/ 57 h 204"/>
                <a:gd name="T2" fmla="*/ 0 w 83"/>
                <a:gd name="T3" fmla="*/ 57 h 204"/>
                <a:gd name="T4" fmla="*/ 43 w 83"/>
                <a:gd name="T5" fmla="*/ 0 h 204"/>
                <a:gd name="T6" fmla="*/ 83 w 83"/>
                <a:gd name="T7" fmla="*/ 57 h 204"/>
                <a:gd name="T8" fmla="*/ 67 w 83"/>
                <a:gd name="T9" fmla="*/ 57 h 204"/>
                <a:gd name="T10" fmla="*/ 67 w 83"/>
                <a:gd name="T11" fmla="*/ 204 h 204"/>
                <a:gd name="T12" fmla="*/ 17 w 83"/>
                <a:gd name="T13" fmla="*/ 204 h 204"/>
                <a:gd name="T14" fmla="*/ 17 w 83"/>
                <a:gd name="T15" fmla="*/ 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04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7" y="57"/>
                  </a:lnTo>
                  <a:lnTo>
                    <a:pt x="67" y="204"/>
                  </a:lnTo>
                  <a:lnTo>
                    <a:pt x="17" y="204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5695951" y="3978276"/>
              <a:ext cx="131763" cy="238125"/>
            </a:xfrm>
            <a:custGeom>
              <a:avLst/>
              <a:gdLst>
                <a:gd name="T0" fmla="*/ 66 w 83"/>
                <a:gd name="T1" fmla="*/ 150 h 150"/>
                <a:gd name="T2" fmla="*/ 19 w 83"/>
                <a:gd name="T3" fmla="*/ 150 h 150"/>
                <a:gd name="T4" fmla="*/ 19 w 83"/>
                <a:gd name="T5" fmla="*/ 60 h 150"/>
                <a:gd name="T6" fmla="*/ 0 w 83"/>
                <a:gd name="T7" fmla="*/ 60 h 150"/>
                <a:gd name="T8" fmla="*/ 43 w 83"/>
                <a:gd name="T9" fmla="*/ 0 h 150"/>
                <a:gd name="T10" fmla="*/ 83 w 83"/>
                <a:gd name="T11" fmla="*/ 60 h 150"/>
                <a:gd name="T12" fmla="*/ 66 w 83"/>
                <a:gd name="T13" fmla="*/ 60 h 150"/>
                <a:gd name="T14" fmla="*/ 66 w 83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50">
                  <a:moveTo>
                    <a:pt x="66" y="150"/>
                  </a:moveTo>
                  <a:lnTo>
                    <a:pt x="19" y="150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43" y="0"/>
                  </a:lnTo>
                  <a:lnTo>
                    <a:pt x="83" y="60"/>
                  </a:lnTo>
                  <a:lnTo>
                    <a:pt x="66" y="60"/>
                  </a:lnTo>
                  <a:lnTo>
                    <a:pt x="66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583238" y="4068763"/>
              <a:ext cx="131763" cy="147638"/>
            </a:xfrm>
            <a:custGeom>
              <a:avLst/>
              <a:gdLst>
                <a:gd name="T0" fmla="*/ 17 w 83"/>
                <a:gd name="T1" fmla="*/ 57 h 93"/>
                <a:gd name="T2" fmla="*/ 0 w 83"/>
                <a:gd name="T3" fmla="*/ 57 h 93"/>
                <a:gd name="T4" fmla="*/ 43 w 83"/>
                <a:gd name="T5" fmla="*/ 0 h 93"/>
                <a:gd name="T6" fmla="*/ 83 w 83"/>
                <a:gd name="T7" fmla="*/ 57 h 93"/>
                <a:gd name="T8" fmla="*/ 66 w 83"/>
                <a:gd name="T9" fmla="*/ 57 h 93"/>
                <a:gd name="T10" fmla="*/ 66 w 83"/>
                <a:gd name="T11" fmla="*/ 93 h 93"/>
                <a:gd name="T12" fmla="*/ 17 w 83"/>
                <a:gd name="T13" fmla="*/ 93 h 93"/>
                <a:gd name="T14" fmla="*/ 17 w 83"/>
                <a:gd name="T1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6" y="57"/>
                  </a:lnTo>
                  <a:lnTo>
                    <a:pt x="66" y="93"/>
                  </a:lnTo>
                  <a:lnTo>
                    <a:pt x="17" y="93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sp>
        <p:nvSpPr>
          <p:cNvPr id="41" name="Freeform 40"/>
          <p:cNvSpPr>
            <a:spLocks noEditPoints="1"/>
          </p:cNvSpPr>
          <p:nvPr/>
        </p:nvSpPr>
        <p:spPr bwMode="auto">
          <a:xfrm>
            <a:off x="4037575" y="2939654"/>
            <a:ext cx="1150979" cy="1371600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12" tIns="45706" rIns="91412" bIns="45706"/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058" rtl="1">
              <a:defRPr/>
            </a:pPr>
            <a:endParaRPr lang="id-ID" sz="1799">
              <a:solidFill>
                <a:srgbClr val="1C1C1C"/>
              </a:solidFill>
              <a:latin typeface="Calibri"/>
              <a:cs typeface="B Nazanin" panose="00000400000000000000" pitchFamily="2" charset="-78"/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097910" y="2549129"/>
            <a:ext cx="2215070" cy="670292"/>
            <a:chOff x="1603804" y="2220559"/>
            <a:chExt cx="2955174" cy="893743"/>
          </a:xfrm>
        </p:grpSpPr>
        <p:sp>
          <p:nvSpPr>
            <p:cNvPr id="46" name="Text Placeholder 2"/>
            <p:cNvSpPr txBox="1">
              <a:spLocks/>
            </p:cNvSpPr>
            <p:nvPr/>
          </p:nvSpPr>
          <p:spPr>
            <a:xfrm>
              <a:off x="1603804" y="2220559"/>
              <a:ext cx="2013520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26" rtl="1">
                <a:defRPr/>
              </a:pPr>
              <a:r>
                <a:rPr lang="fa-IR" dirty="0">
                  <a:solidFill>
                    <a:srgbClr val="1C1C1C">
                      <a:lumMod val="65000"/>
                      <a:lumOff val="3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ارتباط</a:t>
              </a:r>
              <a:endParaRPr lang="en-GB" dirty="0">
                <a:solidFill>
                  <a:srgbClr val="1C1C1C">
                    <a:lumMod val="65000"/>
                    <a:lumOff val="3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80026" y="2560292"/>
              <a:ext cx="2878952" cy="55401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6426422" y="3587354"/>
            <a:ext cx="2215070" cy="670292"/>
            <a:chOff x="1603804" y="2220559"/>
            <a:chExt cx="2955174" cy="893743"/>
          </a:xfrm>
        </p:grpSpPr>
        <p:sp>
          <p:nvSpPr>
            <p:cNvPr id="49" name="Text Placeholder 2"/>
            <p:cNvSpPr txBox="1">
              <a:spLocks/>
            </p:cNvSpPr>
            <p:nvPr/>
          </p:nvSpPr>
          <p:spPr>
            <a:xfrm>
              <a:off x="1603804" y="2220559"/>
              <a:ext cx="2013520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26" rtl="1">
                <a:defRPr/>
              </a:pPr>
              <a:r>
                <a:rPr lang="fa-IR" dirty="0">
                  <a:solidFill>
                    <a:srgbClr val="1C1C1C">
                      <a:lumMod val="65000"/>
                      <a:lumOff val="3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طراحی گرافیک</a:t>
              </a:r>
              <a:endParaRPr lang="en-GB" dirty="0">
                <a:solidFill>
                  <a:srgbClr val="1C1C1C">
                    <a:lumMod val="65000"/>
                    <a:lumOff val="3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80026" y="2560292"/>
              <a:ext cx="2878952" cy="55401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876251" y="2549129"/>
            <a:ext cx="2219830" cy="670292"/>
            <a:chOff x="1679271" y="2220559"/>
            <a:chExt cx="2959965" cy="893743"/>
          </a:xfrm>
        </p:grpSpPr>
        <p:sp>
          <p:nvSpPr>
            <p:cNvPr id="52" name="Text Placeholder 2"/>
            <p:cNvSpPr txBox="1">
              <a:spLocks/>
            </p:cNvSpPr>
            <p:nvPr/>
          </p:nvSpPr>
          <p:spPr>
            <a:xfrm>
              <a:off x="2625190" y="2220559"/>
              <a:ext cx="2014046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26" rtl="1">
                <a:defRPr/>
              </a:pPr>
              <a:r>
                <a:rPr lang="fa-IR" dirty="0">
                  <a:solidFill>
                    <a:srgbClr val="1C1C1C">
                      <a:lumMod val="65000"/>
                      <a:lumOff val="3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سازماندهی</a:t>
              </a:r>
              <a:endParaRPr lang="en-GB" dirty="0">
                <a:solidFill>
                  <a:srgbClr val="1C1C1C">
                    <a:lumMod val="65000"/>
                    <a:lumOff val="3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79271" y="2560292"/>
              <a:ext cx="2879022" cy="55401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542979" y="3587354"/>
            <a:ext cx="2219830" cy="670292"/>
            <a:chOff x="1679271" y="2220559"/>
            <a:chExt cx="2959965" cy="893743"/>
          </a:xfrm>
        </p:grpSpPr>
        <p:sp>
          <p:nvSpPr>
            <p:cNvPr id="55" name="Text Placeholder 2"/>
            <p:cNvSpPr txBox="1">
              <a:spLocks/>
            </p:cNvSpPr>
            <p:nvPr/>
          </p:nvSpPr>
          <p:spPr>
            <a:xfrm>
              <a:off x="2625190" y="2220559"/>
              <a:ext cx="2014046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26" rtl="1">
                <a:defRPr/>
              </a:pPr>
              <a:r>
                <a:rPr lang="fa-IR" dirty="0">
                  <a:solidFill>
                    <a:srgbClr val="1C1C1C">
                      <a:lumMod val="65000"/>
                      <a:lumOff val="3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رهبری</a:t>
              </a:r>
              <a:endParaRPr lang="en-GB" dirty="0">
                <a:solidFill>
                  <a:srgbClr val="1C1C1C">
                    <a:lumMod val="65000"/>
                    <a:lumOff val="3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79271" y="2560292"/>
              <a:ext cx="2879022" cy="55401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306757" y="1095376"/>
            <a:ext cx="2542390" cy="716191"/>
            <a:chOff x="4410635" y="1328376"/>
            <a:chExt cx="3390431" cy="956024"/>
          </a:xfrm>
        </p:grpSpPr>
        <p:sp>
          <p:nvSpPr>
            <p:cNvPr id="58" name="Text Placeholder 2"/>
            <p:cNvSpPr txBox="1">
              <a:spLocks/>
            </p:cNvSpPr>
            <p:nvPr/>
          </p:nvSpPr>
          <p:spPr>
            <a:xfrm>
              <a:off x="5070944" y="1328376"/>
              <a:ext cx="2066639" cy="295616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377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03" rtl="1">
                <a:defRPr/>
              </a:pPr>
              <a:r>
                <a:rPr lang="fa-IR" dirty="0">
                  <a:solidFill>
                    <a:srgbClr val="1C1C1C">
                      <a:lumMod val="65000"/>
                      <a:lumOff val="3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مهارت محاسباتی</a:t>
              </a:r>
              <a:endParaRPr lang="en-GB" dirty="0">
                <a:solidFill>
                  <a:srgbClr val="1C1C1C">
                    <a:lumMod val="65000"/>
                    <a:lumOff val="3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10635" y="1606510"/>
              <a:ext cx="3390431" cy="677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1087879" rtl="1">
                <a:defRPr/>
              </a:pP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4116132" y="1834754"/>
            <a:ext cx="854605" cy="8560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zh-CN" altLang="zh-CN" sz="2099">
              <a:solidFill>
                <a:srgbClr val="FFFFFF"/>
              </a:solidFill>
              <a:latin typeface="Open Sans" pitchFamily="34" charset="0"/>
              <a:ea typeface="Open Sans" pitchFamily="34" charset="0"/>
              <a:cs typeface="B Nazanin" panose="00000400000000000000" pitchFamily="2" charset="-78"/>
            </a:endParaRPr>
          </a:p>
        </p:txBody>
      </p:sp>
      <p:sp>
        <p:nvSpPr>
          <p:cNvPr id="85017" name="Shape 940"/>
          <p:cNvSpPr>
            <a:spLocks/>
          </p:cNvSpPr>
          <p:nvPr/>
        </p:nvSpPr>
        <p:spPr bwMode="auto">
          <a:xfrm>
            <a:off x="4317050" y="2105604"/>
            <a:ext cx="469774" cy="313499"/>
          </a:xfrm>
          <a:custGeom>
            <a:avLst/>
            <a:gdLst>
              <a:gd name="T0" fmla="*/ 313474 w 21547"/>
              <a:gd name="T1" fmla="*/ 208839 h 21600"/>
              <a:gd name="T2" fmla="*/ 313474 w 21547"/>
              <a:gd name="T3" fmla="*/ 208839 h 21600"/>
              <a:gd name="T4" fmla="*/ 313474 w 21547"/>
              <a:gd name="T5" fmla="*/ 208839 h 21600"/>
              <a:gd name="T6" fmla="*/ 313474 w 21547"/>
              <a:gd name="T7" fmla="*/ 20883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7" h="21600" extrusionOk="0">
                <a:moveTo>
                  <a:pt x="18847" y="15749"/>
                </a:moveTo>
                <a:lnTo>
                  <a:pt x="2701" y="15749"/>
                </a:lnTo>
                <a:lnTo>
                  <a:pt x="2701" y="1346"/>
                </a:lnTo>
                <a:lnTo>
                  <a:pt x="18847" y="1346"/>
                </a:lnTo>
                <a:cubicBezTo>
                  <a:pt x="18847" y="1346"/>
                  <a:pt x="18847" y="15749"/>
                  <a:pt x="18847" y="15749"/>
                </a:cubicBezTo>
                <a:close/>
                <a:moveTo>
                  <a:pt x="0" y="20510"/>
                </a:moveTo>
                <a:cubicBezTo>
                  <a:pt x="0" y="20510"/>
                  <a:pt x="-26" y="21600"/>
                  <a:pt x="1603" y="21600"/>
                </a:cubicBezTo>
                <a:cubicBezTo>
                  <a:pt x="2568" y="21600"/>
                  <a:pt x="6216" y="21600"/>
                  <a:pt x="9032" y="21600"/>
                </a:cubicBezTo>
                <a:cubicBezTo>
                  <a:pt x="9032" y="21600"/>
                  <a:pt x="10576" y="21600"/>
                  <a:pt x="12515" y="21600"/>
                </a:cubicBezTo>
                <a:cubicBezTo>
                  <a:pt x="15331" y="21600"/>
                  <a:pt x="18979" y="21600"/>
                  <a:pt x="19943" y="21600"/>
                </a:cubicBezTo>
                <a:cubicBezTo>
                  <a:pt x="21574" y="21600"/>
                  <a:pt x="21547" y="20510"/>
                  <a:pt x="21547" y="20510"/>
                </a:cubicBezTo>
                <a:lnTo>
                  <a:pt x="19418" y="16436"/>
                </a:lnTo>
                <a:cubicBezTo>
                  <a:pt x="19512" y="16224"/>
                  <a:pt x="19569" y="15977"/>
                  <a:pt x="19569" y="15711"/>
                </a:cubicBezTo>
                <a:lnTo>
                  <a:pt x="19569" y="1384"/>
                </a:lnTo>
                <a:cubicBezTo>
                  <a:pt x="19569" y="621"/>
                  <a:pt x="19123" y="0"/>
                  <a:pt x="18571" y="0"/>
                </a:cubicBezTo>
                <a:lnTo>
                  <a:pt x="2977" y="0"/>
                </a:lnTo>
                <a:cubicBezTo>
                  <a:pt x="2425" y="0"/>
                  <a:pt x="1979" y="621"/>
                  <a:pt x="1979" y="1384"/>
                </a:cubicBezTo>
                <a:lnTo>
                  <a:pt x="1979" y="15711"/>
                </a:lnTo>
                <a:cubicBezTo>
                  <a:pt x="1979" y="15978"/>
                  <a:pt x="2035" y="16224"/>
                  <a:pt x="2129" y="16436"/>
                </a:cubicBezTo>
                <a:cubicBezTo>
                  <a:pt x="2129" y="16436"/>
                  <a:pt x="0" y="20510"/>
                  <a:pt x="0" y="205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88" tIns="38088" rIns="38088" bIns="38088" anchor="ctr"/>
          <a:lstStyle/>
          <a:p>
            <a:pPr algn="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098095" y="2520554"/>
            <a:ext cx="855796" cy="854869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zh-CN" altLang="zh-CN" sz="2099">
              <a:solidFill>
                <a:srgbClr val="FFFFFF"/>
              </a:solidFill>
              <a:latin typeface="Open Sans" pitchFamily="34" charset="0"/>
              <a:ea typeface="Open Sans" pitchFamily="34" charset="0"/>
              <a:cs typeface="B Nazanin" panose="00000400000000000000" pitchFamily="2" charset="-78"/>
            </a:endParaRPr>
          </a:p>
        </p:txBody>
      </p:sp>
      <p:sp>
        <p:nvSpPr>
          <p:cNvPr id="85015" name="Freeform 11"/>
          <p:cNvSpPr>
            <a:spLocks noEditPoints="1"/>
          </p:cNvSpPr>
          <p:nvPr/>
        </p:nvSpPr>
        <p:spPr bwMode="auto">
          <a:xfrm>
            <a:off x="5351680" y="2779150"/>
            <a:ext cx="393564" cy="325415"/>
          </a:xfrm>
          <a:custGeom>
            <a:avLst/>
            <a:gdLst>
              <a:gd name="T0" fmla="*/ 475165 w 287"/>
              <a:gd name="T1" fmla="*/ 142887 h 237"/>
              <a:gd name="T2" fmla="*/ 445924 w 287"/>
              <a:gd name="T3" fmla="*/ 172197 h 237"/>
              <a:gd name="T4" fmla="*/ 475165 w 287"/>
              <a:gd name="T5" fmla="*/ 203339 h 237"/>
              <a:gd name="T6" fmla="*/ 506233 w 287"/>
              <a:gd name="T7" fmla="*/ 172197 h 237"/>
              <a:gd name="T8" fmla="*/ 475165 w 287"/>
              <a:gd name="T9" fmla="*/ 142887 h 237"/>
              <a:gd name="T10" fmla="*/ 49344 w 287"/>
              <a:gd name="T11" fmla="*/ 142887 h 237"/>
              <a:gd name="T12" fmla="*/ 20103 w 287"/>
              <a:gd name="T13" fmla="*/ 172197 h 237"/>
              <a:gd name="T14" fmla="*/ 49344 w 287"/>
              <a:gd name="T15" fmla="*/ 203339 h 237"/>
              <a:gd name="T16" fmla="*/ 78585 w 287"/>
              <a:gd name="T17" fmla="*/ 172197 h 237"/>
              <a:gd name="T18" fmla="*/ 49344 w 287"/>
              <a:gd name="T19" fmla="*/ 142887 h 237"/>
              <a:gd name="T20" fmla="*/ 387442 w 287"/>
              <a:gd name="T21" fmla="*/ 89762 h 237"/>
              <a:gd name="T22" fmla="*/ 343581 w 287"/>
              <a:gd name="T23" fmla="*/ 133727 h 237"/>
              <a:gd name="T24" fmla="*/ 387442 w 287"/>
              <a:gd name="T25" fmla="*/ 177693 h 237"/>
              <a:gd name="T26" fmla="*/ 431304 w 287"/>
              <a:gd name="T27" fmla="*/ 133727 h 237"/>
              <a:gd name="T28" fmla="*/ 387442 w 287"/>
              <a:gd name="T29" fmla="*/ 89762 h 237"/>
              <a:gd name="T30" fmla="*/ 524509 w 287"/>
              <a:gd name="T31" fmla="*/ 359049 h 237"/>
              <a:gd name="T32" fmla="*/ 473337 w 287"/>
              <a:gd name="T33" fmla="*/ 359049 h 237"/>
              <a:gd name="T34" fmla="*/ 473337 w 287"/>
              <a:gd name="T35" fmla="*/ 265623 h 237"/>
              <a:gd name="T36" fmla="*/ 462372 w 287"/>
              <a:gd name="T37" fmla="*/ 221658 h 237"/>
              <a:gd name="T38" fmla="*/ 475165 w 287"/>
              <a:gd name="T39" fmla="*/ 219826 h 237"/>
              <a:gd name="T40" fmla="*/ 524509 w 287"/>
              <a:gd name="T41" fmla="*/ 269287 h 237"/>
              <a:gd name="T42" fmla="*/ 524509 w 287"/>
              <a:gd name="T43" fmla="*/ 359049 h 237"/>
              <a:gd name="T44" fmla="*/ 137067 w 287"/>
              <a:gd name="T45" fmla="*/ 89762 h 237"/>
              <a:gd name="T46" fmla="*/ 93205 w 287"/>
              <a:gd name="T47" fmla="*/ 133727 h 237"/>
              <a:gd name="T48" fmla="*/ 137067 w 287"/>
              <a:gd name="T49" fmla="*/ 177693 h 237"/>
              <a:gd name="T50" fmla="*/ 180928 w 287"/>
              <a:gd name="T51" fmla="*/ 133727 h 237"/>
              <a:gd name="T52" fmla="*/ 137067 w 287"/>
              <a:gd name="T53" fmla="*/ 89762 h 237"/>
              <a:gd name="T54" fmla="*/ 49344 w 287"/>
              <a:gd name="T55" fmla="*/ 219826 h 237"/>
              <a:gd name="T56" fmla="*/ 62137 w 287"/>
              <a:gd name="T57" fmla="*/ 221658 h 237"/>
              <a:gd name="T58" fmla="*/ 51172 w 287"/>
              <a:gd name="T59" fmla="*/ 265623 h 237"/>
              <a:gd name="T60" fmla="*/ 51172 w 287"/>
              <a:gd name="T61" fmla="*/ 359049 h 237"/>
              <a:gd name="T62" fmla="*/ 0 w 287"/>
              <a:gd name="T63" fmla="*/ 359049 h 237"/>
              <a:gd name="T64" fmla="*/ 0 w 287"/>
              <a:gd name="T65" fmla="*/ 269287 h 237"/>
              <a:gd name="T66" fmla="*/ 49344 w 287"/>
              <a:gd name="T67" fmla="*/ 219826 h 237"/>
              <a:gd name="T68" fmla="*/ 263168 w 287"/>
              <a:gd name="T69" fmla="*/ 0 h 237"/>
              <a:gd name="T70" fmla="*/ 197376 w 287"/>
              <a:gd name="T71" fmla="*/ 65948 h 237"/>
              <a:gd name="T72" fmla="*/ 263168 w 287"/>
              <a:gd name="T73" fmla="*/ 131895 h 237"/>
              <a:gd name="T74" fmla="*/ 327133 w 287"/>
              <a:gd name="T75" fmla="*/ 65948 h 237"/>
              <a:gd name="T76" fmla="*/ 263168 w 287"/>
              <a:gd name="T77" fmla="*/ 0 h 237"/>
              <a:gd name="T78" fmla="*/ 458717 w 287"/>
              <a:gd name="T79" fmla="*/ 392023 h 237"/>
              <a:gd name="T80" fmla="*/ 380132 w 287"/>
              <a:gd name="T81" fmla="*/ 392023 h 237"/>
              <a:gd name="T82" fmla="*/ 380132 w 287"/>
              <a:gd name="T83" fmla="*/ 250968 h 237"/>
              <a:gd name="T84" fmla="*/ 367339 w 287"/>
              <a:gd name="T85" fmla="*/ 197843 h 237"/>
              <a:gd name="T86" fmla="*/ 387442 w 287"/>
              <a:gd name="T87" fmla="*/ 194179 h 237"/>
              <a:gd name="T88" fmla="*/ 458717 w 287"/>
              <a:gd name="T89" fmla="*/ 265623 h 237"/>
              <a:gd name="T90" fmla="*/ 458717 w 287"/>
              <a:gd name="T91" fmla="*/ 392023 h 237"/>
              <a:gd name="T92" fmla="*/ 144377 w 287"/>
              <a:gd name="T93" fmla="*/ 250968 h 237"/>
              <a:gd name="T94" fmla="*/ 144377 w 287"/>
              <a:gd name="T95" fmla="*/ 392023 h 237"/>
              <a:gd name="T96" fmla="*/ 67620 w 287"/>
              <a:gd name="T97" fmla="*/ 392023 h 237"/>
              <a:gd name="T98" fmla="*/ 67620 w 287"/>
              <a:gd name="T99" fmla="*/ 265623 h 237"/>
              <a:gd name="T100" fmla="*/ 137067 w 287"/>
              <a:gd name="T101" fmla="*/ 194179 h 237"/>
              <a:gd name="T102" fmla="*/ 157170 w 287"/>
              <a:gd name="T103" fmla="*/ 197843 h 237"/>
              <a:gd name="T104" fmla="*/ 144377 w 287"/>
              <a:gd name="T105" fmla="*/ 250968 h 237"/>
              <a:gd name="T106" fmla="*/ 160825 w 287"/>
              <a:gd name="T107" fmla="*/ 434156 h 237"/>
              <a:gd name="T108" fmla="*/ 365511 w 287"/>
              <a:gd name="T109" fmla="*/ 434156 h 237"/>
              <a:gd name="T110" fmla="*/ 365511 w 287"/>
              <a:gd name="T111" fmla="*/ 250968 h 237"/>
              <a:gd name="T112" fmla="*/ 263168 w 287"/>
              <a:gd name="T113" fmla="*/ 148382 h 237"/>
              <a:gd name="T114" fmla="*/ 160825 w 287"/>
              <a:gd name="T115" fmla="*/ 250968 h 237"/>
              <a:gd name="T116" fmla="*/ 160825 w 287"/>
              <a:gd name="T117" fmla="*/ 434156 h 2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426606" y="3539730"/>
            <a:ext cx="854605" cy="856059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zh-CN" altLang="zh-CN" sz="2099">
              <a:solidFill>
                <a:srgbClr val="FFFFFF"/>
              </a:solidFill>
              <a:latin typeface="Open Sans" pitchFamily="34" charset="0"/>
              <a:ea typeface="Open Sans" pitchFamily="34" charset="0"/>
              <a:cs typeface="B Nazanin" panose="00000400000000000000" pitchFamily="2" charset="-78"/>
            </a:endParaRPr>
          </a:p>
        </p:txBody>
      </p:sp>
      <p:grpSp>
        <p:nvGrpSpPr>
          <p:cNvPr id="62" name="Group 61"/>
          <p:cNvGrpSpPr/>
          <p:nvPr/>
        </p:nvGrpSpPr>
        <p:grpSpPr bwMode="auto">
          <a:xfrm>
            <a:off x="5682365" y="3797675"/>
            <a:ext cx="350243" cy="340168"/>
            <a:chOff x="4411266" y="2303265"/>
            <a:chExt cx="325040" cy="315154"/>
          </a:xfrm>
          <a:solidFill>
            <a:schemeClr val="bg1"/>
          </a:solidFill>
        </p:grpSpPr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4411266" y="2336007"/>
              <a:ext cx="291108" cy="282412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4" name="Freeform 30"/>
            <p:cNvSpPr>
              <a:spLocks/>
            </p:cNvSpPr>
            <p:nvPr/>
          </p:nvSpPr>
          <p:spPr bwMode="auto">
            <a:xfrm>
              <a:off x="4619625" y="2303265"/>
              <a:ext cx="116681" cy="113109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3192492" y="2520554"/>
            <a:ext cx="855795" cy="854869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zh-CN" altLang="zh-CN" sz="2099">
              <a:solidFill>
                <a:srgbClr val="FFFFFF"/>
              </a:solidFill>
              <a:latin typeface="Open Sans" pitchFamily="34" charset="0"/>
              <a:ea typeface="Open Sans" pitchFamily="34" charset="0"/>
              <a:cs typeface="B Nazanin" panose="00000400000000000000" pitchFamily="2" charset="-78"/>
            </a:endParaRPr>
          </a:p>
        </p:txBody>
      </p:sp>
      <p:grpSp>
        <p:nvGrpSpPr>
          <p:cNvPr id="65" name="Group 64"/>
          <p:cNvGrpSpPr/>
          <p:nvPr/>
        </p:nvGrpSpPr>
        <p:grpSpPr bwMode="auto">
          <a:xfrm>
            <a:off x="3427818" y="2729819"/>
            <a:ext cx="403075" cy="447142"/>
            <a:chOff x="7502526" y="2405063"/>
            <a:chExt cx="301625" cy="334964"/>
          </a:xfrm>
          <a:solidFill>
            <a:schemeClr val="bg1"/>
          </a:solidFill>
        </p:grpSpPr>
        <p:sp>
          <p:nvSpPr>
            <p:cNvPr id="66" name="Freeform 112"/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7" name="Freeform 113"/>
            <p:cNvSpPr>
              <a:spLocks noEditPoints="1"/>
            </p:cNvSpPr>
            <p:nvPr/>
          </p:nvSpPr>
          <p:spPr bwMode="auto">
            <a:xfrm>
              <a:off x="7518404" y="2438402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8" name="Freeform 114"/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9" name="Freeform 115"/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70" name="Freeform 116"/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71" name="Freeform 117"/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72" name="Freeform 118"/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73" name="Freeform 119"/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85" name="直接连接符 84"/>
            <p:cNvCxnSpPr>
              <a:endCxn id="86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87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84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 形 9"/>
          <p:cNvSpPr/>
          <p:nvPr/>
        </p:nvSpPr>
        <p:spPr>
          <a:xfrm rot="2686645">
            <a:off x="3499777" y="1809241"/>
            <a:ext cx="1072548" cy="1082750"/>
          </a:xfrm>
          <a:prstGeom prst="corner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 rtl="1">
              <a:lnSpc>
                <a:spcPct val="130000"/>
              </a:lnSpc>
            </a:pPr>
            <a:endParaRPr lang="zh-CN" altLang="en-US" sz="2700">
              <a:cs typeface="B Nazanin" panose="00000400000000000000" pitchFamily="2" charset="-78"/>
            </a:endParaRPr>
          </a:p>
        </p:txBody>
      </p:sp>
      <p:sp>
        <p:nvSpPr>
          <p:cNvPr id="11" name="L 形 10"/>
          <p:cNvSpPr/>
          <p:nvPr/>
        </p:nvSpPr>
        <p:spPr>
          <a:xfrm rot="8086645">
            <a:off x="4410050" y="1812411"/>
            <a:ext cx="1065517" cy="1044228"/>
          </a:xfrm>
          <a:prstGeom prst="corner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 rtl="1">
              <a:lnSpc>
                <a:spcPct val="130000"/>
              </a:lnSpc>
            </a:pPr>
            <a:endParaRPr lang="zh-CN" altLang="en-US" sz="2700">
              <a:cs typeface="B Nazanin" panose="00000400000000000000" pitchFamily="2" charset="-78"/>
            </a:endParaRPr>
          </a:p>
        </p:txBody>
      </p:sp>
      <p:sp>
        <p:nvSpPr>
          <p:cNvPr id="12" name="L 形 11"/>
          <p:cNvSpPr/>
          <p:nvPr/>
        </p:nvSpPr>
        <p:spPr>
          <a:xfrm rot="13486645">
            <a:off x="4418869" y="2707923"/>
            <a:ext cx="1071614" cy="1071614"/>
          </a:xfrm>
          <a:prstGeom prst="corner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 rtl="1">
              <a:lnSpc>
                <a:spcPct val="130000"/>
              </a:lnSpc>
            </a:pPr>
            <a:endParaRPr lang="zh-CN" altLang="en-US" sz="2700">
              <a:cs typeface="B Nazanin" panose="00000400000000000000" pitchFamily="2" charset="-78"/>
            </a:endParaRPr>
          </a:p>
        </p:txBody>
      </p:sp>
      <p:sp>
        <p:nvSpPr>
          <p:cNvPr id="13" name="L 形 12"/>
          <p:cNvSpPr/>
          <p:nvPr/>
        </p:nvSpPr>
        <p:spPr>
          <a:xfrm rot="18886645">
            <a:off x="3518716" y="2730387"/>
            <a:ext cx="1071614" cy="1071614"/>
          </a:xfrm>
          <a:prstGeom prst="corner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 rtl="1">
              <a:lnSpc>
                <a:spcPct val="130000"/>
              </a:lnSpc>
            </a:pPr>
            <a:endParaRPr lang="zh-CN" altLang="en-US" sz="2700">
              <a:cs typeface="B Nazanin" panose="00000400000000000000" pitchFamily="2" charset="-7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20220" y="1853959"/>
            <a:ext cx="405486" cy="82471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en-US" altLang="zh-CN" sz="4125" dirty="0">
                <a:solidFill>
                  <a:schemeClr val="bg1"/>
                </a:solidFill>
                <a:latin typeface="Eras Light ITC" panose="020B0402030504020804" pitchFamily="34" charset="0"/>
                <a:cs typeface="B Nazanin" panose="00000400000000000000" pitchFamily="2" charset="-78"/>
              </a:rPr>
              <a:t>S</a:t>
            </a:r>
            <a:endParaRPr lang="zh-CN" altLang="en-US" sz="4125" dirty="0">
              <a:solidFill>
                <a:schemeClr val="bg1"/>
              </a:solidFill>
              <a:latin typeface="Eras Light ITC" panose="020B0402030504020804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45840" y="1470367"/>
            <a:ext cx="405486" cy="82471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en-US" altLang="zh-CN" sz="4125" dirty="0">
                <a:solidFill>
                  <a:schemeClr val="bg1"/>
                </a:solidFill>
                <a:latin typeface="Eras Light ITC" panose="020B0402030504020804" pitchFamily="34" charset="0"/>
                <a:cs typeface="B Nazanin" panose="00000400000000000000" pitchFamily="2" charset="-78"/>
              </a:rPr>
              <a:t>w</a:t>
            </a:r>
            <a:endParaRPr lang="zh-CN" altLang="en-US" sz="4125" dirty="0">
              <a:solidFill>
                <a:schemeClr val="bg1"/>
              </a:solidFill>
              <a:latin typeface="Eras Light ITC" panose="020B0402030504020804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58425" y="2769538"/>
            <a:ext cx="405486" cy="82471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en-US" altLang="zh-CN" sz="4125" dirty="0">
                <a:solidFill>
                  <a:schemeClr val="bg1"/>
                </a:solidFill>
                <a:latin typeface="Eras Light ITC" panose="020B0402030504020804" pitchFamily="34" charset="0"/>
                <a:cs typeface="B Nazanin" panose="00000400000000000000" pitchFamily="2" charset="-78"/>
              </a:rPr>
              <a:t>T</a:t>
            </a:r>
            <a:endParaRPr lang="zh-CN" altLang="en-US" sz="4125" dirty="0">
              <a:solidFill>
                <a:schemeClr val="bg1"/>
              </a:solidFill>
              <a:latin typeface="Eras Light ITC" panose="020B0402030504020804" pitchFamily="34" charset="0"/>
              <a:cs typeface="B Nazanin" panose="00000400000000000000" pitchFamily="2" charset="-7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20775" y="3072109"/>
            <a:ext cx="405486" cy="82471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en-US" altLang="zh-CN" sz="4125" dirty="0">
                <a:solidFill>
                  <a:schemeClr val="bg1"/>
                </a:solidFill>
                <a:latin typeface="Eras Light ITC" panose="020B0402030504020804" pitchFamily="34" charset="0"/>
                <a:cs typeface="B Nazanin" panose="00000400000000000000" pitchFamily="2" charset="-78"/>
              </a:rPr>
              <a:t>o</a:t>
            </a:r>
            <a:endParaRPr lang="zh-CN" altLang="en-US" sz="4125" dirty="0">
              <a:solidFill>
                <a:schemeClr val="bg1"/>
              </a:solidFill>
              <a:latin typeface="Eras Light ITC" panose="020B0402030504020804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圆角矩形 17"/>
          <p:cNvSpPr/>
          <p:nvPr/>
        </p:nvSpPr>
        <p:spPr>
          <a:xfrm rot="10800000" flipV="1">
            <a:off x="2592690" y="1635605"/>
            <a:ext cx="204178" cy="207057"/>
          </a:xfrm>
          <a:prstGeom prst="roundRect">
            <a:avLst>
              <a:gd name="adj" fmla="val 503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 rtl="1">
              <a:lnSpc>
                <a:spcPct val="130000"/>
              </a:lnSpc>
            </a:pPr>
            <a:endParaRPr lang="zh-CN" altLang="en-US" sz="2700" dirty="0">
              <a:cs typeface="B Nazanin" panose="00000400000000000000" pitchFamily="2" charset="-7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46291" y="1522868"/>
            <a:ext cx="704358" cy="35201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fa-IR" altLang="zh-CN" sz="15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 Nazanin" panose="00000400000000000000" pitchFamily="2" charset="-78"/>
              </a:rPr>
              <a:t>نقاط قوت</a:t>
            </a:r>
            <a:endParaRPr lang="zh-CN" altLang="en-US" sz="1500" dirty="0">
              <a:solidFill>
                <a:schemeClr val="accent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 Nazanin" panose="00000400000000000000" pitchFamily="2" charset="-78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35415" y="1842664"/>
            <a:ext cx="1672100" cy="1097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52450" y="1912649"/>
            <a:ext cx="2144626" cy="74250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zh-CN" sz="10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B Nazanin" panose="00000400000000000000" pitchFamily="2" charset="-78"/>
              </a:rPr>
              <a:t>این مقاله مقاله ای است که برای انجام تحقیقات علمی و توصیف نتایج تحقیقات علمی استفاده می شود. نه تنها وسیله ای برای</a:t>
            </a:r>
            <a:endParaRPr lang="en-US" altLang="zh-CN" sz="10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B Nazanin" panose="00000400000000000000" pitchFamily="2" charset="-78"/>
            </a:endParaRPr>
          </a:p>
        </p:txBody>
      </p:sp>
      <p:sp>
        <p:nvSpPr>
          <p:cNvPr id="22" name="圆角矩形 21"/>
          <p:cNvSpPr/>
          <p:nvPr/>
        </p:nvSpPr>
        <p:spPr>
          <a:xfrm rot="10800000" flipV="1">
            <a:off x="6263210" y="1646576"/>
            <a:ext cx="204178" cy="207057"/>
          </a:xfrm>
          <a:prstGeom prst="roundRect">
            <a:avLst>
              <a:gd name="adj" fmla="val 503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 rtl="1">
              <a:lnSpc>
                <a:spcPct val="130000"/>
              </a:lnSpc>
            </a:pPr>
            <a:endParaRPr lang="zh-CN" altLang="en-US" sz="2700" dirty="0">
              <a:cs typeface="B Nazanin" panose="00000400000000000000" pitchFamily="2" charset="-7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86557" y="1580089"/>
            <a:ext cx="766875" cy="35201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fa-IR" altLang="zh-CN" sz="1500" dirty="0">
                <a:solidFill>
                  <a:schemeClr val="accent2">
                    <a:lumMod val="60000"/>
                    <a:lumOff val="4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 Nazanin" panose="00000400000000000000" pitchFamily="2" charset="-78"/>
              </a:rPr>
              <a:t>نقاط ضعف</a:t>
            </a:r>
            <a:endParaRPr lang="zh-CN" altLang="en-US" sz="1500" dirty="0">
              <a:solidFill>
                <a:schemeClr val="accent2">
                  <a:lumMod val="60000"/>
                  <a:lumOff val="4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 Nazanin" panose="00000400000000000000" pitchFamily="2" charset="-78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647761" y="1888914"/>
            <a:ext cx="1672100" cy="1097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584854" y="1947329"/>
            <a:ext cx="1797914" cy="59900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fa-IR" altLang="zh-CN" sz="9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B Nazanin" panose="00000400000000000000" pitchFamily="2" charset="-78"/>
              </a:rPr>
              <a:t>این مقاله مقاله ای است که برای انجام تحقیقات علمی و توصیف نتایج تحقیقات علمی استفاده می شود. نه تنها وسیله ای برای</a:t>
            </a:r>
            <a:endParaRPr lang="en-US" altLang="zh-CN" sz="9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B Nazanin" panose="00000400000000000000" pitchFamily="2" charset="-78"/>
            </a:endParaRPr>
          </a:p>
        </p:txBody>
      </p:sp>
      <p:sp>
        <p:nvSpPr>
          <p:cNvPr id="26" name="圆角矩形 25"/>
          <p:cNvSpPr/>
          <p:nvPr/>
        </p:nvSpPr>
        <p:spPr>
          <a:xfrm rot="10800000" flipV="1">
            <a:off x="2587989" y="3184142"/>
            <a:ext cx="204178" cy="207057"/>
          </a:xfrm>
          <a:prstGeom prst="roundRect">
            <a:avLst>
              <a:gd name="adj" fmla="val 503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 rtl="1">
              <a:lnSpc>
                <a:spcPct val="130000"/>
              </a:lnSpc>
            </a:pPr>
            <a:endParaRPr lang="zh-CN" altLang="en-US" sz="2700" dirty="0">
              <a:cs typeface="B Nazanin" panose="00000400000000000000" pitchFamily="2" charset="-7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84709" y="3080355"/>
            <a:ext cx="510394" cy="35201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fa-IR" altLang="zh-CN" sz="1500" dirty="0">
                <a:solidFill>
                  <a:schemeClr val="accent2">
                    <a:lumMod val="60000"/>
                    <a:lumOff val="4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 Nazanin" panose="00000400000000000000" pitchFamily="2" charset="-78"/>
              </a:rPr>
              <a:t>فرصت</a:t>
            </a:r>
            <a:endParaRPr lang="zh-CN" altLang="en-US" sz="1500" dirty="0">
              <a:solidFill>
                <a:schemeClr val="accent2">
                  <a:lumMod val="60000"/>
                  <a:lumOff val="4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 Nazanin" panose="00000400000000000000" pitchFamily="2" charset="-7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35417" y="3389637"/>
            <a:ext cx="1672100" cy="1097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72508" y="3448052"/>
            <a:ext cx="1797914" cy="59900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fa-IR" altLang="zh-CN" sz="9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B Nazanin" panose="00000400000000000000" pitchFamily="2" charset="-78"/>
              </a:rPr>
              <a:t>این مقاله مقاله ای است که برای انجام تحقیقات علمی و توصیف نتایج تحقیقات علمی استفاده می شود. نه تنها وسیله ای برای</a:t>
            </a:r>
            <a:endParaRPr lang="en-US" altLang="zh-CN" sz="9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B Nazanin" panose="00000400000000000000" pitchFamily="2" charset="-78"/>
            </a:endParaRPr>
          </a:p>
        </p:txBody>
      </p:sp>
      <p:sp>
        <p:nvSpPr>
          <p:cNvPr id="30" name="圆角矩形 29"/>
          <p:cNvSpPr/>
          <p:nvPr/>
        </p:nvSpPr>
        <p:spPr>
          <a:xfrm rot="10800000" flipV="1">
            <a:off x="6263208" y="3210214"/>
            <a:ext cx="204178" cy="207057"/>
          </a:xfrm>
          <a:prstGeom prst="roundRect">
            <a:avLst>
              <a:gd name="adj" fmla="val 503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 rtl="1">
              <a:lnSpc>
                <a:spcPct val="130000"/>
              </a:lnSpc>
            </a:pPr>
            <a:endParaRPr lang="zh-CN" altLang="en-US" sz="2700" dirty="0">
              <a:cs typeface="B Nazanin" panose="00000400000000000000" pitchFamily="2" charset="-78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86554" y="3142962"/>
            <a:ext cx="600162" cy="35201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fa-IR" altLang="zh-CN" sz="15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B Nazanin" panose="00000400000000000000" pitchFamily="2" charset="-78"/>
              </a:rPr>
              <a:t>تهدیدها</a:t>
            </a:r>
            <a:endParaRPr lang="zh-CN" altLang="en-US" sz="1500" dirty="0">
              <a:solidFill>
                <a:schemeClr val="accent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B Nazanin" panose="00000400000000000000" pitchFamily="2" charset="-78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647761" y="3451786"/>
            <a:ext cx="1672100" cy="1097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584852" y="3510203"/>
            <a:ext cx="1797915" cy="59900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fa-IR" altLang="zh-CN" sz="9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B Nazanin" panose="00000400000000000000" pitchFamily="2" charset="-78"/>
              </a:rPr>
              <a:t>این مقاله مقاله ای است که برای انجام تحقیقات علمی و توصیف نتایج تحقیقات علمی استفاده می شود. نه تنها وسیله ای برای</a:t>
            </a:r>
            <a:endParaRPr lang="en-US" altLang="zh-CN" sz="9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B Nazanin" panose="00000400000000000000" pitchFamily="2" charset="-78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36" name="直接连接符 35"/>
            <p:cNvCxnSpPr>
              <a:endCxn id="37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38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34" name="Google Shape;377;p10">
            <a:extLst>
              <a:ext uri="{FF2B5EF4-FFF2-40B4-BE49-F238E27FC236}">
                <a16:creationId xmlns:a16="http://schemas.microsoft.com/office/drawing/2014/main" id="{A99B498C-1F8D-42C4-B952-CA572F887566}"/>
              </a:ext>
            </a:extLst>
          </p:cNvPr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2">
              <a:lumMod val="75000"/>
              <a:alpha val="81920"/>
            </a:schemeClr>
          </a:solidFill>
          <a:ln>
            <a:noFill/>
          </a:ln>
        </p:spPr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1" name="Google Shape;378;p10">
            <a:extLst>
              <a:ext uri="{FF2B5EF4-FFF2-40B4-BE49-F238E27FC236}">
                <a16:creationId xmlns:a16="http://schemas.microsoft.com/office/drawing/2014/main" id="{4FD5246B-288F-405E-BF5B-851CF8FDF9DD}"/>
              </a:ext>
            </a:extLst>
          </p:cNvPr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2" name="Google Shape;379;p10">
            <a:extLst>
              <a:ext uri="{FF2B5EF4-FFF2-40B4-BE49-F238E27FC236}">
                <a16:creationId xmlns:a16="http://schemas.microsoft.com/office/drawing/2014/main" id="{A2EA543A-5EEA-4238-85C4-62C8B89E9EDA}"/>
              </a:ext>
            </a:extLst>
          </p:cNvPr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3" name="Google Shape;380;p10">
            <a:extLst>
              <a:ext uri="{FF2B5EF4-FFF2-40B4-BE49-F238E27FC236}">
                <a16:creationId xmlns:a16="http://schemas.microsoft.com/office/drawing/2014/main" id="{242948B5-3DA3-4CED-B077-CCE1462589D2}"/>
              </a:ext>
            </a:extLst>
          </p:cNvPr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4" name="Google Shape;381;p10">
            <a:extLst>
              <a:ext uri="{FF2B5EF4-FFF2-40B4-BE49-F238E27FC236}">
                <a16:creationId xmlns:a16="http://schemas.microsoft.com/office/drawing/2014/main" id="{B34C6D62-C954-4213-935D-E87B37650AB6}"/>
              </a:ext>
            </a:extLst>
          </p:cNvPr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5" name="Google Shape;382;p10">
            <a:extLst>
              <a:ext uri="{FF2B5EF4-FFF2-40B4-BE49-F238E27FC236}">
                <a16:creationId xmlns:a16="http://schemas.microsoft.com/office/drawing/2014/main" id="{F96F25BF-E883-4A10-92CD-AA59DA5AF9A9}"/>
              </a:ext>
            </a:extLst>
          </p:cNvPr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46" name="Google Shape;383;p10">
              <a:extLst>
                <a:ext uri="{FF2B5EF4-FFF2-40B4-BE49-F238E27FC236}">
                  <a16:creationId xmlns:a16="http://schemas.microsoft.com/office/drawing/2014/main" id="{9E38FB62-296A-4C19-BE64-C917CEB77317}"/>
                </a:ext>
              </a:extLst>
            </p:cNvPr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7" name="Google Shape;384;p10">
              <a:extLst>
                <a:ext uri="{FF2B5EF4-FFF2-40B4-BE49-F238E27FC236}">
                  <a16:creationId xmlns:a16="http://schemas.microsoft.com/office/drawing/2014/main" id="{A81A04FA-EE72-4B2E-B6F2-67CE32E1F9E7}"/>
                </a:ext>
              </a:extLst>
            </p:cNvPr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8" name="Google Shape;385;p10">
              <a:extLst>
                <a:ext uri="{FF2B5EF4-FFF2-40B4-BE49-F238E27FC236}">
                  <a16:creationId xmlns:a16="http://schemas.microsoft.com/office/drawing/2014/main" id="{0107E1DB-3F02-486C-8DAE-7769CF7B0C67}"/>
                </a:ext>
              </a:extLst>
            </p:cNvPr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Google Shape;386;p10">
            <a:extLst>
              <a:ext uri="{FF2B5EF4-FFF2-40B4-BE49-F238E27FC236}">
                <a16:creationId xmlns:a16="http://schemas.microsoft.com/office/drawing/2014/main" id="{CDF6959E-7032-4162-BAC9-64FDA0BF59F6}"/>
              </a:ext>
            </a:extLst>
          </p:cNvPr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50" name="Google Shape;387;p10">
              <a:extLst>
                <a:ext uri="{FF2B5EF4-FFF2-40B4-BE49-F238E27FC236}">
                  <a16:creationId xmlns:a16="http://schemas.microsoft.com/office/drawing/2014/main" id="{47951898-444E-4167-832F-178DCE375FC5}"/>
                </a:ext>
              </a:extLst>
            </p:cNvPr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1" name="Google Shape;388;p10">
              <a:extLst>
                <a:ext uri="{FF2B5EF4-FFF2-40B4-BE49-F238E27FC236}">
                  <a16:creationId xmlns:a16="http://schemas.microsoft.com/office/drawing/2014/main" id="{F6208383-4B0A-4250-9FA7-A848AFF8090D}"/>
                </a:ext>
              </a:extLst>
            </p:cNvPr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2" name="Google Shape;389;p10">
              <a:extLst>
                <a:ext uri="{FF2B5EF4-FFF2-40B4-BE49-F238E27FC236}">
                  <a16:creationId xmlns:a16="http://schemas.microsoft.com/office/drawing/2014/main" id="{AADCC02B-4737-43F9-9A23-59CA4AF8BFD6}"/>
                </a:ext>
              </a:extLst>
            </p:cNvPr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" name="Google Shape;390;p10">
              <a:extLst>
                <a:ext uri="{FF2B5EF4-FFF2-40B4-BE49-F238E27FC236}">
                  <a16:creationId xmlns:a16="http://schemas.microsoft.com/office/drawing/2014/main" id="{2C16BDB3-5D6B-429D-BE03-061A000CFBB5}"/>
                </a:ext>
              </a:extLst>
            </p:cNvPr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" name="Google Shape;391;p10">
              <a:extLst>
                <a:ext uri="{FF2B5EF4-FFF2-40B4-BE49-F238E27FC236}">
                  <a16:creationId xmlns:a16="http://schemas.microsoft.com/office/drawing/2014/main" id="{735BFCBA-0C11-47F5-9737-85116A9A8BD6}"/>
                </a:ext>
              </a:extLst>
            </p:cNvPr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" name="Google Shape;392;p10">
              <a:extLst>
                <a:ext uri="{FF2B5EF4-FFF2-40B4-BE49-F238E27FC236}">
                  <a16:creationId xmlns:a16="http://schemas.microsoft.com/office/drawing/2014/main" id="{82BBCE6B-69DD-4E5C-923E-652CA5F05E9A}"/>
                </a:ext>
              </a:extLst>
            </p:cNvPr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" name="Google Shape;393;p10">
              <a:extLst>
                <a:ext uri="{FF2B5EF4-FFF2-40B4-BE49-F238E27FC236}">
                  <a16:creationId xmlns:a16="http://schemas.microsoft.com/office/drawing/2014/main" id="{50DC8682-B64E-4CD0-996F-D3CFD2439473}"/>
                </a:ext>
              </a:extLst>
            </p:cNvPr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" name="Google Shape;394;p10">
              <a:extLst>
                <a:ext uri="{FF2B5EF4-FFF2-40B4-BE49-F238E27FC236}">
                  <a16:creationId xmlns:a16="http://schemas.microsoft.com/office/drawing/2014/main" id="{BD7C7E88-7485-4996-B085-06A4DAA707E0}"/>
                </a:ext>
              </a:extLst>
            </p:cNvPr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" name="Google Shape;395;p10">
              <a:extLst>
                <a:ext uri="{FF2B5EF4-FFF2-40B4-BE49-F238E27FC236}">
                  <a16:creationId xmlns:a16="http://schemas.microsoft.com/office/drawing/2014/main" id="{8418884F-CD69-4B52-A389-FA6C26382C4B}"/>
                </a:ext>
              </a:extLst>
            </p:cNvPr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9" name="Google Shape;396;p10">
              <a:extLst>
                <a:ext uri="{FF2B5EF4-FFF2-40B4-BE49-F238E27FC236}">
                  <a16:creationId xmlns:a16="http://schemas.microsoft.com/office/drawing/2014/main" id="{81E3A8BC-AF1C-464D-B3BB-63B48DD02B6D}"/>
                </a:ext>
              </a:extLst>
            </p:cNvPr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0" name="Google Shape;397;p10">
              <a:extLst>
                <a:ext uri="{FF2B5EF4-FFF2-40B4-BE49-F238E27FC236}">
                  <a16:creationId xmlns:a16="http://schemas.microsoft.com/office/drawing/2014/main" id="{42C4B7E1-9E8E-444A-83B4-E3814719377A}"/>
                </a:ext>
              </a:extLst>
            </p:cNvPr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" name="Google Shape;398;p10">
              <a:extLst>
                <a:ext uri="{FF2B5EF4-FFF2-40B4-BE49-F238E27FC236}">
                  <a16:creationId xmlns:a16="http://schemas.microsoft.com/office/drawing/2014/main" id="{5222D803-DF82-4A9E-BE4E-499493A91A9E}"/>
                </a:ext>
              </a:extLst>
            </p:cNvPr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" name="Google Shape;399;p10">
              <a:extLst>
                <a:ext uri="{FF2B5EF4-FFF2-40B4-BE49-F238E27FC236}">
                  <a16:creationId xmlns:a16="http://schemas.microsoft.com/office/drawing/2014/main" id="{D7033847-D724-4168-AAD9-69341E9B631E}"/>
                </a:ext>
              </a:extLst>
            </p:cNvPr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" name="Google Shape;400;p10">
              <a:extLst>
                <a:ext uri="{FF2B5EF4-FFF2-40B4-BE49-F238E27FC236}">
                  <a16:creationId xmlns:a16="http://schemas.microsoft.com/office/drawing/2014/main" id="{9D174F4F-7DF2-4011-8347-AA3C6ADBD75F}"/>
                </a:ext>
              </a:extLst>
            </p:cNvPr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" name="Google Shape;401;p10">
              <a:extLst>
                <a:ext uri="{FF2B5EF4-FFF2-40B4-BE49-F238E27FC236}">
                  <a16:creationId xmlns:a16="http://schemas.microsoft.com/office/drawing/2014/main" id="{7B1848AC-2FC2-444C-9583-095315F649ED}"/>
                </a:ext>
              </a:extLst>
            </p:cNvPr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" name="Google Shape;402;p10">
              <a:extLst>
                <a:ext uri="{FF2B5EF4-FFF2-40B4-BE49-F238E27FC236}">
                  <a16:creationId xmlns:a16="http://schemas.microsoft.com/office/drawing/2014/main" id="{D0C31B66-D23D-4D33-89C4-76BEA474DAD1}"/>
                </a:ext>
              </a:extLst>
            </p:cNvPr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" name="Google Shape;403;p10">
              <a:extLst>
                <a:ext uri="{FF2B5EF4-FFF2-40B4-BE49-F238E27FC236}">
                  <a16:creationId xmlns:a16="http://schemas.microsoft.com/office/drawing/2014/main" id="{2CE059F2-D8C5-4D9B-8257-1DC68F277CBB}"/>
                </a:ext>
              </a:extLst>
            </p:cNvPr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" name="Google Shape;404;p10">
              <a:extLst>
                <a:ext uri="{FF2B5EF4-FFF2-40B4-BE49-F238E27FC236}">
                  <a16:creationId xmlns:a16="http://schemas.microsoft.com/office/drawing/2014/main" id="{5AE6B82D-ED12-4480-B8D9-2E99F3BE2347}"/>
                </a:ext>
              </a:extLst>
            </p:cNvPr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" name="Google Shape;405;p10">
              <a:extLst>
                <a:ext uri="{FF2B5EF4-FFF2-40B4-BE49-F238E27FC236}">
                  <a16:creationId xmlns:a16="http://schemas.microsoft.com/office/drawing/2014/main" id="{058D1740-F475-4FEE-BB04-CFC928D32469}"/>
                </a:ext>
              </a:extLst>
            </p:cNvPr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" name="Google Shape;406;p10">
              <a:extLst>
                <a:ext uri="{FF2B5EF4-FFF2-40B4-BE49-F238E27FC236}">
                  <a16:creationId xmlns:a16="http://schemas.microsoft.com/office/drawing/2014/main" id="{C7CA5405-4D10-4240-9A31-2C2A7E85DCEA}"/>
                </a:ext>
              </a:extLst>
            </p:cNvPr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" name="Google Shape;407;p10">
              <a:extLst>
                <a:ext uri="{FF2B5EF4-FFF2-40B4-BE49-F238E27FC236}">
                  <a16:creationId xmlns:a16="http://schemas.microsoft.com/office/drawing/2014/main" id="{C7DD5E91-4871-4D36-A558-386C9B5732A3}"/>
                </a:ext>
              </a:extLst>
            </p:cNvPr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" name="Google Shape;408;p10">
              <a:extLst>
                <a:ext uri="{FF2B5EF4-FFF2-40B4-BE49-F238E27FC236}">
                  <a16:creationId xmlns:a16="http://schemas.microsoft.com/office/drawing/2014/main" id="{35C11D54-1997-4D2D-A9BA-BA3BA64B1060}"/>
                </a:ext>
              </a:extLst>
            </p:cNvPr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" name="Google Shape;409;p10">
              <a:extLst>
                <a:ext uri="{FF2B5EF4-FFF2-40B4-BE49-F238E27FC236}">
                  <a16:creationId xmlns:a16="http://schemas.microsoft.com/office/drawing/2014/main" id="{55C9351C-A767-4534-9E94-6389E97B23DD}"/>
                </a:ext>
              </a:extLst>
            </p:cNvPr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" name="Google Shape;410;p10">
              <a:extLst>
                <a:ext uri="{FF2B5EF4-FFF2-40B4-BE49-F238E27FC236}">
                  <a16:creationId xmlns:a16="http://schemas.microsoft.com/office/drawing/2014/main" id="{E1FA4C1E-3B52-47F1-960F-B7098490443D}"/>
                </a:ext>
              </a:extLst>
            </p:cNvPr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" name="Google Shape;411;p10">
              <a:extLst>
                <a:ext uri="{FF2B5EF4-FFF2-40B4-BE49-F238E27FC236}">
                  <a16:creationId xmlns:a16="http://schemas.microsoft.com/office/drawing/2014/main" id="{B8AC87DD-2A77-4185-91B2-B01F6F64C868}"/>
                </a:ext>
              </a:extLst>
            </p:cNvPr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75" name="Google Shape;412;p10">
            <a:extLst>
              <a:ext uri="{FF2B5EF4-FFF2-40B4-BE49-F238E27FC236}">
                <a16:creationId xmlns:a16="http://schemas.microsoft.com/office/drawing/2014/main" id="{94FC86F3-E2FB-4BB5-9A4B-0F9A7607B55B}"/>
              </a:ext>
            </a:extLst>
          </p:cNvPr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6" name="Google Shape;413;p10">
            <a:extLst>
              <a:ext uri="{FF2B5EF4-FFF2-40B4-BE49-F238E27FC236}">
                <a16:creationId xmlns:a16="http://schemas.microsoft.com/office/drawing/2014/main" id="{B21DF67F-564E-4F83-A6F3-DC402798E1DD}"/>
              </a:ext>
            </a:extLst>
          </p:cNvPr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7" name="Google Shape;414;p10">
            <a:extLst>
              <a:ext uri="{FF2B5EF4-FFF2-40B4-BE49-F238E27FC236}">
                <a16:creationId xmlns:a16="http://schemas.microsoft.com/office/drawing/2014/main" id="{C10CC1C1-AB46-46C3-8ED3-DC7A76C613A6}"/>
              </a:ext>
            </a:extLst>
          </p:cNvPr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8" name="Google Shape;415;p10">
            <a:extLst>
              <a:ext uri="{FF2B5EF4-FFF2-40B4-BE49-F238E27FC236}">
                <a16:creationId xmlns:a16="http://schemas.microsoft.com/office/drawing/2014/main" id="{DCCADE35-AF72-40C7-88FA-DACD6E7ABEFC}"/>
              </a:ext>
            </a:extLst>
          </p:cNvPr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9" name="Google Shape;416;p10">
            <a:extLst>
              <a:ext uri="{FF2B5EF4-FFF2-40B4-BE49-F238E27FC236}">
                <a16:creationId xmlns:a16="http://schemas.microsoft.com/office/drawing/2014/main" id="{36B189F5-B595-4473-8711-F0E47E9497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89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/>
          <p:cNvGrpSpPr>
            <a:grpSpLocks/>
          </p:cNvGrpSpPr>
          <p:nvPr/>
        </p:nvGrpSpPr>
        <p:grpSpPr bwMode="auto">
          <a:xfrm>
            <a:off x="7558358" y="2241948"/>
            <a:ext cx="664164" cy="664369"/>
            <a:chOff x="10436024" y="1937451"/>
            <a:chExt cx="885961" cy="885961"/>
          </a:xfrm>
        </p:grpSpPr>
        <p:sp>
          <p:nvSpPr>
            <p:cNvPr id="170" name="Oval 169"/>
            <p:cNvSpPr/>
            <p:nvPr/>
          </p:nvSpPr>
          <p:spPr>
            <a:xfrm>
              <a:off x="10436024" y="1937451"/>
              <a:ext cx="885961" cy="8859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zh-CN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16478" name="TextBox 170"/>
            <p:cNvSpPr txBox="1">
              <a:spLocks noChangeArrowheads="1"/>
            </p:cNvSpPr>
            <p:nvPr/>
          </p:nvSpPr>
          <p:spPr bwMode="auto">
            <a:xfrm>
              <a:off x="10492234" y="2279591"/>
              <a:ext cx="815857" cy="35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>
                <a:lnSpc>
                  <a:spcPct val="70000"/>
                </a:lnSpc>
              </a:pPr>
              <a:r>
                <a:rPr lang="en-US" altLang="zh-CN" sz="1500" b="1">
                  <a:solidFill>
                    <a:srgbClr val="FFFFFF"/>
                  </a:solidFill>
                  <a:latin typeface="Fira Sans SemiBold" pitchFamily="50" charset="0"/>
                  <a:ea typeface="Fira Sans SemiBold" pitchFamily="50" charset="0"/>
                  <a:cs typeface="B Nazanin" panose="00000400000000000000" pitchFamily="2" charset="-78"/>
                </a:rPr>
                <a:t>100</a:t>
              </a:r>
              <a:r>
                <a:rPr lang="id-ID" altLang="zh-CN" sz="1500" b="1">
                  <a:solidFill>
                    <a:srgbClr val="FFFFFF"/>
                  </a:solidFill>
                  <a:latin typeface="Fira Sans SemiBold" pitchFamily="50" charset="0"/>
                  <a:ea typeface="Fira Sans SemiBold" pitchFamily="50" charset="0"/>
                  <a:cs typeface="B Nazanin" panose="00000400000000000000" pitchFamily="2" charset="-78"/>
                </a:rPr>
                <a:t>%</a:t>
              </a:r>
            </a:p>
          </p:txBody>
        </p:sp>
      </p:grpSp>
      <p:grpSp>
        <p:nvGrpSpPr>
          <p:cNvPr id="172" name="Group 171"/>
          <p:cNvGrpSpPr>
            <a:grpSpLocks/>
          </p:cNvGrpSpPr>
          <p:nvPr/>
        </p:nvGrpSpPr>
        <p:grpSpPr bwMode="auto">
          <a:xfrm>
            <a:off x="7558358" y="3171826"/>
            <a:ext cx="664164" cy="664369"/>
            <a:chOff x="10436024" y="1937451"/>
            <a:chExt cx="885961" cy="885961"/>
          </a:xfrm>
        </p:grpSpPr>
        <p:sp>
          <p:nvSpPr>
            <p:cNvPr id="173" name="Oval 172"/>
            <p:cNvSpPr/>
            <p:nvPr/>
          </p:nvSpPr>
          <p:spPr>
            <a:xfrm>
              <a:off x="10436024" y="1937451"/>
              <a:ext cx="885961" cy="8859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zh-CN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16476" name="TextBox 173"/>
            <p:cNvSpPr txBox="1">
              <a:spLocks noChangeArrowheads="1"/>
            </p:cNvSpPr>
            <p:nvPr/>
          </p:nvSpPr>
          <p:spPr bwMode="auto">
            <a:xfrm>
              <a:off x="10530334" y="2279591"/>
              <a:ext cx="716388" cy="35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>
                <a:lnSpc>
                  <a:spcPct val="70000"/>
                </a:lnSpc>
              </a:pPr>
              <a:r>
                <a:rPr lang="en-US" altLang="zh-CN" sz="1500" b="1">
                  <a:solidFill>
                    <a:srgbClr val="FFFFFF"/>
                  </a:solidFill>
                  <a:latin typeface="Fira Sans SemiBold" pitchFamily="50" charset="0"/>
                  <a:ea typeface="Fira Sans SemiBold" pitchFamily="50" charset="0"/>
                  <a:cs typeface="B Nazanin" panose="00000400000000000000" pitchFamily="2" charset="-78"/>
                </a:rPr>
                <a:t>90</a:t>
              </a:r>
              <a:r>
                <a:rPr lang="id-ID" altLang="zh-CN" sz="1500" b="1">
                  <a:solidFill>
                    <a:srgbClr val="FFFFFF"/>
                  </a:solidFill>
                  <a:latin typeface="Fira Sans SemiBold" pitchFamily="50" charset="0"/>
                  <a:ea typeface="Fira Sans SemiBold" pitchFamily="50" charset="0"/>
                  <a:cs typeface="B Nazanin" panose="00000400000000000000" pitchFamily="2" charset="-78"/>
                </a:rPr>
                <a:t>%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8352" y="2122853"/>
            <a:ext cx="6593612" cy="734616"/>
            <a:chOff x="1023650" y="2829931"/>
            <a:chExt cx="8793466" cy="979969"/>
          </a:xfrm>
        </p:grpSpPr>
        <p:grpSp>
          <p:nvGrpSpPr>
            <p:cNvPr id="16451" name="Group 119"/>
            <p:cNvGrpSpPr>
              <a:grpSpLocks/>
            </p:cNvGrpSpPr>
            <p:nvPr/>
          </p:nvGrpSpPr>
          <p:grpSpPr bwMode="auto">
            <a:xfrm>
              <a:off x="3943367" y="3045155"/>
              <a:ext cx="5873749" cy="679451"/>
              <a:chOff x="4157687" y="3273763"/>
              <a:chExt cx="5873749" cy="679451"/>
            </a:xfrm>
          </p:grpSpPr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4158174" y="3272998"/>
                <a:ext cx="277790" cy="679783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>
                <a:off x="7090043" y="3272998"/>
                <a:ext cx="274614" cy="679783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Freeform 7"/>
              <p:cNvSpPr>
                <a:spLocks noEditPoints="1"/>
              </p:cNvSpPr>
              <p:nvPr/>
            </p:nvSpPr>
            <p:spPr bwMode="auto">
              <a:xfrm>
                <a:off x="5328065" y="3272998"/>
                <a:ext cx="277789" cy="679783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4747088" y="3272998"/>
                <a:ext cx="274614" cy="679783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Freeform 10"/>
              <p:cNvSpPr>
                <a:spLocks noEditPoints="1"/>
              </p:cNvSpPr>
              <p:nvPr/>
            </p:nvSpPr>
            <p:spPr bwMode="auto">
              <a:xfrm>
                <a:off x="7675782" y="3272998"/>
                <a:ext cx="277790" cy="679783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4 w 95"/>
                  <a:gd name="T37" fmla="*/ 133 h 234"/>
                  <a:gd name="T38" fmla="*/ 44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4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Freeform 11"/>
              <p:cNvSpPr>
                <a:spLocks noEditPoints="1"/>
              </p:cNvSpPr>
              <p:nvPr/>
            </p:nvSpPr>
            <p:spPr bwMode="auto">
              <a:xfrm>
                <a:off x="5915391" y="3272998"/>
                <a:ext cx="279377" cy="679783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Freeform 13"/>
              <p:cNvSpPr>
                <a:spLocks noEditPoints="1"/>
              </p:cNvSpPr>
              <p:nvPr/>
            </p:nvSpPr>
            <p:spPr bwMode="auto">
              <a:xfrm>
                <a:off x="6501129" y="3272998"/>
                <a:ext cx="277790" cy="679783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4455012" y="3272998"/>
                <a:ext cx="279377" cy="679783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Freeform 16"/>
              <p:cNvSpPr>
                <a:spLocks noEditPoints="1"/>
              </p:cNvSpPr>
              <p:nvPr/>
            </p:nvSpPr>
            <p:spPr bwMode="auto">
              <a:xfrm>
                <a:off x="7385294" y="3272998"/>
                <a:ext cx="279377" cy="679783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Freeform 17"/>
              <p:cNvSpPr>
                <a:spLocks noEditPoints="1"/>
              </p:cNvSpPr>
              <p:nvPr/>
            </p:nvSpPr>
            <p:spPr bwMode="auto">
              <a:xfrm>
                <a:off x="5626490" y="3272998"/>
                <a:ext cx="276202" cy="679783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5042339" y="3272998"/>
                <a:ext cx="279377" cy="679783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Freeform 20"/>
              <p:cNvSpPr>
                <a:spLocks noEditPoints="1"/>
              </p:cNvSpPr>
              <p:nvPr/>
            </p:nvSpPr>
            <p:spPr bwMode="auto">
              <a:xfrm>
                <a:off x="7972620" y="3272998"/>
                <a:ext cx="279377" cy="679783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6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Freeform 21"/>
              <p:cNvSpPr>
                <a:spLocks noEditPoints="1"/>
              </p:cNvSpPr>
              <p:nvPr/>
            </p:nvSpPr>
            <p:spPr bwMode="auto">
              <a:xfrm>
                <a:off x="6213816" y="3272998"/>
                <a:ext cx="276202" cy="679783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 23"/>
              <p:cNvSpPr>
                <a:spLocks noEditPoints="1"/>
              </p:cNvSpPr>
              <p:nvPr/>
            </p:nvSpPr>
            <p:spPr bwMode="auto">
              <a:xfrm>
                <a:off x="6799555" y="3272998"/>
                <a:ext cx="277790" cy="679783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Freeform 5"/>
              <p:cNvSpPr>
                <a:spLocks noEditPoints="1"/>
              </p:cNvSpPr>
              <p:nvPr/>
            </p:nvSpPr>
            <p:spPr bwMode="auto">
              <a:xfrm>
                <a:off x="8286919" y="3272998"/>
                <a:ext cx="277789" cy="679783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Freeform 7"/>
              <p:cNvSpPr>
                <a:spLocks noEditPoints="1"/>
              </p:cNvSpPr>
              <p:nvPr/>
            </p:nvSpPr>
            <p:spPr bwMode="auto">
              <a:xfrm>
                <a:off x="9458397" y="3272998"/>
                <a:ext cx="276202" cy="679783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Freeform 9"/>
              <p:cNvSpPr>
                <a:spLocks noEditPoints="1"/>
              </p:cNvSpPr>
              <p:nvPr/>
            </p:nvSpPr>
            <p:spPr bwMode="auto">
              <a:xfrm>
                <a:off x="8875832" y="3272998"/>
                <a:ext cx="274615" cy="679783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8583756" y="3272998"/>
                <a:ext cx="279377" cy="679783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Freeform 17"/>
              <p:cNvSpPr>
                <a:spLocks noEditPoints="1"/>
              </p:cNvSpPr>
              <p:nvPr/>
            </p:nvSpPr>
            <p:spPr bwMode="auto">
              <a:xfrm>
                <a:off x="9756822" y="3272998"/>
                <a:ext cx="274614" cy="679783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Freeform 19"/>
              <p:cNvSpPr>
                <a:spLocks noEditPoints="1"/>
              </p:cNvSpPr>
              <p:nvPr/>
            </p:nvSpPr>
            <p:spPr bwMode="auto">
              <a:xfrm>
                <a:off x="9172670" y="3272998"/>
                <a:ext cx="279377" cy="679783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6452" name="Group 86"/>
            <p:cNvGrpSpPr>
              <a:grpSpLocks/>
            </p:cNvGrpSpPr>
            <p:nvPr/>
          </p:nvGrpSpPr>
          <p:grpSpPr bwMode="auto">
            <a:xfrm>
              <a:off x="1023650" y="2829931"/>
              <a:ext cx="2739244" cy="979969"/>
              <a:chOff x="1394825" y="2090279"/>
              <a:chExt cx="2739244" cy="979969"/>
            </a:xfrm>
          </p:grpSpPr>
          <p:sp>
            <p:nvSpPr>
              <p:cNvPr id="88" name="Text Placeholder 2"/>
              <p:cNvSpPr txBox="1">
                <a:spLocks/>
              </p:cNvSpPr>
              <p:nvPr/>
            </p:nvSpPr>
            <p:spPr>
              <a:xfrm>
                <a:off x="1394825" y="2090279"/>
                <a:ext cx="2223350" cy="392347"/>
              </a:xfrm>
              <a:prstGeom prst="rect">
                <a:avLst/>
              </a:prstGeom>
              <a:noFill/>
            </p:spPr>
            <p:txBody>
              <a:bodyPr anchor="ctr"/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685577" rtl="1">
                  <a:defRPr/>
                </a:pPr>
                <a:r>
                  <a:rPr lang="fa-IR" altLang="zh-CN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 Nazanin" panose="00000400000000000000" pitchFamily="2" charset="-78"/>
                  </a:rPr>
                  <a:t>عنوان را در اینجا وارد کنید</a:t>
                </a:r>
                <a:endParaRPr lang="en-US" altLang="zh-CN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679999" y="2515979"/>
                <a:ext cx="2454070" cy="554269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r" defTabSz="1087879" rtl="1">
                  <a:defRPr/>
                </a:pPr>
                <a:r>
                  <a:rPr lang="fa-IR" altLang="zh-CN" sz="9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 Nazanin" panose="00000400000000000000" pitchFamily="2" charset="-78"/>
                  </a:rPr>
                  <a:t>برای ورود به متن کوتاه کلیک کنید، محتوای متن را می توان آزادانه ویرایش کرد و تصویر را جایگزین کرد.</a:t>
                </a:r>
                <a:endParaRPr lang="en-US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6427" name="Group 142"/>
          <p:cNvGrpSpPr>
            <a:grpSpLocks/>
          </p:cNvGrpSpPr>
          <p:nvPr/>
        </p:nvGrpSpPr>
        <p:grpSpPr bwMode="auto">
          <a:xfrm>
            <a:off x="2957646" y="3217193"/>
            <a:ext cx="4404318" cy="509338"/>
            <a:chOff x="4157687" y="4517956"/>
            <a:chExt cx="5873749" cy="679451"/>
          </a:xfrm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4158174" y="4517792"/>
              <a:ext cx="277790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7090043" y="4517792"/>
              <a:ext cx="274614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56" name="Freeform 7"/>
            <p:cNvSpPr>
              <a:spLocks noEditPoints="1"/>
            </p:cNvSpPr>
            <p:nvPr/>
          </p:nvSpPr>
          <p:spPr bwMode="auto">
            <a:xfrm>
              <a:off x="5328065" y="4517792"/>
              <a:ext cx="277789" cy="679783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9 w 96"/>
                <a:gd name="T47" fmla="*/ 69 h 234"/>
                <a:gd name="T48" fmla="*/ 19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57" name="Freeform 9"/>
            <p:cNvSpPr>
              <a:spLocks noEditPoints="1"/>
            </p:cNvSpPr>
            <p:nvPr/>
          </p:nvSpPr>
          <p:spPr bwMode="auto">
            <a:xfrm>
              <a:off x="4747088" y="4517792"/>
              <a:ext cx="274614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7675782" y="4517792"/>
              <a:ext cx="277790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4 w 95"/>
                <a:gd name="T37" fmla="*/ 133 h 234"/>
                <a:gd name="T38" fmla="*/ 44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224"/>
                    <a:pt x="44" y="224"/>
                    <a:pt x="44" y="224"/>
                  </a:cubicBezTo>
                  <a:cubicBezTo>
                    <a:pt x="44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59" name="Freeform 11"/>
            <p:cNvSpPr>
              <a:spLocks noEditPoints="1"/>
            </p:cNvSpPr>
            <p:nvPr/>
          </p:nvSpPr>
          <p:spPr bwMode="auto">
            <a:xfrm>
              <a:off x="5915391" y="4517792"/>
              <a:ext cx="279377" cy="679783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6501129" y="4517792"/>
              <a:ext cx="277790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1" name="Freeform 15"/>
            <p:cNvSpPr>
              <a:spLocks noEditPoints="1"/>
            </p:cNvSpPr>
            <p:nvPr/>
          </p:nvSpPr>
          <p:spPr bwMode="auto">
            <a:xfrm>
              <a:off x="4455012" y="4517792"/>
              <a:ext cx="279377" cy="679783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7385294" y="4517792"/>
              <a:ext cx="279377" cy="679783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3" name="Freeform 17"/>
            <p:cNvSpPr>
              <a:spLocks noEditPoints="1"/>
            </p:cNvSpPr>
            <p:nvPr/>
          </p:nvSpPr>
          <p:spPr bwMode="auto">
            <a:xfrm>
              <a:off x="5626490" y="4517792"/>
              <a:ext cx="276202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4" name="Freeform 19"/>
            <p:cNvSpPr>
              <a:spLocks noEditPoints="1"/>
            </p:cNvSpPr>
            <p:nvPr/>
          </p:nvSpPr>
          <p:spPr bwMode="auto">
            <a:xfrm>
              <a:off x="5042339" y="4517792"/>
              <a:ext cx="279377" cy="679783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5" name="Freeform 20"/>
            <p:cNvSpPr>
              <a:spLocks noEditPoints="1"/>
            </p:cNvSpPr>
            <p:nvPr/>
          </p:nvSpPr>
          <p:spPr bwMode="auto">
            <a:xfrm>
              <a:off x="7972620" y="4517792"/>
              <a:ext cx="279377" cy="679783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6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6" name="Freeform 21"/>
            <p:cNvSpPr>
              <a:spLocks noEditPoints="1"/>
            </p:cNvSpPr>
            <p:nvPr/>
          </p:nvSpPr>
          <p:spPr bwMode="auto">
            <a:xfrm>
              <a:off x="6213816" y="4517792"/>
              <a:ext cx="276202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7" name="Freeform 23"/>
            <p:cNvSpPr>
              <a:spLocks noEditPoints="1"/>
            </p:cNvSpPr>
            <p:nvPr/>
          </p:nvSpPr>
          <p:spPr bwMode="auto">
            <a:xfrm>
              <a:off x="6799555" y="4517792"/>
              <a:ext cx="277790" cy="679783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8" name="Freeform 5"/>
            <p:cNvSpPr>
              <a:spLocks noEditPoints="1"/>
            </p:cNvSpPr>
            <p:nvPr/>
          </p:nvSpPr>
          <p:spPr bwMode="auto">
            <a:xfrm>
              <a:off x="8286919" y="4517792"/>
              <a:ext cx="277789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9458397" y="4517792"/>
              <a:ext cx="276202" cy="679783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9 w 96"/>
                <a:gd name="T47" fmla="*/ 69 h 234"/>
                <a:gd name="T48" fmla="*/ 19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70" name="Freeform 9"/>
            <p:cNvSpPr>
              <a:spLocks noEditPoints="1"/>
            </p:cNvSpPr>
            <p:nvPr/>
          </p:nvSpPr>
          <p:spPr bwMode="auto">
            <a:xfrm>
              <a:off x="8875832" y="4517792"/>
              <a:ext cx="274615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71" name="Freeform 15"/>
            <p:cNvSpPr>
              <a:spLocks noEditPoints="1"/>
            </p:cNvSpPr>
            <p:nvPr/>
          </p:nvSpPr>
          <p:spPr bwMode="auto">
            <a:xfrm>
              <a:off x="8583756" y="4517792"/>
              <a:ext cx="279377" cy="679783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72" name="Freeform 17"/>
            <p:cNvSpPr>
              <a:spLocks noEditPoints="1"/>
            </p:cNvSpPr>
            <p:nvPr/>
          </p:nvSpPr>
          <p:spPr bwMode="auto">
            <a:xfrm>
              <a:off x="9756822" y="4517792"/>
              <a:ext cx="274614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9172670" y="4517792"/>
              <a:ext cx="279377" cy="679783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grpSp>
        <p:nvGrpSpPr>
          <p:cNvPr id="16428" name="Group 89"/>
          <p:cNvGrpSpPr>
            <a:grpSpLocks/>
          </p:cNvGrpSpPr>
          <p:nvPr/>
        </p:nvGrpSpPr>
        <p:grpSpPr bwMode="auto">
          <a:xfrm>
            <a:off x="768352" y="3101582"/>
            <a:ext cx="2053970" cy="711960"/>
            <a:chOff x="1394825" y="2120502"/>
            <a:chExt cx="2739244" cy="949746"/>
          </a:xfrm>
        </p:grpSpPr>
        <p:sp>
          <p:nvSpPr>
            <p:cNvPr id="91" name="Text Placeholder 2"/>
            <p:cNvSpPr txBox="1">
              <a:spLocks/>
            </p:cNvSpPr>
            <p:nvPr/>
          </p:nvSpPr>
          <p:spPr>
            <a:xfrm>
              <a:off x="1394825" y="2120502"/>
              <a:ext cx="2223350" cy="36212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577" rtl="1">
                <a:defRPr/>
              </a:pPr>
              <a:r>
                <a:rPr lang="fa-IR" altLang="zh-CN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عنوان را در اینجا وارد کنید</a:t>
              </a:r>
              <a:endParaRPr lang="en-US" altLang="zh-CN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679999" y="2515979"/>
              <a:ext cx="2454070" cy="55426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16403" name="Group 96"/>
          <p:cNvGrpSpPr>
            <a:grpSpLocks/>
          </p:cNvGrpSpPr>
          <p:nvPr/>
        </p:nvGrpSpPr>
        <p:grpSpPr bwMode="auto">
          <a:xfrm>
            <a:off x="2957646" y="1351884"/>
            <a:ext cx="4404318" cy="509339"/>
            <a:chOff x="4157687" y="2030580"/>
            <a:chExt cx="5873749" cy="67945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158174" y="2029880"/>
              <a:ext cx="277790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090043" y="2029880"/>
              <a:ext cx="274614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328065" y="2029880"/>
              <a:ext cx="277789" cy="679783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9 w 96"/>
                <a:gd name="T47" fmla="*/ 69 h 234"/>
                <a:gd name="T48" fmla="*/ 19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4747088" y="2029880"/>
              <a:ext cx="274614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7675782" y="2029880"/>
              <a:ext cx="277790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4 w 95"/>
                <a:gd name="T37" fmla="*/ 133 h 234"/>
                <a:gd name="T38" fmla="*/ 44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224"/>
                    <a:pt x="44" y="224"/>
                    <a:pt x="44" y="224"/>
                  </a:cubicBezTo>
                  <a:cubicBezTo>
                    <a:pt x="44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5915391" y="2029880"/>
              <a:ext cx="279377" cy="679783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6501129" y="2029880"/>
              <a:ext cx="277790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4455012" y="2029880"/>
              <a:ext cx="279377" cy="679783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7385294" y="2029880"/>
              <a:ext cx="279377" cy="679783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5626490" y="2029880"/>
              <a:ext cx="276202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5088372" y="2029880"/>
              <a:ext cx="279377" cy="679783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7972620" y="2029880"/>
              <a:ext cx="279377" cy="679783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6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6213816" y="2029880"/>
              <a:ext cx="276202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9" name="Freeform 23"/>
            <p:cNvSpPr>
              <a:spLocks noEditPoints="1"/>
            </p:cNvSpPr>
            <p:nvPr/>
          </p:nvSpPr>
          <p:spPr bwMode="auto">
            <a:xfrm>
              <a:off x="6799555" y="2029880"/>
              <a:ext cx="277790" cy="679783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8286919" y="2029880"/>
              <a:ext cx="277789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9458397" y="2029880"/>
              <a:ext cx="276202" cy="679783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9 w 96"/>
                <a:gd name="T47" fmla="*/ 69 h 234"/>
                <a:gd name="T48" fmla="*/ 19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8875832" y="2029880"/>
              <a:ext cx="274615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8583756" y="2029880"/>
              <a:ext cx="279377" cy="679783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9756822" y="2029880"/>
              <a:ext cx="274614" cy="679783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172670" y="2029880"/>
              <a:ext cx="279377" cy="679783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grpSp>
        <p:nvGrpSpPr>
          <p:cNvPr id="16404" name="Group 92"/>
          <p:cNvGrpSpPr>
            <a:grpSpLocks/>
          </p:cNvGrpSpPr>
          <p:nvPr/>
        </p:nvGrpSpPr>
        <p:grpSpPr bwMode="auto">
          <a:xfrm>
            <a:off x="768352" y="1301354"/>
            <a:ext cx="2053970" cy="636956"/>
            <a:chOff x="1394825" y="2220559"/>
            <a:chExt cx="2739244" cy="849691"/>
          </a:xfrm>
        </p:grpSpPr>
        <p:sp>
          <p:nvSpPr>
            <p:cNvPr id="94" name="Text Placeholder 2"/>
            <p:cNvSpPr txBox="1">
              <a:spLocks/>
            </p:cNvSpPr>
            <p:nvPr/>
          </p:nvSpPr>
          <p:spPr>
            <a:xfrm>
              <a:off x="1394825" y="2220559"/>
              <a:ext cx="2223350" cy="212826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577" rtl="1">
                <a:defRPr/>
              </a:pPr>
              <a:r>
                <a:rPr lang="fa-IR" altLang="zh-CN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عنوان را در اینجا وارد کنید</a:t>
              </a:r>
              <a:endParaRPr lang="en-US" altLang="zh-CN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679999" y="2515981"/>
              <a:ext cx="2454070" cy="55426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168" name="Group 167"/>
          <p:cNvGrpSpPr>
            <a:grpSpLocks/>
          </p:cNvGrpSpPr>
          <p:nvPr/>
        </p:nvGrpSpPr>
        <p:grpSpPr bwMode="auto">
          <a:xfrm>
            <a:off x="7558358" y="1281114"/>
            <a:ext cx="664164" cy="665560"/>
            <a:chOff x="10436024" y="1937451"/>
            <a:chExt cx="885961" cy="885961"/>
          </a:xfrm>
        </p:grpSpPr>
        <p:sp>
          <p:nvSpPr>
            <p:cNvPr id="3" name="Oval 2"/>
            <p:cNvSpPr/>
            <p:nvPr/>
          </p:nvSpPr>
          <p:spPr>
            <a:xfrm>
              <a:off x="10436024" y="1937451"/>
              <a:ext cx="885961" cy="8859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zh-CN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16402" name="TextBox 166"/>
            <p:cNvSpPr txBox="1">
              <a:spLocks noChangeArrowheads="1"/>
            </p:cNvSpPr>
            <p:nvPr/>
          </p:nvSpPr>
          <p:spPr bwMode="auto">
            <a:xfrm>
              <a:off x="10530334" y="2279591"/>
              <a:ext cx="716388" cy="351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>
                <a:lnSpc>
                  <a:spcPct val="70000"/>
                </a:lnSpc>
              </a:pPr>
              <a:r>
                <a:rPr lang="en-US" altLang="zh-CN" sz="1500" b="1">
                  <a:solidFill>
                    <a:srgbClr val="FFFFFF"/>
                  </a:solidFill>
                  <a:latin typeface="Fira Sans SemiBold" pitchFamily="50" charset="0"/>
                  <a:ea typeface="Fira Sans SemiBold" pitchFamily="50" charset="0"/>
                  <a:cs typeface="B Nazanin" panose="00000400000000000000" pitchFamily="2" charset="-78"/>
                </a:rPr>
                <a:t>95</a:t>
              </a:r>
              <a:r>
                <a:rPr lang="id-ID" altLang="zh-CN" sz="1500" b="1">
                  <a:solidFill>
                    <a:srgbClr val="FFFFFF"/>
                  </a:solidFill>
                  <a:latin typeface="Fira Sans SemiBold" pitchFamily="50" charset="0"/>
                  <a:ea typeface="Fira Sans SemiBold" pitchFamily="50" charset="0"/>
                  <a:cs typeface="B Nazanin" panose="00000400000000000000" pitchFamily="2" charset="-78"/>
                </a:rPr>
                <a:t>%</a:t>
              </a: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1140488" y="4020741"/>
            <a:ext cx="6855884" cy="259664"/>
          </a:xfrm>
          <a:prstGeom prst="rect">
            <a:avLst/>
          </a:prstGeom>
          <a:noFill/>
        </p:spPr>
        <p:txBody>
          <a:bodyPr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26" rtl="1">
              <a:lnSpc>
                <a:spcPct val="150000"/>
              </a:lnSpc>
            </a:pPr>
            <a:r>
              <a:rPr lang="fa-IR" altLang="zh-CN" sz="900" dirty="0">
                <a:solidFill>
                  <a:srgbClr val="7F7F7F"/>
                </a:solidFill>
                <a:latin typeface="Open Sans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id-ID" altLang="zh-CN" sz="900" dirty="0">
              <a:solidFill>
                <a:srgbClr val="7F7F7F"/>
              </a:solidFill>
              <a:latin typeface="Open Sans" pitchFamily="34" charset="0"/>
              <a:ea typeface="Open Sans" pitchFamily="34" charset="0"/>
              <a:cs typeface="B Nazanin" panose="00000400000000000000" pitchFamily="2" charset="-78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2958023" y="2274269"/>
            <a:ext cx="4403953" cy="509589"/>
            <a:chOff x="4157687" y="3273763"/>
            <a:chExt cx="5873749" cy="679451"/>
          </a:xfrm>
          <a:solidFill>
            <a:schemeClr val="accent2"/>
          </a:solidFill>
        </p:grpSpPr>
        <p:sp>
          <p:nvSpPr>
            <p:cNvPr id="160" name="Freeform 5"/>
            <p:cNvSpPr>
              <a:spLocks noEditPoints="1"/>
            </p:cNvSpPr>
            <p:nvPr/>
          </p:nvSpPr>
          <p:spPr bwMode="auto">
            <a:xfrm>
              <a:off x="4157687" y="3273763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63" name="Freeform 6"/>
            <p:cNvSpPr>
              <a:spLocks noEditPoints="1"/>
            </p:cNvSpPr>
            <p:nvPr/>
          </p:nvSpPr>
          <p:spPr bwMode="auto">
            <a:xfrm>
              <a:off x="7089270" y="3273763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64" name="Freeform 7"/>
            <p:cNvSpPr>
              <a:spLocks noEditPoints="1"/>
            </p:cNvSpPr>
            <p:nvPr/>
          </p:nvSpPr>
          <p:spPr bwMode="auto">
            <a:xfrm>
              <a:off x="5328203" y="3273763"/>
              <a:ext cx="277284" cy="679451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9 w 96"/>
                <a:gd name="T47" fmla="*/ 69 h 234"/>
                <a:gd name="T48" fmla="*/ 19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66" name="Freeform 9"/>
            <p:cNvSpPr>
              <a:spLocks noEditPoints="1"/>
            </p:cNvSpPr>
            <p:nvPr/>
          </p:nvSpPr>
          <p:spPr bwMode="auto">
            <a:xfrm>
              <a:off x="4746120" y="3273763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76" name="Freeform 10"/>
            <p:cNvSpPr>
              <a:spLocks noEditPoints="1"/>
            </p:cNvSpPr>
            <p:nvPr/>
          </p:nvSpPr>
          <p:spPr bwMode="auto">
            <a:xfrm>
              <a:off x="7675587" y="3273763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4 w 95"/>
                <a:gd name="T37" fmla="*/ 133 h 234"/>
                <a:gd name="T38" fmla="*/ 44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224"/>
                    <a:pt x="44" y="224"/>
                    <a:pt x="44" y="224"/>
                  </a:cubicBezTo>
                  <a:cubicBezTo>
                    <a:pt x="44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77" name="Freeform 11"/>
            <p:cNvSpPr>
              <a:spLocks noEditPoints="1"/>
            </p:cNvSpPr>
            <p:nvPr/>
          </p:nvSpPr>
          <p:spPr bwMode="auto">
            <a:xfrm>
              <a:off x="5914520" y="3273763"/>
              <a:ext cx="279400" cy="679451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78" name="Freeform 13"/>
            <p:cNvSpPr>
              <a:spLocks noEditPoints="1"/>
            </p:cNvSpPr>
            <p:nvPr/>
          </p:nvSpPr>
          <p:spPr bwMode="auto">
            <a:xfrm>
              <a:off x="6500836" y="3273763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79" name="Freeform 15"/>
            <p:cNvSpPr>
              <a:spLocks noEditPoints="1"/>
            </p:cNvSpPr>
            <p:nvPr/>
          </p:nvSpPr>
          <p:spPr bwMode="auto">
            <a:xfrm>
              <a:off x="4454020" y="3273763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80" name="Freeform 16"/>
            <p:cNvSpPr>
              <a:spLocks noEditPoints="1"/>
            </p:cNvSpPr>
            <p:nvPr/>
          </p:nvSpPr>
          <p:spPr bwMode="auto">
            <a:xfrm>
              <a:off x="7385603" y="3273763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81" name="Freeform 17"/>
            <p:cNvSpPr>
              <a:spLocks noEditPoints="1"/>
            </p:cNvSpPr>
            <p:nvPr/>
          </p:nvSpPr>
          <p:spPr bwMode="auto">
            <a:xfrm>
              <a:off x="5626654" y="3273763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82" name="Freeform 19"/>
            <p:cNvSpPr>
              <a:spLocks noEditPoints="1"/>
            </p:cNvSpPr>
            <p:nvPr/>
          </p:nvSpPr>
          <p:spPr bwMode="auto">
            <a:xfrm>
              <a:off x="5042454" y="3273763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83" name="Freeform 20"/>
            <p:cNvSpPr>
              <a:spLocks noEditPoints="1"/>
            </p:cNvSpPr>
            <p:nvPr/>
          </p:nvSpPr>
          <p:spPr bwMode="auto">
            <a:xfrm>
              <a:off x="7971920" y="3273763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6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84" name="Freeform 21"/>
            <p:cNvSpPr>
              <a:spLocks noEditPoints="1"/>
            </p:cNvSpPr>
            <p:nvPr/>
          </p:nvSpPr>
          <p:spPr bwMode="auto">
            <a:xfrm>
              <a:off x="6212970" y="3273763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85" name="Freeform 23"/>
            <p:cNvSpPr>
              <a:spLocks noEditPoints="1"/>
            </p:cNvSpPr>
            <p:nvPr/>
          </p:nvSpPr>
          <p:spPr bwMode="auto">
            <a:xfrm>
              <a:off x="6799287" y="3273763"/>
              <a:ext cx="277284" cy="679451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86" name="Freeform 5"/>
            <p:cNvSpPr>
              <a:spLocks noEditPoints="1"/>
            </p:cNvSpPr>
            <p:nvPr/>
          </p:nvSpPr>
          <p:spPr bwMode="auto">
            <a:xfrm>
              <a:off x="8287303" y="3273763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87" name="Freeform 7"/>
            <p:cNvSpPr>
              <a:spLocks noEditPoints="1"/>
            </p:cNvSpPr>
            <p:nvPr/>
          </p:nvSpPr>
          <p:spPr bwMode="auto">
            <a:xfrm>
              <a:off x="9457819" y="3273763"/>
              <a:ext cx="277284" cy="679451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9 w 96"/>
                <a:gd name="T47" fmla="*/ 69 h 234"/>
                <a:gd name="T48" fmla="*/ 19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88" name="Freeform 9"/>
            <p:cNvSpPr>
              <a:spLocks noEditPoints="1"/>
            </p:cNvSpPr>
            <p:nvPr/>
          </p:nvSpPr>
          <p:spPr bwMode="auto">
            <a:xfrm>
              <a:off x="8875736" y="3273763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89" name="Freeform 15"/>
            <p:cNvSpPr>
              <a:spLocks noEditPoints="1"/>
            </p:cNvSpPr>
            <p:nvPr/>
          </p:nvSpPr>
          <p:spPr bwMode="auto">
            <a:xfrm>
              <a:off x="8583636" y="3273763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90" name="Freeform 17"/>
            <p:cNvSpPr>
              <a:spLocks noEditPoints="1"/>
            </p:cNvSpPr>
            <p:nvPr/>
          </p:nvSpPr>
          <p:spPr bwMode="auto">
            <a:xfrm>
              <a:off x="9756269" y="3273763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91" name="Freeform 19"/>
            <p:cNvSpPr>
              <a:spLocks noEditPoints="1"/>
            </p:cNvSpPr>
            <p:nvPr/>
          </p:nvSpPr>
          <p:spPr bwMode="auto">
            <a:xfrm>
              <a:off x="9172069" y="3273763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958023" y="1349496"/>
            <a:ext cx="4181771" cy="509589"/>
            <a:chOff x="4157687" y="2030580"/>
            <a:chExt cx="5577416" cy="679452"/>
          </a:xfrm>
          <a:solidFill>
            <a:schemeClr val="accent1"/>
          </a:solidFill>
        </p:grpSpPr>
        <p:sp>
          <p:nvSpPr>
            <p:cNvPr id="193" name="Freeform 192"/>
            <p:cNvSpPr>
              <a:spLocks noEditPoints="1"/>
            </p:cNvSpPr>
            <p:nvPr/>
          </p:nvSpPr>
          <p:spPr bwMode="auto">
            <a:xfrm>
              <a:off x="4157687" y="2030581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94" name="Freeform 193"/>
            <p:cNvSpPr>
              <a:spLocks noEditPoints="1"/>
            </p:cNvSpPr>
            <p:nvPr/>
          </p:nvSpPr>
          <p:spPr bwMode="auto">
            <a:xfrm>
              <a:off x="7089270" y="2030581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95" name="Freeform 194"/>
            <p:cNvSpPr>
              <a:spLocks noEditPoints="1"/>
            </p:cNvSpPr>
            <p:nvPr/>
          </p:nvSpPr>
          <p:spPr bwMode="auto">
            <a:xfrm>
              <a:off x="5328203" y="2030581"/>
              <a:ext cx="277284" cy="679451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9 w 96"/>
                <a:gd name="T47" fmla="*/ 69 h 234"/>
                <a:gd name="T48" fmla="*/ 19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96" name="Freeform 9"/>
            <p:cNvSpPr>
              <a:spLocks noEditPoints="1"/>
            </p:cNvSpPr>
            <p:nvPr/>
          </p:nvSpPr>
          <p:spPr bwMode="auto">
            <a:xfrm>
              <a:off x="4746120" y="2030581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97" name="Freeform 10"/>
            <p:cNvSpPr>
              <a:spLocks noEditPoints="1"/>
            </p:cNvSpPr>
            <p:nvPr/>
          </p:nvSpPr>
          <p:spPr bwMode="auto">
            <a:xfrm>
              <a:off x="7675587" y="2030581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4 w 95"/>
                <a:gd name="T37" fmla="*/ 133 h 234"/>
                <a:gd name="T38" fmla="*/ 44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224"/>
                    <a:pt x="44" y="224"/>
                    <a:pt x="44" y="224"/>
                  </a:cubicBezTo>
                  <a:cubicBezTo>
                    <a:pt x="44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98" name="Freeform 11"/>
            <p:cNvSpPr>
              <a:spLocks noEditPoints="1"/>
            </p:cNvSpPr>
            <p:nvPr/>
          </p:nvSpPr>
          <p:spPr bwMode="auto">
            <a:xfrm>
              <a:off x="5914520" y="2030581"/>
              <a:ext cx="279400" cy="679451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199" name="Freeform 13"/>
            <p:cNvSpPr>
              <a:spLocks noEditPoints="1"/>
            </p:cNvSpPr>
            <p:nvPr/>
          </p:nvSpPr>
          <p:spPr bwMode="auto">
            <a:xfrm>
              <a:off x="6500836" y="2030581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00" name="Freeform 15"/>
            <p:cNvSpPr>
              <a:spLocks noEditPoints="1"/>
            </p:cNvSpPr>
            <p:nvPr/>
          </p:nvSpPr>
          <p:spPr bwMode="auto">
            <a:xfrm>
              <a:off x="4454020" y="2030581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01" name="Freeform 16"/>
            <p:cNvSpPr>
              <a:spLocks noEditPoints="1"/>
            </p:cNvSpPr>
            <p:nvPr/>
          </p:nvSpPr>
          <p:spPr bwMode="auto">
            <a:xfrm>
              <a:off x="7385603" y="2030581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02" name="Freeform 17"/>
            <p:cNvSpPr>
              <a:spLocks noEditPoints="1"/>
            </p:cNvSpPr>
            <p:nvPr/>
          </p:nvSpPr>
          <p:spPr bwMode="auto">
            <a:xfrm>
              <a:off x="5626654" y="2030581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03" name="Freeform 19"/>
            <p:cNvSpPr>
              <a:spLocks noEditPoints="1"/>
            </p:cNvSpPr>
            <p:nvPr/>
          </p:nvSpPr>
          <p:spPr bwMode="auto">
            <a:xfrm>
              <a:off x="5087457" y="2030580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04" name="Freeform 20"/>
            <p:cNvSpPr>
              <a:spLocks noEditPoints="1"/>
            </p:cNvSpPr>
            <p:nvPr/>
          </p:nvSpPr>
          <p:spPr bwMode="auto">
            <a:xfrm>
              <a:off x="7971920" y="2030581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6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05" name="Freeform 21"/>
            <p:cNvSpPr>
              <a:spLocks noEditPoints="1"/>
            </p:cNvSpPr>
            <p:nvPr/>
          </p:nvSpPr>
          <p:spPr bwMode="auto">
            <a:xfrm>
              <a:off x="6212970" y="2030581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06" name="Freeform 23"/>
            <p:cNvSpPr>
              <a:spLocks noEditPoints="1"/>
            </p:cNvSpPr>
            <p:nvPr/>
          </p:nvSpPr>
          <p:spPr bwMode="auto">
            <a:xfrm>
              <a:off x="6799287" y="2030581"/>
              <a:ext cx="277284" cy="679451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07" name="Freeform 5"/>
            <p:cNvSpPr>
              <a:spLocks noEditPoints="1"/>
            </p:cNvSpPr>
            <p:nvPr/>
          </p:nvSpPr>
          <p:spPr bwMode="auto">
            <a:xfrm>
              <a:off x="8287303" y="2030581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08" name="Freeform 7"/>
            <p:cNvSpPr>
              <a:spLocks noEditPoints="1"/>
            </p:cNvSpPr>
            <p:nvPr/>
          </p:nvSpPr>
          <p:spPr bwMode="auto">
            <a:xfrm>
              <a:off x="9457819" y="2030581"/>
              <a:ext cx="277284" cy="679451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9 w 96"/>
                <a:gd name="T47" fmla="*/ 69 h 234"/>
                <a:gd name="T48" fmla="*/ 19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09" name="Freeform 9"/>
            <p:cNvSpPr>
              <a:spLocks noEditPoints="1"/>
            </p:cNvSpPr>
            <p:nvPr/>
          </p:nvSpPr>
          <p:spPr bwMode="auto">
            <a:xfrm>
              <a:off x="8875736" y="2030581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10" name="Freeform 15"/>
            <p:cNvSpPr>
              <a:spLocks noEditPoints="1"/>
            </p:cNvSpPr>
            <p:nvPr/>
          </p:nvSpPr>
          <p:spPr bwMode="auto">
            <a:xfrm>
              <a:off x="8583636" y="2030581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12" name="Freeform 19"/>
            <p:cNvSpPr>
              <a:spLocks noEditPoints="1"/>
            </p:cNvSpPr>
            <p:nvPr/>
          </p:nvSpPr>
          <p:spPr bwMode="auto">
            <a:xfrm>
              <a:off x="9172069" y="2030581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2958024" y="3222905"/>
            <a:ext cx="3969112" cy="509589"/>
            <a:chOff x="4157687" y="4517956"/>
            <a:chExt cx="5293782" cy="679451"/>
          </a:xfrm>
          <a:solidFill>
            <a:schemeClr val="accent3"/>
          </a:solidFill>
        </p:grpSpPr>
        <p:sp>
          <p:nvSpPr>
            <p:cNvPr id="214" name="Freeform 5"/>
            <p:cNvSpPr>
              <a:spLocks noEditPoints="1"/>
            </p:cNvSpPr>
            <p:nvPr/>
          </p:nvSpPr>
          <p:spPr bwMode="auto">
            <a:xfrm>
              <a:off x="4157687" y="4517956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15" name="Freeform 6"/>
            <p:cNvSpPr>
              <a:spLocks noEditPoints="1"/>
            </p:cNvSpPr>
            <p:nvPr/>
          </p:nvSpPr>
          <p:spPr bwMode="auto">
            <a:xfrm>
              <a:off x="7089270" y="4517956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16" name="Freeform 7"/>
            <p:cNvSpPr>
              <a:spLocks noEditPoints="1"/>
            </p:cNvSpPr>
            <p:nvPr/>
          </p:nvSpPr>
          <p:spPr bwMode="auto">
            <a:xfrm>
              <a:off x="5328203" y="4517956"/>
              <a:ext cx="277284" cy="679451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9 w 96"/>
                <a:gd name="T47" fmla="*/ 69 h 234"/>
                <a:gd name="T48" fmla="*/ 19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17" name="Freeform 9"/>
            <p:cNvSpPr>
              <a:spLocks noEditPoints="1"/>
            </p:cNvSpPr>
            <p:nvPr/>
          </p:nvSpPr>
          <p:spPr bwMode="auto">
            <a:xfrm>
              <a:off x="4746120" y="4517956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18" name="Freeform 10"/>
            <p:cNvSpPr>
              <a:spLocks noEditPoints="1"/>
            </p:cNvSpPr>
            <p:nvPr/>
          </p:nvSpPr>
          <p:spPr bwMode="auto">
            <a:xfrm>
              <a:off x="7675587" y="4517956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4 w 95"/>
                <a:gd name="T37" fmla="*/ 133 h 234"/>
                <a:gd name="T38" fmla="*/ 44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224"/>
                    <a:pt x="44" y="224"/>
                    <a:pt x="44" y="224"/>
                  </a:cubicBezTo>
                  <a:cubicBezTo>
                    <a:pt x="44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19" name="Freeform 11"/>
            <p:cNvSpPr>
              <a:spLocks noEditPoints="1"/>
            </p:cNvSpPr>
            <p:nvPr/>
          </p:nvSpPr>
          <p:spPr bwMode="auto">
            <a:xfrm>
              <a:off x="5914520" y="4517956"/>
              <a:ext cx="279400" cy="679451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20" name="Freeform 13"/>
            <p:cNvSpPr>
              <a:spLocks noEditPoints="1"/>
            </p:cNvSpPr>
            <p:nvPr/>
          </p:nvSpPr>
          <p:spPr bwMode="auto">
            <a:xfrm>
              <a:off x="6500836" y="4517956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21" name="Freeform 15"/>
            <p:cNvSpPr>
              <a:spLocks noEditPoints="1"/>
            </p:cNvSpPr>
            <p:nvPr/>
          </p:nvSpPr>
          <p:spPr bwMode="auto">
            <a:xfrm>
              <a:off x="4454020" y="4517956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22" name="Freeform 16"/>
            <p:cNvSpPr>
              <a:spLocks noEditPoints="1"/>
            </p:cNvSpPr>
            <p:nvPr/>
          </p:nvSpPr>
          <p:spPr bwMode="auto">
            <a:xfrm>
              <a:off x="7385603" y="4517956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23" name="Freeform 17"/>
            <p:cNvSpPr>
              <a:spLocks noEditPoints="1"/>
            </p:cNvSpPr>
            <p:nvPr/>
          </p:nvSpPr>
          <p:spPr bwMode="auto">
            <a:xfrm>
              <a:off x="5626654" y="4517956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24" name="Freeform 19"/>
            <p:cNvSpPr>
              <a:spLocks noEditPoints="1"/>
            </p:cNvSpPr>
            <p:nvPr/>
          </p:nvSpPr>
          <p:spPr bwMode="auto">
            <a:xfrm>
              <a:off x="5042454" y="4517956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25" name="Freeform 20"/>
            <p:cNvSpPr>
              <a:spLocks noEditPoints="1"/>
            </p:cNvSpPr>
            <p:nvPr/>
          </p:nvSpPr>
          <p:spPr bwMode="auto">
            <a:xfrm>
              <a:off x="7971920" y="4517956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6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26" name="Freeform 21"/>
            <p:cNvSpPr>
              <a:spLocks noEditPoints="1"/>
            </p:cNvSpPr>
            <p:nvPr/>
          </p:nvSpPr>
          <p:spPr bwMode="auto">
            <a:xfrm>
              <a:off x="6212970" y="4517956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27" name="Freeform 23"/>
            <p:cNvSpPr>
              <a:spLocks noEditPoints="1"/>
            </p:cNvSpPr>
            <p:nvPr/>
          </p:nvSpPr>
          <p:spPr bwMode="auto">
            <a:xfrm>
              <a:off x="6799287" y="4517956"/>
              <a:ext cx="277284" cy="679451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28" name="Freeform 5"/>
            <p:cNvSpPr>
              <a:spLocks noEditPoints="1"/>
            </p:cNvSpPr>
            <p:nvPr/>
          </p:nvSpPr>
          <p:spPr bwMode="auto">
            <a:xfrm>
              <a:off x="8287303" y="4517956"/>
              <a:ext cx="277284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8" y="25"/>
                    <a:pt x="28" y="19"/>
                  </a:cubicBezTo>
                  <a:cubicBezTo>
                    <a:pt x="28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30" name="Freeform 9"/>
            <p:cNvSpPr>
              <a:spLocks noEditPoints="1"/>
            </p:cNvSpPr>
            <p:nvPr/>
          </p:nvSpPr>
          <p:spPr bwMode="auto">
            <a:xfrm>
              <a:off x="8875736" y="4517956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3 w 95"/>
                <a:gd name="T7" fmla="*/ 34 h 234"/>
                <a:gd name="T8" fmla="*/ 27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1 w 95"/>
                <a:gd name="T31" fmla="*/ 234 h 234"/>
                <a:gd name="T32" fmla="*/ 50 w 95"/>
                <a:gd name="T33" fmla="*/ 224 h 234"/>
                <a:gd name="T34" fmla="*/ 50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3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4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3" y="34"/>
                  </a:cubicBezTo>
                  <a:cubicBezTo>
                    <a:pt x="29" y="29"/>
                    <a:pt x="27" y="25"/>
                    <a:pt x="27" y="19"/>
                  </a:cubicBezTo>
                  <a:cubicBezTo>
                    <a:pt x="27" y="14"/>
                    <a:pt x="29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1" y="234"/>
                  </a:cubicBezTo>
                  <a:cubicBezTo>
                    <a:pt x="54" y="234"/>
                    <a:pt x="50" y="231"/>
                    <a:pt x="50" y="224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3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4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31" name="Freeform 15"/>
            <p:cNvSpPr>
              <a:spLocks noEditPoints="1"/>
            </p:cNvSpPr>
            <p:nvPr/>
          </p:nvSpPr>
          <p:spPr bwMode="auto">
            <a:xfrm>
              <a:off x="8583636" y="4517956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2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233" name="Freeform 19"/>
            <p:cNvSpPr>
              <a:spLocks noEditPoints="1"/>
            </p:cNvSpPr>
            <p:nvPr/>
          </p:nvSpPr>
          <p:spPr bwMode="auto">
            <a:xfrm>
              <a:off x="9172069" y="4517956"/>
              <a:ext cx="279400" cy="679451"/>
            </a:xfrm>
            <a:custGeom>
              <a:avLst/>
              <a:gdLst>
                <a:gd name="T0" fmla="*/ 67 w 96"/>
                <a:gd name="T1" fmla="*/ 19 h 234"/>
                <a:gd name="T2" fmla="*/ 61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1 w 96"/>
                <a:gd name="T15" fmla="*/ 6 h 234"/>
                <a:gd name="T16" fmla="*/ 67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7 w 96"/>
                <a:gd name="T23" fmla="*/ 134 h 234"/>
                <a:gd name="T24" fmla="*/ 77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8 w 96"/>
                <a:gd name="T47" fmla="*/ 69 h 234"/>
                <a:gd name="T48" fmla="*/ 18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2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3" y="0"/>
                    <a:pt x="58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161" name="直接连接符 160"/>
            <p:cNvCxnSpPr>
              <a:endCxn id="162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矩形 161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165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66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Elbow Connector 12"/>
          <p:cNvCxnSpPr/>
          <p:nvPr/>
        </p:nvCxnSpPr>
        <p:spPr>
          <a:xfrm>
            <a:off x="5264730" y="1760934"/>
            <a:ext cx="1485442" cy="6477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5264730" y="3167062"/>
            <a:ext cx="1485442" cy="6477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64730" y="2794398"/>
            <a:ext cx="1485442" cy="119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2165300" y="1760935"/>
            <a:ext cx="1046237" cy="804863"/>
          </a:xfrm>
          <a:prstGeom prst="bentConnector3">
            <a:avLst>
              <a:gd name="adj1" fmla="val -930"/>
            </a:avLst>
          </a:prstGeom>
          <a:ln w="38100"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2165300" y="3009900"/>
            <a:ext cx="1046237" cy="804863"/>
          </a:xfrm>
          <a:prstGeom prst="bentConnector3">
            <a:avLst>
              <a:gd name="adj1" fmla="val -930"/>
            </a:avLst>
          </a:prstGeom>
          <a:ln w="38100">
            <a:solidFill>
              <a:schemeClr val="accent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65299" y="2795588"/>
            <a:ext cx="905786" cy="238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7017980" y="2099074"/>
            <a:ext cx="1029572" cy="1064418"/>
            <a:chOff x="3975101" y="1854200"/>
            <a:chExt cx="4476751" cy="4622802"/>
          </a:xfrm>
          <a:solidFill>
            <a:schemeClr val="accent4"/>
          </a:solidFill>
        </p:grpSpPr>
        <p:grpSp>
          <p:nvGrpSpPr>
            <p:cNvPr id="15401" name="Group 33"/>
            <p:cNvGrpSpPr>
              <a:grpSpLocks/>
            </p:cNvGrpSpPr>
            <p:nvPr/>
          </p:nvGrpSpPr>
          <p:grpSpPr bwMode="auto">
            <a:xfrm>
              <a:off x="3975101" y="1854201"/>
              <a:ext cx="4476751" cy="4622801"/>
              <a:chOff x="2981325" y="1390650"/>
              <a:chExt cx="3357563" cy="3467101"/>
            </a:xfrm>
            <a:grpFill/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4223430" y="3876568"/>
                <a:ext cx="857827" cy="659292"/>
              </a:xfrm>
              <a:custGeom>
                <a:avLst/>
                <a:gdLst>
                  <a:gd name="T0" fmla="*/ 58 w 117"/>
                  <a:gd name="T1" fmla="*/ 3 h 90"/>
                  <a:gd name="T2" fmla="*/ 43 w 117"/>
                  <a:gd name="T3" fmla="*/ 0 h 90"/>
                  <a:gd name="T4" fmla="*/ 0 w 117"/>
                  <a:gd name="T5" fmla="*/ 90 h 90"/>
                  <a:gd name="T6" fmla="*/ 58 w 117"/>
                  <a:gd name="T7" fmla="*/ 90 h 90"/>
                  <a:gd name="T8" fmla="*/ 117 w 117"/>
                  <a:gd name="T9" fmla="*/ 90 h 90"/>
                  <a:gd name="T10" fmla="*/ 74 w 117"/>
                  <a:gd name="T11" fmla="*/ 0 h 90"/>
                  <a:gd name="T12" fmla="*/ 58 w 117"/>
                  <a:gd name="T13" fmla="*/ 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90">
                    <a:moveTo>
                      <a:pt x="58" y="3"/>
                    </a:moveTo>
                    <a:cubicBezTo>
                      <a:pt x="53" y="3"/>
                      <a:pt x="48" y="2"/>
                      <a:pt x="43" y="0"/>
                    </a:cubicBezTo>
                    <a:cubicBezTo>
                      <a:pt x="33" y="38"/>
                      <a:pt x="8" y="77"/>
                      <a:pt x="0" y="90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08" y="77"/>
                      <a:pt x="85" y="38"/>
                      <a:pt x="74" y="0"/>
                    </a:cubicBezTo>
                    <a:cubicBezTo>
                      <a:pt x="69" y="2"/>
                      <a:pt x="64" y="3"/>
                      <a:pt x="58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4405863" y="3725320"/>
                <a:ext cx="492962" cy="174517"/>
              </a:xfrm>
              <a:custGeom>
                <a:avLst/>
                <a:gdLst>
                  <a:gd name="T0" fmla="*/ 0 w 67"/>
                  <a:gd name="T1" fmla="*/ 0 h 24"/>
                  <a:gd name="T2" fmla="*/ 18 w 67"/>
                  <a:gd name="T3" fmla="*/ 21 h 24"/>
                  <a:gd name="T4" fmla="*/ 33 w 67"/>
                  <a:gd name="T5" fmla="*/ 24 h 24"/>
                  <a:gd name="T6" fmla="*/ 49 w 67"/>
                  <a:gd name="T7" fmla="*/ 21 h 24"/>
                  <a:gd name="T8" fmla="*/ 67 w 67"/>
                  <a:gd name="T9" fmla="*/ 0 h 24"/>
                  <a:gd name="T10" fmla="*/ 45 w 67"/>
                  <a:gd name="T11" fmla="*/ 0 h 24"/>
                  <a:gd name="T12" fmla="*/ 33 w 67"/>
                  <a:gd name="T13" fmla="*/ 0 h 24"/>
                  <a:gd name="T14" fmla="*/ 22 w 67"/>
                  <a:gd name="T15" fmla="*/ 0 h 24"/>
                  <a:gd name="T16" fmla="*/ 0 w 6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24">
                    <a:moveTo>
                      <a:pt x="0" y="0"/>
                    </a:moveTo>
                    <a:cubicBezTo>
                      <a:pt x="0" y="9"/>
                      <a:pt x="7" y="17"/>
                      <a:pt x="18" y="21"/>
                    </a:cubicBezTo>
                    <a:cubicBezTo>
                      <a:pt x="23" y="23"/>
                      <a:pt x="28" y="24"/>
                      <a:pt x="33" y="24"/>
                    </a:cubicBezTo>
                    <a:cubicBezTo>
                      <a:pt x="39" y="24"/>
                      <a:pt x="44" y="23"/>
                      <a:pt x="49" y="21"/>
                    </a:cubicBezTo>
                    <a:cubicBezTo>
                      <a:pt x="60" y="17"/>
                      <a:pt x="67" y="9"/>
                      <a:pt x="6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Freeform 7"/>
              <p:cNvSpPr>
                <a:spLocks noEditPoints="1"/>
              </p:cNvSpPr>
              <p:nvPr/>
            </p:nvSpPr>
            <p:spPr bwMode="auto">
              <a:xfrm>
                <a:off x="3633430" y="4535860"/>
                <a:ext cx="2041710" cy="321891"/>
              </a:xfrm>
              <a:custGeom>
                <a:avLst/>
                <a:gdLst>
                  <a:gd name="T0" fmla="*/ 23 w 279"/>
                  <a:gd name="T1" fmla="*/ 44 h 44"/>
                  <a:gd name="T2" fmla="*/ 174 w 279"/>
                  <a:gd name="T3" fmla="*/ 0 h 44"/>
                  <a:gd name="T4" fmla="*/ 167 w 279"/>
                  <a:gd name="T5" fmla="*/ 0 h 44"/>
                  <a:gd name="T6" fmla="*/ 161 w 279"/>
                  <a:gd name="T7" fmla="*/ 0 h 44"/>
                  <a:gd name="T8" fmla="*/ 156 w 279"/>
                  <a:gd name="T9" fmla="*/ 0 h 44"/>
                  <a:gd name="T10" fmla="*/ 152 w 279"/>
                  <a:gd name="T11" fmla="*/ 0 h 44"/>
                  <a:gd name="T12" fmla="*/ 148 w 279"/>
                  <a:gd name="T13" fmla="*/ 0 h 44"/>
                  <a:gd name="T14" fmla="*/ 145 w 279"/>
                  <a:gd name="T15" fmla="*/ 0 h 44"/>
                  <a:gd name="T16" fmla="*/ 143 w 279"/>
                  <a:gd name="T17" fmla="*/ 0 h 44"/>
                  <a:gd name="T18" fmla="*/ 142 w 279"/>
                  <a:gd name="T19" fmla="*/ 0 h 44"/>
                  <a:gd name="T20" fmla="*/ 141 w 279"/>
                  <a:gd name="T21" fmla="*/ 0 h 44"/>
                  <a:gd name="T22" fmla="*/ 140 w 279"/>
                  <a:gd name="T23" fmla="*/ 0 h 44"/>
                  <a:gd name="T24" fmla="*/ 140 w 279"/>
                  <a:gd name="T25" fmla="*/ 0 h 44"/>
                  <a:gd name="T26" fmla="*/ 139 w 279"/>
                  <a:gd name="T27" fmla="*/ 0 h 44"/>
                  <a:gd name="T28" fmla="*/ 139 w 279"/>
                  <a:gd name="T29" fmla="*/ 0 h 44"/>
                  <a:gd name="T30" fmla="*/ 132 w 279"/>
                  <a:gd name="T31" fmla="*/ 0 h 44"/>
                  <a:gd name="T32" fmla="*/ 122 w 279"/>
                  <a:gd name="T33" fmla="*/ 0 h 44"/>
                  <a:gd name="T34" fmla="*/ 114 w 279"/>
                  <a:gd name="T35" fmla="*/ 0 h 44"/>
                  <a:gd name="T36" fmla="*/ 107 w 279"/>
                  <a:gd name="T37" fmla="*/ 0 h 44"/>
                  <a:gd name="T38" fmla="*/ 101 w 279"/>
                  <a:gd name="T39" fmla="*/ 0 h 44"/>
                  <a:gd name="T40" fmla="*/ 96 w 279"/>
                  <a:gd name="T41" fmla="*/ 0 h 44"/>
                  <a:gd name="T42" fmla="*/ 92 w 279"/>
                  <a:gd name="T43" fmla="*/ 0 h 44"/>
                  <a:gd name="T44" fmla="*/ 89 w 279"/>
                  <a:gd name="T45" fmla="*/ 0 h 44"/>
                  <a:gd name="T46" fmla="*/ 87 w 279"/>
                  <a:gd name="T47" fmla="*/ 0 h 44"/>
                  <a:gd name="T48" fmla="*/ 85 w 279"/>
                  <a:gd name="T49" fmla="*/ 0 h 44"/>
                  <a:gd name="T50" fmla="*/ 83 w 279"/>
                  <a:gd name="T51" fmla="*/ 0 h 44"/>
                  <a:gd name="T52" fmla="*/ 82 w 279"/>
                  <a:gd name="T53" fmla="*/ 0 h 44"/>
                  <a:gd name="T54" fmla="*/ 82 w 279"/>
                  <a:gd name="T55" fmla="*/ 0 h 44"/>
                  <a:gd name="T56" fmla="*/ 81 w 279"/>
                  <a:gd name="T57" fmla="*/ 0 h 44"/>
                  <a:gd name="T58" fmla="*/ 81 w 279"/>
                  <a:gd name="T59" fmla="*/ 0 h 44"/>
                  <a:gd name="T60" fmla="*/ 81 w 279"/>
                  <a:gd name="T61" fmla="*/ 0 h 44"/>
                  <a:gd name="T62" fmla="*/ 73 w 279"/>
                  <a:gd name="T63" fmla="*/ 0 h 44"/>
                  <a:gd name="T64" fmla="*/ 67 w 279"/>
                  <a:gd name="T65" fmla="*/ 44 h 44"/>
                  <a:gd name="T66" fmla="*/ 80 w 279"/>
                  <a:gd name="T67" fmla="*/ 44 h 44"/>
                  <a:gd name="T68" fmla="*/ 93 w 279"/>
                  <a:gd name="T69" fmla="*/ 44 h 44"/>
                  <a:gd name="T70" fmla="*/ 104 w 279"/>
                  <a:gd name="T71" fmla="*/ 44 h 44"/>
                  <a:gd name="T72" fmla="*/ 113 w 279"/>
                  <a:gd name="T73" fmla="*/ 44 h 44"/>
                  <a:gd name="T74" fmla="*/ 120 w 279"/>
                  <a:gd name="T75" fmla="*/ 44 h 44"/>
                  <a:gd name="T76" fmla="*/ 126 w 279"/>
                  <a:gd name="T77" fmla="*/ 44 h 44"/>
                  <a:gd name="T78" fmla="*/ 131 w 279"/>
                  <a:gd name="T79" fmla="*/ 44 h 44"/>
                  <a:gd name="T80" fmla="*/ 134 w 279"/>
                  <a:gd name="T81" fmla="*/ 44 h 44"/>
                  <a:gd name="T82" fmla="*/ 136 w 279"/>
                  <a:gd name="T83" fmla="*/ 44 h 44"/>
                  <a:gd name="T84" fmla="*/ 138 w 279"/>
                  <a:gd name="T85" fmla="*/ 44 h 44"/>
                  <a:gd name="T86" fmla="*/ 139 w 279"/>
                  <a:gd name="T87" fmla="*/ 44 h 44"/>
                  <a:gd name="T88" fmla="*/ 139 w 279"/>
                  <a:gd name="T89" fmla="*/ 44 h 44"/>
                  <a:gd name="T90" fmla="*/ 139 w 279"/>
                  <a:gd name="T91" fmla="*/ 44 h 44"/>
                  <a:gd name="T92" fmla="*/ 150 w 279"/>
                  <a:gd name="T93" fmla="*/ 44 h 44"/>
                  <a:gd name="T94" fmla="*/ 169 w 279"/>
                  <a:gd name="T95" fmla="*/ 44 h 44"/>
                  <a:gd name="T96" fmla="*/ 279 w 279"/>
                  <a:gd name="T97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9" h="44">
                    <a:moveTo>
                      <a:pt x="67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1"/>
                      <a:pt x="0" y="23"/>
                    </a:cubicBezTo>
                    <a:cubicBezTo>
                      <a:pt x="0" y="35"/>
                      <a:pt x="11" y="44"/>
                      <a:pt x="23" y="44"/>
                    </a:cubicBezTo>
                    <a:cubicBezTo>
                      <a:pt x="67" y="44"/>
                      <a:pt x="67" y="44"/>
                      <a:pt x="67" y="44"/>
                    </a:cubicBezTo>
                    <a:moveTo>
                      <a:pt x="256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15"/>
                      <a:pt x="67" y="29"/>
                      <a:pt x="67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9" y="44"/>
                      <a:pt x="109" y="44"/>
                      <a:pt x="109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20" y="44"/>
                      <a:pt x="120" y="44"/>
                      <a:pt x="120" y="44"/>
                    </a:cubicBezTo>
                    <a:cubicBezTo>
                      <a:pt x="122" y="44"/>
                      <a:pt x="122" y="44"/>
                      <a:pt x="122" y="44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125" y="44"/>
                      <a:pt x="125" y="44"/>
                      <a:pt x="125" y="44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1" y="44"/>
                      <a:pt x="131" y="44"/>
                      <a:pt x="131" y="44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6" y="44"/>
                      <a:pt x="136" y="44"/>
                      <a:pt x="136" y="44"/>
                    </a:cubicBezTo>
                    <a:cubicBezTo>
                      <a:pt x="136" y="44"/>
                      <a:pt x="136" y="44"/>
                      <a:pt x="136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45" y="44"/>
                      <a:pt x="145" y="44"/>
                      <a:pt x="145" y="44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60" y="44"/>
                      <a:pt x="160" y="44"/>
                      <a:pt x="160" y="44"/>
                    </a:cubicBezTo>
                    <a:cubicBezTo>
                      <a:pt x="165" y="44"/>
                      <a:pt x="165" y="44"/>
                      <a:pt x="165" y="44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256" y="44"/>
                      <a:pt x="256" y="44"/>
                      <a:pt x="256" y="44"/>
                    </a:cubicBezTo>
                    <a:cubicBezTo>
                      <a:pt x="269" y="44"/>
                      <a:pt x="279" y="35"/>
                      <a:pt x="279" y="23"/>
                    </a:cubicBezTo>
                    <a:cubicBezTo>
                      <a:pt x="279" y="11"/>
                      <a:pt x="269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Freeform 8"/>
              <p:cNvSpPr>
                <a:spLocks/>
              </p:cNvSpPr>
              <p:nvPr/>
            </p:nvSpPr>
            <p:spPr bwMode="auto">
              <a:xfrm>
                <a:off x="2981325" y="1390650"/>
                <a:ext cx="853947" cy="1733549"/>
              </a:xfrm>
              <a:custGeom>
                <a:avLst/>
                <a:gdLst>
                  <a:gd name="T0" fmla="*/ 93 w 117"/>
                  <a:gd name="T1" fmla="*/ 0 h 237"/>
                  <a:gd name="T2" fmla="*/ 93 w 117"/>
                  <a:gd name="T3" fmla="*/ 0 h 237"/>
                  <a:gd name="T4" fmla="*/ 3 w 117"/>
                  <a:gd name="T5" fmla="*/ 0 h 237"/>
                  <a:gd name="T6" fmla="*/ 117 w 117"/>
                  <a:gd name="T7" fmla="*/ 237 h 237"/>
                  <a:gd name="T8" fmla="*/ 109 w 117"/>
                  <a:gd name="T9" fmla="*/ 207 h 237"/>
                  <a:gd name="T10" fmla="*/ 83 w 117"/>
                  <a:gd name="T11" fmla="*/ 190 h 237"/>
                  <a:gd name="T12" fmla="*/ 31 w 117"/>
                  <a:gd name="T13" fmla="*/ 26 h 237"/>
                  <a:gd name="T14" fmla="*/ 93 w 117"/>
                  <a:gd name="T15" fmla="*/ 26 h 237"/>
                  <a:gd name="T16" fmla="*/ 93 w 117"/>
                  <a:gd name="T1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237">
                    <a:moveTo>
                      <a:pt x="93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214"/>
                      <a:pt x="117" y="237"/>
                    </a:cubicBezTo>
                    <a:cubicBezTo>
                      <a:pt x="115" y="227"/>
                      <a:pt x="113" y="218"/>
                      <a:pt x="109" y="207"/>
                    </a:cubicBezTo>
                    <a:cubicBezTo>
                      <a:pt x="100" y="204"/>
                      <a:pt x="91" y="198"/>
                      <a:pt x="83" y="190"/>
                    </a:cubicBezTo>
                    <a:cubicBezTo>
                      <a:pt x="46" y="151"/>
                      <a:pt x="33" y="74"/>
                      <a:pt x="31" y="26"/>
                    </a:cubicBezTo>
                    <a:cubicBezTo>
                      <a:pt x="93" y="26"/>
                      <a:pt x="93" y="26"/>
                      <a:pt x="93" y="26"/>
                    </a:cubicBezTo>
                    <a:lnTo>
                      <a:pt x="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 11"/>
              <p:cNvSpPr>
                <a:spLocks/>
              </p:cNvSpPr>
              <p:nvPr/>
            </p:nvSpPr>
            <p:spPr bwMode="auto">
              <a:xfrm>
                <a:off x="5484941" y="1390650"/>
                <a:ext cx="853947" cy="1733549"/>
              </a:xfrm>
              <a:custGeom>
                <a:avLst/>
                <a:gdLst>
                  <a:gd name="T0" fmla="*/ 24 w 117"/>
                  <a:gd name="T1" fmla="*/ 0 h 237"/>
                  <a:gd name="T2" fmla="*/ 24 w 117"/>
                  <a:gd name="T3" fmla="*/ 0 h 237"/>
                  <a:gd name="T4" fmla="*/ 114 w 117"/>
                  <a:gd name="T5" fmla="*/ 0 h 237"/>
                  <a:gd name="T6" fmla="*/ 0 w 117"/>
                  <a:gd name="T7" fmla="*/ 237 h 237"/>
                  <a:gd name="T8" fmla="*/ 8 w 117"/>
                  <a:gd name="T9" fmla="*/ 207 h 237"/>
                  <a:gd name="T10" fmla="*/ 34 w 117"/>
                  <a:gd name="T11" fmla="*/ 190 h 237"/>
                  <a:gd name="T12" fmla="*/ 86 w 117"/>
                  <a:gd name="T13" fmla="*/ 26 h 237"/>
                  <a:gd name="T14" fmla="*/ 24 w 117"/>
                  <a:gd name="T15" fmla="*/ 26 h 237"/>
                  <a:gd name="T16" fmla="*/ 24 w 117"/>
                  <a:gd name="T1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237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17" y="214"/>
                      <a:pt x="0" y="237"/>
                    </a:cubicBezTo>
                    <a:cubicBezTo>
                      <a:pt x="2" y="227"/>
                      <a:pt x="4" y="218"/>
                      <a:pt x="8" y="207"/>
                    </a:cubicBezTo>
                    <a:cubicBezTo>
                      <a:pt x="17" y="204"/>
                      <a:pt x="25" y="198"/>
                      <a:pt x="34" y="190"/>
                    </a:cubicBezTo>
                    <a:cubicBezTo>
                      <a:pt x="71" y="151"/>
                      <a:pt x="84" y="74"/>
                      <a:pt x="86" y="26"/>
                    </a:cubicBezTo>
                    <a:cubicBezTo>
                      <a:pt x="24" y="26"/>
                      <a:pt x="24" y="26"/>
                      <a:pt x="24" y="26"/>
                    </a:cubicBez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882" tIns="60941" rIns="121882" bIns="60941"/>
              <a:lstStyle/>
              <a:p>
                <a:pPr algn="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6205713" y="3415818"/>
              <a:ext cx="1283508" cy="1551276"/>
            </a:xfrm>
            <a:custGeom>
              <a:avLst/>
              <a:gdLst>
                <a:gd name="T0" fmla="*/ 0 w 131"/>
                <a:gd name="T1" fmla="*/ 159 h 159"/>
                <a:gd name="T2" fmla="*/ 0 w 131"/>
                <a:gd name="T3" fmla="*/ 0 h 159"/>
                <a:gd name="T4" fmla="*/ 131 w 131"/>
                <a:gd name="T5" fmla="*/ 0 h 159"/>
                <a:gd name="T6" fmla="*/ 122 w 131"/>
                <a:gd name="T7" fmla="*/ 47 h 159"/>
                <a:gd name="T8" fmla="*/ 114 w 131"/>
                <a:gd name="T9" fmla="*/ 77 h 159"/>
                <a:gd name="T10" fmla="*/ 114 w 131"/>
                <a:gd name="T11" fmla="*/ 77 h 159"/>
                <a:gd name="T12" fmla="*/ 77 w 131"/>
                <a:gd name="T13" fmla="*/ 119 h 159"/>
                <a:gd name="T14" fmla="*/ 83 w 131"/>
                <a:gd name="T15" fmla="*/ 130 h 159"/>
                <a:gd name="T16" fmla="*/ 70 w 131"/>
                <a:gd name="T17" fmla="*/ 143 h 159"/>
                <a:gd name="T18" fmla="*/ 62 w 131"/>
                <a:gd name="T19" fmla="*/ 143 h 159"/>
                <a:gd name="T20" fmla="*/ 62 w 131"/>
                <a:gd name="T21" fmla="*/ 146 h 159"/>
                <a:gd name="T22" fmla="*/ 49 w 131"/>
                <a:gd name="T23" fmla="*/ 159 h 159"/>
                <a:gd name="T24" fmla="*/ 34 w 131"/>
                <a:gd name="T25" fmla="*/ 159 h 159"/>
                <a:gd name="T26" fmla="*/ 12 w 131"/>
                <a:gd name="T27" fmla="*/ 159 h 159"/>
                <a:gd name="T28" fmla="*/ 0 w 131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59">
                  <a:moveTo>
                    <a:pt x="0" y="1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9" y="17"/>
                    <a:pt x="126" y="33"/>
                    <a:pt x="122" y="47"/>
                  </a:cubicBezTo>
                  <a:cubicBezTo>
                    <a:pt x="119" y="58"/>
                    <a:pt x="116" y="6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04" y="100"/>
                    <a:pt x="92" y="115"/>
                    <a:pt x="77" y="119"/>
                  </a:cubicBezTo>
                  <a:cubicBezTo>
                    <a:pt x="80" y="121"/>
                    <a:pt x="83" y="126"/>
                    <a:pt x="83" y="130"/>
                  </a:cubicBezTo>
                  <a:cubicBezTo>
                    <a:pt x="83" y="137"/>
                    <a:pt x="77" y="143"/>
                    <a:pt x="70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44"/>
                    <a:pt x="62" y="145"/>
                    <a:pt x="62" y="146"/>
                  </a:cubicBezTo>
                  <a:cubicBezTo>
                    <a:pt x="62" y="153"/>
                    <a:pt x="56" y="159"/>
                    <a:pt x="49" y="159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12" y="159"/>
                    <a:pt x="12" y="159"/>
                    <a:pt x="12" y="159"/>
                  </a:cubicBez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6205713" y="1854200"/>
              <a:ext cx="1361141" cy="1561618"/>
            </a:xfrm>
            <a:custGeom>
              <a:avLst/>
              <a:gdLst>
                <a:gd name="T0" fmla="*/ 0 w 139"/>
                <a:gd name="T1" fmla="*/ 160 h 160"/>
                <a:gd name="T2" fmla="*/ 0 w 139"/>
                <a:gd name="T3" fmla="*/ 0 h 160"/>
                <a:gd name="T4" fmla="*/ 0 w 139"/>
                <a:gd name="T5" fmla="*/ 0 h 160"/>
                <a:gd name="T6" fmla="*/ 115 w 139"/>
                <a:gd name="T7" fmla="*/ 0 h 160"/>
                <a:gd name="T8" fmla="*/ 137 w 139"/>
                <a:gd name="T9" fmla="*/ 0 h 160"/>
                <a:gd name="T10" fmla="*/ 138 w 139"/>
                <a:gd name="T11" fmla="*/ 0 h 160"/>
                <a:gd name="T12" fmla="*/ 139 w 139"/>
                <a:gd name="T13" fmla="*/ 26 h 160"/>
                <a:gd name="T14" fmla="*/ 131 w 139"/>
                <a:gd name="T15" fmla="*/ 160 h 160"/>
                <a:gd name="T16" fmla="*/ 0 w 139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60">
                  <a:moveTo>
                    <a:pt x="0" y="1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9" y="0"/>
                    <a:pt x="135" y="0"/>
                    <a:pt x="13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9" y="57"/>
                    <a:pt x="138" y="110"/>
                    <a:pt x="131" y="160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4860099" y="1854200"/>
              <a:ext cx="1345614" cy="1561618"/>
            </a:xfrm>
            <a:custGeom>
              <a:avLst/>
              <a:gdLst>
                <a:gd name="T0" fmla="*/ 138 w 138"/>
                <a:gd name="T1" fmla="*/ 160 h 160"/>
                <a:gd name="T2" fmla="*/ 138 w 138"/>
                <a:gd name="T3" fmla="*/ 0 h 160"/>
                <a:gd name="T4" fmla="*/ 138 w 138"/>
                <a:gd name="T5" fmla="*/ 0 h 160"/>
                <a:gd name="T6" fmla="*/ 24 w 138"/>
                <a:gd name="T7" fmla="*/ 0 h 160"/>
                <a:gd name="T8" fmla="*/ 2 w 138"/>
                <a:gd name="T9" fmla="*/ 0 h 160"/>
                <a:gd name="T10" fmla="*/ 0 w 138"/>
                <a:gd name="T11" fmla="*/ 0 h 160"/>
                <a:gd name="T12" fmla="*/ 0 w 138"/>
                <a:gd name="T13" fmla="*/ 26 h 160"/>
                <a:gd name="T14" fmla="*/ 8 w 138"/>
                <a:gd name="T15" fmla="*/ 160 h 160"/>
                <a:gd name="T16" fmla="*/ 138 w 13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60">
                  <a:moveTo>
                    <a:pt x="138" y="16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57"/>
                    <a:pt x="1" y="110"/>
                    <a:pt x="8" y="160"/>
                  </a:cubicBezTo>
                  <a:lnTo>
                    <a:pt x="138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4937732" y="3415818"/>
              <a:ext cx="1267980" cy="1551276"/>
            </a:xfrm>
            <a:custGeom>
              <a:avLst/>
              <a:gdLst>
                <a:gd name="T0" fmla="*/ 130 w 130"/>
                <a:gd name="T1" fmla="*/ 159 h 159"/>
                <a:gd name="T2" fmla="*/ 130 w 130"/>
                <a:gd name="T3" fmla="*/ 0 h 159"/>
                <a:gd name="T4" fmla="*/ 0 w 130"/>
                <a:gd name="T5" fmla="*/ 0 h 159"/>
                <a:gd name="T6" fmla="*/ 9 w 130"/>
                <a:gd name="T7" fmla="*/ 47 h 159"/>
                <a:gd name="T8" fmla="*/ 17 w 130"/>
                <a:gd name="T9" fmla="*/ 77 h 159"/>
                <a:gd name="T10" fmla="*/ 17 w 130"/>
                <a:gd name="T11" fmla="*/ 77 h 159"/>
                <a:gd name="T12" fmla="*/ 54 w 130"/>
                <a:gd name="T13" fmla="*/ 119 h 159"/>
                <a:gd name="T14" fmla="*/ 48 w 130"/>
                <a:gd name="T15" fmla="*/ 130 h 159"/>
                <a:gd name="T16" fmla="*/ 61 w 130"/>
                <a:gd name="T17" fmla="*/ 143 h 159"/>
                <a:gd name="T18" fmla="*/ 69 w 130"/>
                <a:gd name="T19" fmla="*/ 143 h 159"/>
                <a:gd name="T20" fmla="*/ 69 w 130"/>
                <a:gd name="T21" fmla="*/ 146 h 159"/>
                <a:gd name="T22" fmla="*/ 82 w 130"/>
                <a:gd name="T23" fmla="*/ 159 h 159"/>
                <a:gd name="T24" fmla="*/ 97 w 130"/>
                <a:gd name="T25" fmla="*/ 159 h 159"/>
                <a:gd name="T26" fmla="*/ 118 w 130"/>
                <a:gd name="T27" fmla="*/ 159 h 159"/>
                <a:gd name="T28" fmla="*/ 130 w 130"/>
                <a:gd name="T2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59">
                  <a:moveTo>
                    <a:pt x="130" y="159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7"/>
                    <a:pt x="5" y="33"/>
                    <a:pt x="9" y="47"/>
                  </a:cubicBezTo>
                  <a:cubicBezTo>
                    <a:pt x="12" y="58"/>
                    <a:pt x="15" y="6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27" y="100"/>
                    <a:pt x="39" y="115"/>
                    <a:pt x="54" y="119"/>
                  </a:cubicBezTo>
                  <a:cubicBezTo>
                    <a:pt x="51" y="121"/>
                    <a:pt x="48" y="126"/>
                    <a:pt x="48" y="130"/>
                  </a:cubicBezTo>
                  <a:cubicBezTo>
                    <a:pt x="48" y="137"/>
                    <a:pt x="54" y="143"/>
                    <a:pt x="61" y="143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69" y="144"/>
                    <a:pt x="69" y="145"/>
                    <a:pt x="69" y="146"/>
                  </a:cubicBezTo>
                  <a:cubicBezTo>
                    <a:pt x="69" y="153"/>
                    <a:pt x="74" y="159"/>
                    <a:pt x="82" y="159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118" y="159"/>
                    <a:pt x="118" y="159"/>
                    <a:pt x="118" y="159"/>
                  </a:cubicBezTo>
                  <a:lnTo>
                    <a:pt x="130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198810" y="1857374"/>
            <a:ext cx="552280" cy="1957388"/>
            <a:chOff x="5885820" y="2998041"/>
            <a:chExt cx="592553" cy="2095444"/>
          </a:xfrm>
          <a:solidFill>
            <a:schemeClr val="accent1"/>
          </a:solidFill>
        </p:grpSpPr>
        <p:sp>
          <p:nvSpPr>
            <p:cNvPr id="46" name="Shape 1033"/>
            <p:cNvSpPr/>
            <p:nvPr/>
          </p:nvSpPr>
          <p:spPr>
            <a:xfrm>
              <a:off x="5885820" y="2998041"/>
              <a:ext cx="592553" cy="2095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597" extrusionOk="0">
                  <a:moveTo>
                    <a:pt x="8563" y="0"/>
                  </a:moveTo>
                  <a:cubicBezTo>
                    <a:pt x="10027" y="-3"/>
                    <a:pt x="12311" y="423"/>
                    <a:pt x="12311" y="1065"/>
                  </a:cubicBezTo>
                  <a:cubicBezTo>
                    <a:pt x="12311" y="1707"/>
                    <a:pt x="12132" y="1985"/>
                    <a:pt x="11954" y="2193"/>
                  </a:cubicBezTo>
                  <a:cubicBezTo>
                    <a:pt x="11775" y="2401"/>
                    <a:pt x="11537" y="2367"/>
                    <a:pt x="11537" y="2367"/>
                  </a:cubicBezTo>
                  <a:cubicBezTo>
                    <a:pt x="11537" y="2367"/>
                    <a:pt x="11597" y="2801"/>
                    <a:pt x="11121" y="2905"/>
                  </a:cubicBezTo>
                  <a:cubicBezTo>
                    <a:pt x="10645" y="3009"/>
                    <a:pt x="10526" y="3043"/>
                    <a:pt x="10526" y="3182"/>
                  </a:cubicBezTo>
                  <a:cubicBezTo>
                    <a:pt x="10526" y="3321"/>
                    <a:pt x="10823" y="3425"/>
                    <a:pt x="11240" y="3564"/>
                  </a:cubicBezTo>
                  <a:cubicBezTo>
                    <a:pt x="11656" y="3703"/>
                    <a:pt x="13442" y="3859"/>
                    <a:pt x="14393" y="3963"/>
                  </a:cubicBezTo>
                  <a:cubicBezTo>
                    <a:pt x="15346" y="4067"/>
                    <a:pt x="16119" y="4241"/>
                    <a:pt x="16654" y="4588"/>
                  </a:cubicBezTo>
                  <a:cubicBezTo>
                    <a:pt x="17190" y="4935"/>
                    <a:pt x="17963" y="5369"/>
                    <a:pt x="18975" y="5664"/>
                  </a:cubicBezTo>
                  <a:cubicBezTo>
                    <a:pt x="19986" y="5959"/>
                    <a:pt x="21236" y="6427"/>
                    <a:pt x="20879" y="6878"/>
                  </a:cubicBezTo>
                  <a:cubicBezTo>
                    <a:pt x="20522" y="7329"/>
                    <a:pt x="18380" y="7676"/>
                    <a:pt x="17190" y="7486"/>
                  </a:cubicBezTo>
                  <a:cubicBezTo>
                    <a:pt x="16000" y="7295"/>
                    <a:pt x="15524" y="7277"/>
                    <a:pt x="15524" y="7277"/>
                  </a:cubicBezTo>
                  <a:cubicBezTo>
                    <a:pt x="15524" y="7277"/>
                    <a:pt x="16297" y="8266"/>
                    <a:pt x="16654" y="9255"/>
                  </a:cubicBezTo>
                  <a:cubicBezTo>
                    <a:pt x="17011" y="10245"/>
                    <a:pt x="17963" y="11199"/>
                    <a:pt x="17428" y="11286"/>
                  </a:cubicBezTo>
                  <a:cubicBezTo>
                    <a:pt x="16893" y="11372"/>
                    <a:pt x="16119" y="11477"/>
                    <a:pt x="16119" y="11477"/>
                  </a:cubicBezTo>
                  <a:cubicBezTo>
                    <a:pt x="16119" y="11477"/>
                    <a:pt x="15958" y="12874"/>
                    <a:pt x="15107" y="14083"/>
                  </a:cubicBezTo>
                  <a:cubicBezTo>
                    <a:pt x="14257" y="15292"/>
                    <a:pt x="13947" y="15840"/>
                    <a:pt x="13838" y="16560"/>
                  </a:cubicBezTo>
                  <a:cubicBezTo>
                    <a:pt x="13728" y="17279"/>
                    <a:pt x="13454" y="17807"/>
                    <a:pt x="13673" y="18111"/>
                  </a:cubicBezTo>
                  <a:cubicBezTo>
                    <a:pt x="13893" y="18415"/>
                    <a:pt x="15318" y="19006"/>
                    <a:pt x="16141" y="19118"/>
                  </a:cubicBezTo>
                  <a:cubicBezTo>
                    <a:pt x="16963" y="19230"/>
                    <a:pt x="18444" y="19230"/>
                    <a:pt x="19047" y="19310"/>
                  </a:cubicBezTo>
                  <a:cubicBezTo>
                    <a:pt x="19650" y="19390"/>
                    <a:pt x="20089" y="19614"/>
                    <a:pt x="18718" y="19678"/>
                  </a:cubicBezTo>
                  <a:cubicBezTo>
                    <a:pt x="17347" y="19742"/>
                    <a:pt x="14770" y="19630"/>
                    <a:pt x="14112" y="19566"/>
                  </a:cubicBezTo>
                  <a:cubicBezTo>
                    <a:pt x="13454" y="19502"/>
                    <a:pt x="12412" y="19358"/>
                    <a:pt x="12412" y="19358"/>
                  </a:cubicBezTo>
                  <a:cubicBezTo>
                    <a:pt x="12412" y="19358"/>
                    <a:pt x="12741" y="19598"/>
                    <a:pt x="11261" y="19598"/>
                  </a:cubicBezTo>
                  <a:cubicBezTo>
                    <a:pt x="9780" y="19598"/>
                    <a:pt x="9506" y="19566"/>
                    <a:pt x="9451" y="19294"/>
                  </a:cubicBezTo>
                  <a:cubicBezTo>
                    <a:pt x="9397" y="19022"/>
                    <a:pt x="9451" y="18655"/>
                    <a:pt x="9232" y="18463"/>
                  </a:cubicBezTo>
                  <a:cubicBezTo>
                    <a:pt x="9012" y="18271"/>
                    <a:pt x="10109" y="17775"/>
                    <a:pt x="9561" y="17503"/>
                  </a:cubicBezTo>
                  <a:cubicBezTo>
                    <a:pt x="9012" y="17231"/>
                    <a:pt x="8464" y="16528"/>
                    <a:pt x="8958" y="16112"/>
                  </a:cubicBezTo>
                  <a:cubicBezTo>
                    <a:pt x="9451" y="15696"/>
                    <a:pt x="8793" y="15281"/>
                    <a:pt x="8958" y="15009"/>
                  </a:cubicBezTo>
                  <a:cubicBezTo>
                    <a:pt x="9122" y="14737"/>
                    <a:pt x="9341" y="14369"/>
                    <a:pt x="9341" y="13953"/>
                  </a:cubicBezTo>
                  <a:cubicBezTo>
                    <a:pt x="9341" y="13538"/>
                    <a:pt x="9287" y="13234"/>
                    <a:pt x="9287" y="13234"/>
                  </a:cubicBezTo>
                  <a:cubicBezTo>
                    <a:pt x="9287" y="13234"/>
                    <a:pt x="8245" y="14801"/>
                    <a:pt x="7971" y="15217"/>
                  </a:cubicBezTo>
                  <a:cubicBezTo>
                    <a:pt x="7696" y="15632"/>
                    <a:pt x="7258" y="17119"/>
                    <a:pt x="7258" y="17567"/>
                  </a:cubicBezTo>
                  <a:cubicBezTo>
                    <a:pt x="7258" y="18015"/>
                    <a:pt x="6107" y="18623"/>
                    <a:pt x="6052" y="19022"/>
                  </a:cubicBezTo>
                  <a:cubicBezTo>
                    <a:pt x="5997" y="19422"/>
                    <a:pt x="5942" y="19662"/>
                    <a:pt x="5558" y="19662"/>
                  </a:cubicBezTo>
                  <a:cubicBezTo>
                    <a:pt x="5174" y="19662"/>
                    <a:pt x="5942" y="20110"/>
                    <a:pt x="6216" y="20462"/>
                  </a:cubicBezTo>
                  <a:cubicBezTo>
                    <a:pt x="6490" y="20813"/>
                    <a:pt x="7313" y="21597"/>
                    <a:pt x="5723" y="21597"/>
                  </a:cubicBezTo>
                  <a:cubicBezTo>
                    <a:pt x="4132" y="21597"/>
                    <a:pt x="2323" y="21405"/>
                    <a:pt x="2268" y="20909"/>
                  </a:cubicBezTo>
                  <a:cubicBezTo>
                    <a:pt x="2213" y="20414"/>
                    <a:pt x="2432" y="19982"/>
                    <a:pt x="1994" y="19790"/>
                  </a:cubicBezTo>
                  <a:cubicBezTo>
                    <a:pt x="1555" y="19598"/>
                    <a:pt x="1500" y="19182"/>
                    <a:pt x="1555" y="18927"/>
                  </a:cubicBezTo>
                  <a:cubicBezTo>
                    <a:pt x="1610" y="18671"/>
                    <a:pt x="1336" y="18239"/>
                    <a:pt x="1555" y="17695"/>
                  </a:cubicBezTo>
                  <a:cubicBezTo>
                    <a:pt x="1775" y="17152"/>
                    <a:pt x="1775" y="16240"/>
                    <a:pt x="2213" y="15552"/>
                  </a:cubicBezTo>
                  <a:cubicBezTo>
                    <a:pt x="2652" y="14865"/>
                    <a:pt x="2761" y="13809"/>
                    <a:pt x="2981" y="12978"/>
                  </a:cubicBezTo>
                  <a:cubicBezTo>
                    <a:pt x="3200" y="12146"/>
                    <a:pt x="3365" y="11730"/>
                    <a:pt x="3090" y="11603"/>
                  </a:cubicBezTo>
                  <a:cubicBezTo>
                    <a:pt x="2816" y="11475"/>
                    <a:pt x="1172" y="11363"/>
                    <a:pt x="733" y="11331"/>
                  </a:cubicBezTo>
                  <a:cubicBezTo>
                    <a:pt x="294" y="11299"/>
                    <a:pt x="1281" y="10435"/>
                    <a:pt x="1610" y="9716"/>
                  </a:cubicBezTo>
                  <a:cubicBezTo>
                    <a:pt x="1939" y="8996"/>
                    <a:pt x="2542" y="8564"/>
                    <a:pt x="2871" y="8053"/>
                  </a:cubicBezTo>
                  <a:cubicBezTo>
                    <a:pt x="3200" y="7541"/>
                    <a:pt x="3200" y="7301"/>
                    <a:pt x="2487" y="6933"/>
                  </a:cubicBezTo>
                  <a:cubicBezTo>
                    <a:pt x="1775" y="6565"/>
                    <a:pt x="897" y="6326"/>
                    <a:pt x="513" y="5494"/>
                  </a:cubicBezTo>
                  <a:cubicBezTo>
                    <a:pt x="130" y="4663"/>
                    <a:pt x="-364" y="4119"/>
                    <a:pt x="404" y="3911"/>
                  </a:cubicBezTo>
                  <a:cubicBezTo>
                    <a:pt x="1172" y="3703"/>
                    <a:pt x="2652" y="3815"/>
                    <a:pt x="3748" y="3559"/>
                  </a:cubicBezTo>
                  <a:cubicBezTo>
                    <a:pt x="4845" y="3303"/>
                    <a:pt x="5010" y="3015"/>
                    <a:pt x="5503" y="2983"/>
                  </a:cubicBezTo>
                  <a:cubicBezTo>
                    <a:pt x="5997" y="2951"/>
                    <a:pt x="6106" y="2920"/>
                    <a:pt x="6106" y="2744"/>
                  </a:cubicBezTo>
                  <a:cubicBezTo>
                    <a:pt x="6106" y="2568"/>
                    <a:pt x="5942" y="2392"/>
                    <a:pt x="5942" y="2392"/>
                  </a:cubicBezTo>
                  <a:cubicBezTo>
                    <a:pt x="5942" y="2392"/>
                    <a:pt x="5174" y="2248"/>
                    <a:pt x="5010" y="2024"/>
                  </a:cubicBezTo>
                  <a:cubicBezTo>
                    <a:pt x="4845" y="1800"/>
                    <a:pt x="4681" y="1240"/>
                    <a:pt x="4900" y="857"/>
                  </a:cubicBezTo>
                  <a:cubicBezTo>
                    <a:pt x="5119" y="473"/>
                    <a:pt x="6318" y="5"/>
                    <a:pt x="8563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088" tIns="38088" rIns="38088" bIns="38088" anchor="ctr"/>
            <a:lstStyle/>
            <a:p>
              <a:pPr algn="r" defTabSz="685577" rtl="1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399">
                <a:solidFill>
                  <a:srgbClr val="FFFFFF"/>
                </a:solidFill>
                <a:latin typeface="Helvetica Light"/>
                <a:ea typeface="Helvetica Light"/>
                <a:cs typeface="B Nazanin" panose="00000400000000000000" pitchFamily="2" charset="-78"/>
                <a:sym typeface="Helvetica Light"/>
              </a:endParaRPr>
            </a:p>
          </p:txBody>
        </p:sp>
        <p:sp>
          <p:nvSpPr>
            <p:cNvPr id="15398" name="Shape 1034"/>
            <p:cNvSpPr>
              <a:spLocks/>
            </p:cNvSpPr>
            <p:nvPr/>
          </p:nvSpPr>
          <p:spPr bwMode="auto">
            <a:xfrm>
              <a:off x="6044928" y="3266536"/>
              <a:ext cx="152772" cy="118030"/>
            </a:xfrm>
            <a:custGeom>
              <a:avLst/>
              <a:gdLst>
                <a:gd name="T0" fmla="*/ 76386 w 21600"/>
                <a:gd name="T1" fmla="*/ 59015 h 21600"/>
                <a:gd name="T2" fmla="*/ 76386 w 21600"/>
                <a:gd name="T3" fmla="*/ 59015 h 21600"/>
                <a:gd name="T4" fmla="*/ 76386 w 21600"/>
                <a:gd name="T5" fmla="*/ 59015 h 21600"/>
                <a:gd name="T6" fmla="*/ 76386 w 21600"/>
                <a:gd name="T7" fmla="*/ 5901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143" y="9828"/>
                  </a:moveTo>
                  <a:cubicBezTo>
                    <a:pt x="20503" y="10692"/>
                    <a:pt x="21004" y="11543"/>
                    <a:pt x="21600" y="12462"/>
                  </a:cubicBezTo>
                  <a:cubicBezTo>
                    <a:pt x="20797" y="15394"/>
                    <a:pt x="20629" y="18810"/>
                    <a:pt x="20550" y="21600"/>
                  </a:cubicBezTo>
                  <a:cubicBezTo>
                    <a:pt x="17285" y="18886"/>
                    <a:pt x="18957" y="12766"/>
                    <a:pt x="16102" y="12414"/>
                  </a:cubicBezTo>
                  <a:cubicBezTo>
                    <a:pt x="13346" y="12074"/>
                    <a:pt x="12988" y="13608"/>
                    <a:pt x="12526" y="15998"/>
                  </a:cubicBezTo>
                  <a:cubicBezTo>
                    <a:pt x="12064" y="18387"/>
                    <a:pt x="11785" y="20178"/>
                    <a:pt x="11785" y="20178"/>
                  </a:cubicBezTo>
                  <a:cubicBezTo>
                    <a:pt x="11785" y="20178"/>
                    <a:pt x="2700" y="7597"/>
                    <a:pt x="0" y="3147"/>
                  </a:cubicBezTo>
                  <a:cubicBezTo>
                    <a:pt x="1311" y="2680"/>
                    <a:pt x="1742" y="2046"/>
                    <a:pt x="1827" y="0"/>
                  </a:cubicBezTo>
                  <a:cubicBezTo>
                    <a:pt x="4847" y="4160"/>
                    <a:pt x="12262" y="11667"/>
                    <a:pt x="15756" y="11667"/>
                  </a:cubicBezTo>
                  <a:cubicBezTo>
                    <a:pt x="17415" y="11667"/>
                    <a:pt x="18853" y="10951"/>
                    <a:pt x="20143" y="98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88" tIns="38088" rIns="38088" bIns="38088" anchor="ctr"/>
            <a:lstStyle/>
            <a:p>
              <a:pPr algn="r" defTabSz="914126" rtl="1"/>
              <a:endParaRPr lang="zh-CN" altLang="en-US" sz="1799">
                <a:solidFill>
                  <a:srgbClr val="1C1C1C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15399" name="Shape 1035"/>
            <p:cNvSpPr>
              <a:spLocks/>
            </p:cNvSpPr>
            <p:nvPr/>
          </p:nvSpPr>
          <p:spPr bwMode="auto">
            <a:xfrm>
              <a:off x="6204036" y="3584752"/>
              <a:ext cx="63807" cy="88944"/>
            </a:xfrm>
            <a:custGeom>
              <a:avLst/>
              <a:gdLst>
                <a:gd name="T0" fmla="*/ 31904 w 20108"/>
                <a:gd name="T1" fmla="*/ 44472 h 21600"/>
                <a:gd name="T2" fmla="*/ 31904 w 20108"/>
                <a:gd name="T3" fmla="*/ 44472 h 21600"/>
                <a:gd name="T4" fmla="*/ 31904 w 20108"/>
                <a:gd name="T5" fmla="*/ 44472 h 21600"/>
                <a:gd name="T6" fmla="*/ 31904 w 20108"/>
                <a:gd name="T7" fmla="*/ 4447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08" h="21600" extrusionOk="0">
                  <a:moveTo>
                    <a:pt x="11314" y="594"/>
                  </a:moveTo>
                  <a:lnTo>
                    <a:pt x="0" y="0"/>
                  </a:lnTo>
                  <a:cubicBezTo>
                    <a:pt x="0" y="0"/>
                    <a:pt x="10284" y="5549"/>
                    <a:pt x="10284" y="11495"/>
                  </a:cubicBezTo>
                  <a:cubicBezTo>
                    <a:pt x="10284" y="17438"/>
                    <a:pt x="9772" y="20013"/>
                    <a:pt x="9772" y="20013"/>
                  </a:cubicBezTo>
                  <a:lnTo>
                    <a:pt x="18772" y="21600"/>
                  </a:lnTo>
                  <a:cubicBezTo>
                    <a:pt x="18772" y="21600"/>
                    <a:pt x="21600" y="15655"/>
                    <a:pt x="19026" y="9907"/>
                  </a:cubicBezTo>
                  <a:cubicBezTo>
                    <a:pt x="16457" y="4162"/>
                    <a:pt x="13629" y="2575"/>
                    <a:pt x="11314" y="5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88" tIns="38088" rIns="38088" bIns="38088" anchor="ctr"/>
            <a:lstStyle/>
            <a:p>
              <a:pPr algn="r" defTabSz="914126" rtl="1"/>
              <a:endParaRPr lang="zh-CN" altLang="en-US" sz="1799">
                <a:solidFill>
                  <a:srgbClr val="1C1C1C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15400" name="Shape 1036"/>
            <p:cNvSpPr>
              <a:spLocks/>
            </p:cNvSpPr>
            <p:nvPr/>
          </p:nvSpPr>
          <p:spPr bwMode="auto">
            <a:xfrm>
              <a:off x="6243813" y="3793582"/>
              <a:ext cx="27989" cy="76476"/>
            </a:xfrm>
            <a:custGeom>
              <a:avLst/>
              <a:gdLst>
                <a:gd name="T0" fmla="*/ 13995 w 21600"/>
                <a:gd name="T1" fmla="*/ 38238 h 21600"/>
                <a:gd name="T2" fmla="*/ 13995 w 21600"/>
                <a:gd name="T3" fmla="*/ 38238 h 21600"/>
                <a:gd name="T4" fmla="*/ 13995 w 21600"/>
                <a:gd name="T5" fmla="*/ 38238 h 21600"/>
                <a:gd name="T6" fmla="*/ 13995 w 21600"/>
                <a:gd name="T7" fmla="*/ 382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6479" y="0"/>
                  </a:moveTo>
                  <a:cubicBezTo>
                    <a:pt x="6479" y="0"/>
                    <a:pt x="2878" y="12381"/>
                    <a:pt x="1439" y="16334"/>
                  </a:cubicBezTo>
                  <a:cubicBezTo>
                    <a:pt x="0" y="20286"/>
                    <a:pt x="0" y="21600"/>
                    <a:pt x="0" y="21600"/>
                  </a:cubicBezTo>
                  <a:lnTo>
                    <a:pt x="21600" y="20286"/>
                  </a:lnTo>
                  <a:cubicBezTo>
                    <a:pt x="21600" y="20286"/>
                    <a:pt x="16556" y="10275"/>
                    <a:pt x="64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088" tIns="38088" rIns="38088" bIns="38088" anchor="ctr"/>
            <a:lstStyle/>
            <a:p>
              <a:pPr algn="r" defTabSz="914126" rtl="1"/>
              <a:endParaRPr lang="zh-CN" altLang="en-US" sz="1799">
                <a:solidFill>
                  <a:srgbClr val="1C1C1C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11536" y="2355056"/>
            <a:ext cx="1963925" cy="813197"/>
            <a:chOff x="4282132" y="3140249"/>
            <a:chExt cx="2619090" cy="1083979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282132" y="3140249"/>
              <a:ext cx="2619090" cy="1083979"/>
            </a:xfrm>
            <a:prstGeom prst="roundRect">
              <a:avLst>
                <a:gd name="adj" fmla="val 101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zh-CN" sz="1200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grpSp>
          <p:nvGrpSpPr>
            <p:cNvPr id="15392" name="Group 49"/>
            <p:cNvGrpSpPr>
              <a:grpSpLocks/>
            </p:cNvGrpSpPr>
            <p:nvPr/>
          </p:nvGrpSpPr>
          <p:grpSpPr bwMode="auto">
            <a:xfrm>
              <a:off x="4343323" y="3270363"/>
              <a:ext cx="2499254" cy="829751"/>
              <a:chOff x="1603804" y="2220559"/>
              <a:chExt cx="2214846" cy="970102"/>
            </a:xfrm>
          </p:grpSpPr>
          <p:sp>
            <p:nvSpPr>
              <p:cNvPr id="15393" name="Text Placeholder 2"/>
              <p:cNvSpPr txBox="1">
                <a:spLocks/>
              </p:cNvSpPr>
              <p:nvPr/>
            </p:nvSpPr>
            <p:spPr bwMode="auto">
              <a:xfrm>
                <a:off x="1603804" y="2220559"/>
                <a:ext cx="2013460" cy="261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457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914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3716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18288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685577" rtl="1">
                  <a:buNone/>
                  <a:defRPr/>
                </a:pPr>
                <a:r>
                  <a:rPr lang="fa-IR" altLang="zh-CN" sz="1100" dirty="0">
                    <a:solidFill>
                      <a:srgbClr val="EAEAE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 Nazanin" panose="00000400000000000000" pitchFamily="2" charset="-78"/>
                  </a:rPr>
                  <a:t>عنوان را در اینجا وارد کنید</a:t>
                </a:r>
                <a:endParaRPr lang="en-US" altLang="zh-CN" sz="1100" dirty="0">
                  <a:solidFill>
                    <a:srgbClr val="EAEA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15394" name="TextBox 51"/>
              <p:cNvSpPr txBox="1">
                <a:spLocks noChangeArrowheads="1"/>
              </p:cNvSpPr>
              <p:nvPr/>
            </p:nvSpPr>
            <p:spPr bwMode="auto">
              <a:xfrm>
                <a:off x="1679272" y="2543125"/>
                <a:ext cx="2139378" cy="6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1087879" rtl="1">
                  <a:defRPr/>
                </a:pPr>
                <a:r>
                  <a:rPr lang="fa-IR" altLang="zh-CN" sz="900" dirty="0">
                    <a:solidFill>
                      <a:srgbClr val="FFFFFF">
                        <a:lumMod val="20000"/>
                        <a:lumOff val="8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 Nazanin" panose="00000400000000000000" pitchFamily="2" charset="-78"/>
                  </a:rPr>
                  <a:t>برای ورود به متن کوتاه کلیک کنید، محتوای متن را می توان آزادانه ویرایش کرد و تصویر را جایگزین کرد.</a:t>
                </a:r>
                <a:endParaRPr lang="en-US" altLang="zh-CN" sz="900" dirty="0">
                  <a:solidFill>
                    <a:srgbClr val="FFFFFF">
                      <a:lumMod val="20000"/>
                      <a:lumOff val="8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211536" y="1354931"/>
            <a:ext cx="1963925" cy="812006"/>
            <a:chOff x="4282132" y="1805825"/>
            <a:chExt cx="2619090" cy="1083883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282132" y="1805825"/>
              <a:ext cx="2619090" cy="1083883"/>
            </a:xfrm>
            <a:prstGeom prst="roundRect">
              <a:avLst>
                <a:gd name="adj" fmla="val 101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126" rtl="1"/>
              <a:endParaRPr lang="zh-CN" altLang="zh-CN" sz="1200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grpSp>
          <p:nvGrpSpPr>
            <p:cNvPr id="15386" name="Group 52"/>
            <p:cNvGrpSpPr>
              <a:grpSpLocks/>
            </p:cNvGrpSpPr>
            <p:nvPr/>
          </p:nvGrpSpPr>
          <p:grpSpPr bwMode="auto">
            <a:xfrm>
              <a:off x="4343323" y="1919717"/>
              <a:ext cx="2499254" cy="830516"/>
              <a:chOff x="1603804" y="2220558"/>
              <a:chExt cx="2214846" cy="970996"/>
            </a:xfrm>
          </p:grpSpPr>
          <p:sp>
            <p:nvSpPr>
              <p:cNvPr id="15387" name="Text Placeholder 2"/>
              <p:cNvSpPr txBox="1">
                <a:spLocks/>
              </p:cNvSpPr>
              <p:nvPr/>
            </p:nvSpPr>
            <p:spPr bwMode="auto">
              <a:xfrm>
                <a:off x="1603804" y="2220558"/>
                <a:ext cx="2013461" cy="261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457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914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3716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18288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685577" rtl="1">
                  <a:buNone/>
                  <a:defRPr/>
                </a:pPr>
                <a:r>
                  <a:rPr lang="fa-IR" altLang="zh-CN" sz="1100" dirty="0">
                    <a:solidFill>
                      <a:srgbClr val="EAEAE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 Nazanin" panose="00000400000000000000" pitchFamily="2" charset="-78"/>
                  </a:rPr>
                  <a:t>عنوان را در اینجا وارد کنید</a:t>
                </a:r>
                <a:endParaRPr lang="en-US" altLang="zh-CN" sz="1100" dirty="0">
                  <a:solidFill>
                    <a:srgbClr val="EAEA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15388" name="TextBox 54"/>
              <p:cNvSpPr txBox="1">
                <a:spLocks noChangeArrowheads="1"/>
              </p:cNvSpPr>
              <p:nvPr/>
            </p:nvSpPr>
            <p:spPr bwMode="auto">
              <a:xfrm>
                <a:off x="1679272" y="2543126"/>
                <a:ext cx="2139378" cy="648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1087879" rtl="1">
                  <a:defRPr/>
                </a:pPr>
                <a:r>
                  <a:rPr lang="fa-IR" altLang="zh-CN" sz="900" dirty="0">
                    <a:solidFill>
                      <a:srgbClr val="FFFFFF">
                        <a:lumMod val="20000"/>
                        <a:lumOff val="8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 Nazanin" panose="00000400000000000000" pitchFamily="2" charset="-78"/>
                  </a:rPr>
                  <a:t>برای ورود به متن کوتاه کلیک کنید، محتوای متن را می توان آزادانه ویرایش کرد و تصویر را جایگزین کرد.</a:t>
                </a:r>
                <a:endParaRPr lang="en-US" altLang="zh-CN" sz="900" dirty="0">
                  <a:solidFill>
                    <a:srgbClr val="FFFFFF">
                      <a:lumMod val="20000"/>
                      <a:lumOff val="8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211536" y="3356372"/>
            <a:ext cx="1963925" cy="813196"/>
            <a:chOff x="4282132" y="4474673"/>
            <a:chExt cx="2619090" cy="1083979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4282132" y="4474673"/>
              <a:ext cx="2619090" cy="1083979"/>
            </a:xfrm>
            <a:prstGeom prst="roundRect">
              <a:avLst>
                <a:gd name="adj" fmla="val 1013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zh-CN" sz="1200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grpSp>
          <p:nvGrpSpPr>
            <p:cNvPr id="15380" name="Group 55"/>
            <p:cNvGrpSpPr>
              <a:grpSpLocks/>
            </p:cNvGrpSpPr>
            <p:nvPr/>
          </p:nvGrpSpPr>
          <p:grpSpPr bwMode="auto">
            <a:xfrm>
              <a:off x="4343323" y="4585019"/>
              <a:ext cx="2499254" cy="829750"/>
              <a:chOff x="1603804" y="2220559"/>
              <a:chExt cx="2214846" cy="970101"/>
            </a:xfrm>
          </p:grpSpPr>
          <p:sp>
            <p:nvSpPr>
              <p:cNvPr id="15381" name="Text Placeholder 2"/>
              <p:cNvSpPr txBox="1">
                <a:spLocks/>
              </p:cNvSpPr>
              <p:nvPr/>
            </p:nvSpPr>
            <p:spPr bwMode="auto">
              <a:xfrm>
                <a:off x="1603804" y="2220559"/>
                <a:ext cx="2013460" cy="261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457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914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3716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18288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685577" rtl="1">
                  <a:buNone/>
                  <a:defRPr/>
                </a:pPr>
                <a:r>
                  <a:rPr lang="fa-IR" altLang="zh-CN" sz="1100" dirty="0">
                    <a:solidFill>
                      <a:srgbClr val="EAEAE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 Nazanin" panose="00000400000000000000" pitchFamily="2" charset="-78"/>
                  </a:rPr>
                  <a:t>عنوان را در اینجا وارد کنید</a:t>
                </a:r>
                <a:endParaRPr lang="en-US" altLang="zh-CN" sz="1100" dirty="0">
                  <a:solidFill>
                    <a:srgbClr val="EAEAE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15382" name="TextBox 57"/>
              <p:cNvSpPr txBox="1">
                <a:spLocks noChangeArrowheads="1"/>
              </p:cNvSpPr>
              <p:nvPr/>
            </p:nvSpPr>
            <p:spPr bwMode="auto">
              <a:xfrm>
                <a:off x="1679272" y="2543124"/>
                <a:ext cx="2139378" cy="6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1087879" rtl="1">
                  <a:defRPr/>
                </a:pPr>
                <a:r>
                  <a:rPr lang="fa-IR" altLang="zh-CN" sz="900" dirty="0">
                    <a:solidFill>
                      <a:srgbClr val="FFFFFF">
                        <a:lumMod val="20000"/>
                        <a:lumOff val="8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B Nazanin" panose="00000400000000000000" pitchFamily="2" charset="-78"/>
                  </a:rPr>
                  <a:t>برای ورود به متن کوتاه کلیک کنید، محتوای متن را می توان آزادانه ویرایش کرد و تصویر را جایگزین کرد.</a:t>
                </a:r>
                <a:endParaRPr lang="en-US" altLang="zh-CN" sz="900" dirty="0">
                  <a:solidFill>
                    <a:srgbClr val="FFFFFF">
                      <a:lumMod val="20000"/>
                      <a:lumOff val="8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6665664" y="3265885"/>
            <a:ext cx="1728255" cy="623225"/>
          </a:xfrm>
          <a:prstGeom prst="rect">
            <a:avLst/>
          </a:prstGeom>
        </p:spPr>
        <p:txBody>
          <a:bodyPr lIns="68559" tIns="34279" rIns="68559" bIns="34279">
            <a:spAutoFit/>
          </a:bodyPr>
          <a:lstStyle/>
          <a:p>
            <a:pPr algn="ctr" defTabSz="1087879" rtl="1">
              <a:defRPr/>
            </a:pPr>
            <a:r>
              <a:rPr lang="fa-IR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تغییر عنوان کلیک کنید تا وارد محتوای متن کوتاه شوید، محتوای متن را می توان آزادانه ویرایش کرد و تصویر را می توان جایگزین کرد.</a:t>
            </a:r>
            <a:endParaRPr lang="en-US" altLang="zh-CN" sz="9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60" name="直接连接符 59"/>
            <p:cNvCxnSpPr>
              <a:endCxn id="61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62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19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zh-CN" altLang="en-US">
              <a:cs typeface="B Nazanin" panose="00000400000000000000" pitchFamily="2" charset="-7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zh-CN" altLang="en-US">
              <a:cs typeface="B Nazanin" panose="00000400000000000000" pitchFamily="2" charset="-78"/>
            </a:endParaRPr>
          </a:p>
        </p:txBody>
      </p:sp>
      <p:sp>
        <p:nvSpPr>
          <p:cNvPr id="16" name="文本框 42"/>
          <p:cNvSpPr txBox="1"/>
          <p:nvPr/>
        </p:nvSpPr>
        <p:spPr>
          <a:xfrm>
            <a:off x="0" y="3004539"/>
            <a:ext cx="3563888" cy="634789"/>
          </a:xfrm>
          <a:prstGeom prst="rect">
            <a:avLst/>
          </a:prstGeom>
          <a:solidFill>
            <a:schemeClr val="accent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fa-IR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فهرست</a:t>
            </a:r>
            <a:endParaRPr lang="en-US" altLang="zh-CN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1" y="511821"/>
            <a:ext cx="3562477" cy="1408913"/>
          </a:xfrm>
          <a:prstGeom prst="rect">
            <a:avLst/>
          </a:prstGeom>
        </p:spPr>
      </p:pic>
      <p:sp>
        <p:nvSpPr>
          <p:cNvPr id="25" name="TextBox 20"/>
          <p:cNvSpPr>
            <a:spLocks noChangeArrowheads="1"/>
          </p:cNvSpPr>
          <p:nvPr/>
        </p:nvSpPr>
        <p:spPr bwMode="auto">
          <a:xfrm>
            <a:off x="4179007" y="2260660"/>
            <a:ext cx="4413447" cy="438588"/>
          </a:xfrm>
          <a:prstGeom prst="rect">
            <a:avLst/>
          </a:prstGeom>
          <a:solidFill>
            <a:srgbClr val="0072BF"/>
          </a:solidFill>
          <a:ln>
            <a:noFill/>
          </a:ln>
        </p:spPr>
        <p:txBody>
          <a:bodyPr wrap="square" lIns="68586" tIns="34293" rIns="68586" bIns="34293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defTabSz="914126" rtl="1">
              <a:defRPr/>
            </a:pPr>
            <a:r>
              <a:rPr lang="fa-IR" altLang="zh-CN" sz="2400" kern="0" dirty="0">
                <a:solidFill>
                  <a:srgbClr val="FFFFFF"/>
                </a:solidFill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rPr>
              <a:t>لطفا متن عنوان خود را در اینجا وارد کنید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26" name="矩形 8"/>
          <p:cNvSpPr>
            <a:spLocks noChangeArrowheads="1"/>
          </p:cNvSpPr>
          <p:nvPr/>
        </p:nvSpPr>
        <p:spPr bwMode="auto">
          <a:xfrm>
            <a:off x="5822168" y="1241616"/>
            <a:ext cx="1127126" cy="911346"/>
          </a:xfrm>
          <a:custGeom>
            <a:avLst/>
            <a:gdLst>
              <a:gd name="T0" fmla="*/ 0 w 855095"/>
              <a:gd name="T1" fmla="*/ 0 h 855095"/>
              <a:gd name="T2" fmla="*/ 855095 w 855095"/>
              <a:gd name="T3" fmla="*/ 855095 h 855095"/>
            </a:gdLst>
            <a:ahLst/>
            <a:cxnLst/>
            <a:rect l="T0" t="T1" r="T2" b="T3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lnTo>
                  <a:pt x="805897" y="427546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lnTo>
                  <a:pt x="0" y="0"/>
                </a:lnTo>
                <a:close/>
              </a:path>
            </a:pathLst>
          </a:custGeom>
          <a:solidFill>
            <a:srgbClr val="0072BF"/>
          </a:solidFill>
          <a:ln>
            <a:noFill/>
          </a:ln>
        </p:spPr>
        <p:txBody>
          <a:bodyPr lIns="68586" tIns="34293" rIns="68586" bIns="34293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5400" b="0" i="0" u="none" strike="noStrike" kern="0" cap="none" spc="0" normalizeH="0" baseline="0" noProof="0" dirty="0">
                <a:ln>
                  <a:noFill/>
                </a:ln>
                <a:solidFill>
                  <a:srgbClr val="0072BF"/>
                </a:solidFill>
                <a:effectLst/>
                <a:uLnTx/>
                <a:uFillTx/>
                <a:latin typeface="Impact" panose="020B0806030902050204" pitchFamily="34" charset="0"/>
                <a:cs typeface="B Nazanin" panose="00000400000000000000" pitchFamily="2" charset="-78"/>
                <a:sym typeface="Impact" panose="020B0806030902050204" pitchFamily="34" charset="0"/>
              </a:rPr>
              <a:t>03</a:t>
            </a:r>
            <a:endParaRPr kumimoji="0" lang="zh-CN" altLang="en-US" sz="5400" b="0" i="0" u="none" strike="noStrike" kern="0" cap="none" spc="0" normalizeH="0" baseline="0" noProof="0" dirty="0">
              <a:ln>
                <a:noFill/>
              </a:ln>
              <a:solidFill>
                <a:srgbClr val="0072BF"/>
              </a:solidFill>
              <a:effectLst/>
              <a:uLnTx/>
              <a:uFillTx/>
              <a:latin typeface="Impact" panose="020B0806030902050204" pitchFamily="34" charset="0"/>
              <a:cs typeface="B Nazanin" panose="00000400000000000000" pitchFamily="2" charset="-78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8800" y="3195830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6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6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00800" y="3195830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4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4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68800" y="3615412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4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4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00800" y="3615412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4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4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7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6" grpId="1" animBg="1"/>
      <p:bldP spid="3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cs typeface="B Nazanin" panose="00000400000000000000" pitchFamily="2" charset="-7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cs typeface="B Nazanin" panose="00000400000000000000" pitchFamily="2" charset="-78"/>
            </a:endParaRPr>
          </a:p>
        </p:txBody>
      </p:sp>
      <p:sp>
        <p:nvSpPr>
          <p:cNvPr id="16" name="文本框 42"/>
          <p:cNvSpPr txBox="1"/>
          <p:nvPr/>
        </p:nvSpPr>
        <p:spPr>
          <a:xfrm>
            <a:off x="0" y="3004539"/>
            <a:ext cx="3563888" cy="898708"/>
          </a:xfrm>
          <a:prstGeom prst="rect">
            <a:avLst/>
          </a:prstGeom>
          <a:solidFill>
            <a:schemeClr val="accent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fa-IR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فهرست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1" y="511821"/>
            <a:ext cx="3562477" cy="1408913"/>
          </a:xfrm>
          <a:prstGeom prst="rect">
            <a:avLst/>
          </a:prstGeom>
        </p:spPr>
      </p:pic>
      <p:sp>
        <p:nvSpPr>
          <p:cNvPr id="25" name="TextBox 20"/>
          <p:cNvSpPr>
            <a:spLocks noChangeArrowheads="1"/>
          </p:cNvSpPr>
          <p:nvPr/>
        </p:nvSpPr>
        <p:spPr bwMode="auto">
          <a:xfrm>
            <a:off x="5253067" y="1140906"/>
            <a:ext cx="3090657" cy="346126"/>
          </a:xfrm>
          <a:prstGeom prst="rect">
            <a:avLst/>
          </a:prstGeom>
          <a:solidFill>
            <a:srgbClr val="0072BF"/>
          </a:solidFill>
          <a:ln>
            <a:noFill/>
          </a:ln>
        </p:spPr>
        <p:txBody>
          <a:bodyPr wrap="square" lIns="68586" tIns="34293" rIns="68586" bIns="34293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4126" rtl="1">
              <a:defRPr/>
            </a:pPr>
            <a:r>
              <a:rPr lang="fa-IR" altLang="zh-CN" sz="1799" kern="0" dirty="0">
                <a:solidFill>
                  <a:srgbClr val="FFFFFF"/>
                </a:solidFill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rPr>
              <a:t>لطفا متن عنوان خود را در اینجا وارد کنید</a:t>
            </a:r>
            <a:endParaRPr kumimoji="0" lang="zh-CN" altLang="en-US" sz="17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26" name="矩形 8"/>
          <p:cNvSpPr>
            <a:spLocks noChangeArrowheads="1"/>
          </p:cNvSpPr>
          <p:nvPr/>
        </p:nvSpPr>
        <p:spPr bwMode="auto">
          <a:xfrm>
            <a:off x="4417614" y="1009388"/>
            <a:ext cx="601313" cy="486196"/>
          </a:xfrm>
          <a:custGeom>
            <a:avLst/>
            <a:gdLst>
              <a:gd name="T0" fmla="*/ 0 w 855095"/>
              <a:gd name="T1" fmla="*/ 0 h 855095"/>
              <a:gd name="T2" fmla="*/ 855095 w 855095"/>
              <a:gd name="T3" fmla="*/ 855095 h 855095"/>
            </a:gdLst>
            <a:ahLst/>
            <a:cxnLst/>
            <a:rect l="T0" t="T1" r="T2" b="T3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lnTo>
                  <a:pt x="805897" y="427546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lnTo>
                  <a:pt x="0" y="0"/>
                </a:lnTo>
                <a:close/>
              </a:path>
            </a:pathLst>
          </a:custGeom>
          <a:solidFill>
            <a:srgbClr val="0072BF"/>
          </a:solidFill>
          <a:ln>
            <a:noFill/>
          </a:ln>
        </p:spPr>
        <p:txBody>
          <a:bodyPr lIns="68586" tIns="34293" rIns="68586" bIns="34293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0072BF"/>
                </a:solidFill>
                <a:effectLst/>
                <a:uLnTx/>
                <a:uFillTx/>
                <a:latin typeface="Impact" panose="020B0806030902050204" pitchFamily="34" charset="0"/>
                <a:cs typeface="B Nazanin" panose="00000400000000000000" pitchFamily="2" charset="-78"/>
                <a:sym typeface="Impact" panose="020B0806030902050204" pitchFamily="34" charset="0"/>
              </a:rPr>
              <a:t>01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0072BF"/>
              </a:solidFill>
              <a:effectLst/>
              <a:uLnTx/>
              <a:uFillTx/>
              <a:latin typeface="Impact" panose="020B0806030902050204" pitchFamily="34" charset="0"/>
              <a:cs typeface="B Nazanin" panose="00000400000000000000" pitchFamily="2" charset="-78"/>
              <a:sym typeface="Impact" panose="020B0806030902050204" pitchFamily="34" charset="0"/>
            </a:endParaRPr>
          </a:p>
        </p:txBody>
      </p:sp>
      <p:sp>
        <p:nvSpPr>
          <p:cNvPr id="27" name="TextBox 19"/>
          <p:cNvSpPr>
            <a:spLocks noChangeArrowheads="1"/>
          </p:cNvSpPr>
          <p:nvPr/>
        </p:nvSpPr>
        <p:spPr bwMode="auto">
          <a:xfrm>
            <a:off x="5263223" y="2008620"/>
            <a:ext cx="3082354" cy="346126"/>
          </a:xfrm>
          <a:prstGeom prst="rect">
            <a:avLst/>
          </a:prstGeom>
          <a:solidFill>
            <a:srgbClr val="3FB1FF"/>
          </a:solidFill>
          <a:ln>
            <a:noFill/>
          </a:ln>
        </p:spPr>
        <p:txBody>
          <a:bodyPr wrap="square" lIns="68586" tIns="34293" rIns="68586" bIns="34293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4126" rtl="1">
              <a:defRPr/>
            </a:pPr>
            <a:r>
              <a:rPr lang="fa-IR" altLang="zh-CN" sz="1799" kern="0" dirty="0">
                <a:solidFill>
                  <a:srgbClr val="FFFFFF"/>
                </a:solidFill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rPr>
              <a:t>لطفا متن عنوان خود را در اینجا وارد کنید</a:t>
            </a:r>
            <a:endParaRPr kumimoji="0" lang="zh-CN" altLang="en-US" sz="17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28" name="矩形 8"/>
          <p:cNvSpPr>
            <a:spLocks noChangeArrowheads="1"/>
          </p:cNvSpPr>
          <p:nvPr/>
        </p:nvSpPr>
        <p:spPr bwMode="auto">
          <a:xfrm>
            <a:off x="4421728" y="1877103"/>
            <a:ext cx="599322" cy="486196"/>
          </a:xfrm>
          <a:custGeom>
            <a:avLst/>
            <a:gdLst>
              <a:gd name="T0" fmla="*/ 0 w 855095"/>
              <a:gd name="T1" fmla="*/ 0 h 855095"/>
              <a:gd name="T2" fmla="*/ 855095 w 855095"/>
              <a:gd name="T3" fmla="*/ 855095 h 855095"/>
            </a:gdLst>
            <a:ahLst/>
            <a:cxnLst/>
            <a:rect l="T0" t="T1" r="T2" b="T3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lnTo>
                  <a:pt x="805897" y="427546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lnTo>
                  <a:pt x="0" y="0"/>
                </a:lnTo>
                <a:close/>
              </a:path>
            </a:pathLst>
          </a:custGeom>
          <a:solidFill>
            <a:srgbClr val="3FB1FF"/>
          </a:solidFill>
          <a:ln w="25400">
            <a:noFill/>
            <a:bevel/>
            <a:headEnd/>
            <a:tailEnd/>
          </a:ln>
        </p:spPr>
        <p:txBody>
          <a:bodyPr lIns="68586" tIns="34293" rIns="68586" bIns="34293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3FB1FF"/>
                </a:solidFill>
                <a:effectLst/>
                <a:uLnTx/>
                <a:uFillTx/>
                <a:latin typeface="Impact" panose="020B0806030902050204" pitchFamily="34" charset="0"/>
                <a:cs typeface="B Nazanin" panose="00000400000000000000" pitchFamily="2" charset="-78"/>
                <a:sym typeface="Impact" panose="020B0806030902050204" pitchFamily="34" charset="0"/>
              </a:rPr>
              <a:t>02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3FB1FF"/>
              </a:solidFill>
              <a:effectLst/>
              <a:uLnTx/>
              <a:uFillTx/>
              <a:latin typeface="Impact" panose="020B0806030902050204" pitchFamily="34" charset="0"/>
              <a:cs typeface="B Nazanin" panose="00000400000000000000" pitchFamily="2" charset="-78"/>
              <a:sym typeface="Impact" panose="020B0806030902050204" pitchFamily="34" charset="0"/>
            </a:endParaRPr>
          </a:p>
        </p:txBody>
      </p:sp>
      <p:sp>
        <p:nvSpPr>
          <p:cNvPr id="29" name="TextBox 22"/>
          <p:cNvSpPr>
            <a:spLocks noChangeArrowheads="1"/>
          </p:cNvSpPr>
          <p:nvPr/>
        </p:nvSpPr>
        <p:spPr bwMode="auto">
          <a:xfrm>
            <a:off x="5253067" y="2869939"/>
            <a:ext cx="3090657" cy="346126"/>
          </a:xfrm>
          <a:prstGeom prst="rect">
            <a:avLst/>
          </a:prstGeom>
          <a:solidFill>
            <a:srgbClr val="0072BF"/>
          </a:solidFill>
          <a:ln>
            <a:noFill/>
          </a:ln>
        </p:spPr>
        <p:txBody>
          <a:bodyPr wrap="square" lIns="68586" tIns="34293" rIns="68586" bIns="34293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4126" rtl="1">
              <a:defRPr/>
            </a:pPr>
            <a:r>
              <a:rPr lang="fa-IR" altLang="zh-CN" sz="1799" kern="0" dirty="0">
                <a:solidFill>
                  <a:srgbClr val="FFFFFF"/>
                </a:solidFill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rPr>
              <a:t>لطفا متن عنوان خود را در اینجا وارد کنید</a:t>
            </a:r>
            <a:endParaRPr kumimoji="0" lang="zh-CN" altLang="en-US" sz="17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30" name="矩形 8"/>
          <p:cNvSpPr>
            <a:spLocks noChangeArrowheads="1"/>
          </p:cNvSpPr>
          <p:nvPr/>
        </p:nvSpPr>
        <p:spPr bwMode="auto">
          <a:xfrm>
            <a:off x="4417614" y="2736432"/>
            <a:ext cx="601313" cy="488186"/>
          </a:xfrm>
          <a:custGeom>
            <a:avLst/>
            <a:gdLst>
              <a:gd name="T0" fmla="*/ 0 w 855095"/>
              <a:gd name="T1" fmla="*/ 0 h 855095"/>
              <a:gd name="T2" fmla="*/ 855095 w 855095"/>
              <a:gd name="T3" fmla="*/ 855095 h 855095"/>
            </a:gdLst>
            <a:ahLst/>
            <a:cxnLst/>
            <a:rect l="T0" t="T1" r="T2" b="T3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lnTo>
                  <a:pt x="805897" y="427546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lnTo>
                  <a:pt x="0" y="0"/>
                </a:lnTo>
                <a:close/>
              </a:path>
            </a:pathLst>
          </a:custGeom>
          <a:solidFill>
            <a:srgbClr val="0072BF"/>
          </a:solidFill>
          <a:ln w="25400">
            <a:noFill/>
            <a:bevel/>
            <a:headEnd/>
            <a:tailEnd/>
          </a:ln>
        </p:spPr>
        <p:txBody>
          <a:bodyPr lIns="68586" tIns="34293" rIns="68586" bIns="34293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0072BF"/>
                </a:solidFill>
                <a:effectLst/>
                <a:uLnTx/>
                <a:uFillTx/>
                <a:latin typeface="Impact" panose="020B0806030902050204" pitchFamily="34" charset="0"/>
                <a:cs typeface="B Nazanin" panose="00000400000000000000" pitchFamily="2" charset="-78"/>
                <a:sym typeface="Impact" panose="020B0806030902050204" pitchFamily="34" charset="0"/>
              </a:rPr>
              <a:t>03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0072BF"/>
              </a:solidFill>
              <a:effectLst/>
              <a:uLnTx/>
              <a:uFillTx/>
              <a:latin typeface="Impact" panose="020B0806030902050204" pitchFamily="34" charset="0"/>
              <a:cs typeface="B Nazanin" panose="00000400000000000000" pitchFamily="2" charset="-78"/>
              <a:sym typeface="Impact" panose="020B0806030902050204" pitchFamily="34" charset="0"/>
            </a:endParaRPr>
          </a:p>
        </p:txBody>
      </p:sp>
      <p:sp>
        <p:nvSpPr>
          <p:cNvPr id="31" name="TextBox 25"/>
          <p:cNvSpPr>
            <a:spLocks noChangeArrowheads="1"/>
          </p:cNvSpPr>
          <p:nvPr/>
        </p:nvSpPr>
        <p:spPr bwMode="auto">
          <a:xfrm>
            <a:off x="5263223" y="3808325"/>
            <a:ext cx="3082491" cy="346126"/>
          </a:xfrm>
          <a:prstGeom prst="rect">
            <a:avLst/>
          </a:prstGeom>
          <a:solidFill>
            <a:srgbClr val="3FB1FF"/>
          </a:solidFill>
          <a:ln>
            <a:noFill/>
          </a:ln>
        </p:spPr>
        <p:txBody>
          <a:bodyPr wrap="square" lIns="68586" tIns="34293" rIns="68586" bIns="34293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4126" rtl="1">
              <a:defRPr/>
            </a:pPr>
            <a:r>
              <a:rPr lang="fa-IR" altLang="zh-CN" sz="1799" kern="0" dirty="0">
                <a:solidFill>
                  <a:srgbClr val="FFFFFF"/>
                </a:solidFill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rPr>
              <a:t>لطفا متن عنوان خود را در اینجا وارد کنید</a:t>
            </a:r>
            <a:endParaRPr kumimoji="0" lang="zh-CN" altLang="en-US" sz="17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32" name="矩形 8"/>
          <p:cNvSpPr>
            <a:spLocks noChangeArrowheads="1"/>
          </p:cNvSpPr>
          <p:nvPr/>
        </p:nvSpPr>
        <p:spPr bwMode="auto">
          <a:xfrm>
            <a:off x="4417613" y="3688574"/>
            <a:ext cx="599324" cy="488189"/>
          </a:xfrm>
          <a:custGeom>
            <a:avLst/>
            <a:gdLst>
              <a:gd name="T0" fmla="*/ 0 w 855095"/>
              <a:gd name="T1" fmla="*/ 0 h 855095"/>
              <a:gd name="T2" fmla="*/ 855095 w 855095"/>
              <a:gd name="T3" fmla="*/ 855095 h 855095"/>
            </a:gdLst>
            <a:ahLst/>
            <a:cxnLst/>
            <a:rect l="T0" t="T1" r="T2" b="T3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lnTo>
                  <a:pt x="805897" y="427546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lnTo>
                  <a:pt x="0" y="0"/>
                </a:lnTo>
                <a:close/>
              </a:path>
            </a:pathLst>
          </a:custGeom>
          <a:solidFill>
            <a:srgbClr val="3FB1FF"/>
          </a:solidFill>
          <a:ln w="25400">
            <a:noFill/>
            <a:bevel/>
            <a:headEnd/>
            <a:tailEnd/>
          </a:ln>
        </p:spPr>
        <p:txBody>
          <a:bodyPr lIns="68586" tIns="34293" rIns="68586" bIns="34293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3FB1FF"/>
                </a:solidFill>
                <a:effectLst/>
                <a:uLnTx/>
                <a:uFillTx/>
                <a:latin typeface="Impact" panose="020B0806030902050204" pitchFamily="34" charset="0"/>
                <a:cs typeface="B Nazanin" panose="00000400000000000000" pitchFamily="2" charset="-78"/>
                <a:sym typeface="Impact" panose="020B0806030902050204" pitchFamily="34" charset="0"/>
              </a:rPr>
              <a:t>04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3FB1FF"/>
              </a:solidFill>
              <a:effectLst/>
              <a:uLnTx/>
              <a:uFillTx/>
              <a:latin typeface="Impact" panose="020B0806030902050204" pitchFamily="34" charset="0"/>
              <a:cs typeface="B Nazanin" panose="00000400000000000000" pitchFamily="2" charset="-78"/>
              <a:sym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2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2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2" grpId="0" animBg="1"/>
      <p:bldP spid="3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32"/>
          <p:cNvSpPr/>
          <p:nvPr/>
        </p:nvSpPr>
        <p:spPr>
          <a:xfrm>
            <a:off x="4046230" y="1624586"/>
            <a:ext cx="2704351" cy="270435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1" name="Oval 33"/>
          <p:cNvSpPr/>
          <p:nvPr/>
        </p:nvSpPr>
        <p:spPr>
          <a:xfrm>
            <a:off x="4414805" y="1995765"/>
            <a:ext cx="1967200" cy="196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2" name="Oval 37"/>
          <p:cNvSpPr/>
          <p:nvPr/>
        </p:nvSpPr>
        <p:spPr>
          <a:xfrm>
            <a:off x="4745579" y="2322832"/>
            <a:ext cx="1313720" cy="13137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3" name="Oval 38"/>
          <p:cNvSpPr/>
          <p:nvPr/>
        </p:nvSpPr>
        <p:spPr>
          <a:xfrm>
            <a:off x="5131177" y="2712242"/>
            <a:ext cx="537300" cy="537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4" name="Block Arc 47"/>
          <p:cNvSpPr/>
          <p:nvPr/>
        </p:nvSpPr>
        <p:spPr>
          <a:xfrm rot="10800000">
            <a:off x="4046230" y="1627189"/>
            <a:ext cx="2704351" cy="2704351"/>
          </a:xfrm>
          <a:prstGeom prst="blockArc">
            <a:avLst>
              <a:gd name="adj1" fmla="val 16158116"/>
              <a:gd name="adj2" fmla="val 5409154"/>
              <a:gd name="adj3" fmla="val 586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5" name="Block Arc 48"/>
          <p:cNvSpPr/>
          <p:nvPr/>
        </p:nvSpPr>
        <p:spPr>
          <a:xfrm rot="10800000">
            <a:off x="4414806" y="1995766"/>
            <a:ext cx="1967198" cy="1967198"/>
          </a:xfrm>
          <a:prstGeom prst="blockArc">
            <a:avLst>
              <a:gd name="adj1" fmla="val 14698952"/>
              <a:gd name="adj2" fmla="val 5440372"/>
              <a:gd name="adj3" fmla="val 994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6" name="Block Arc 49"/>
          <p:cNvSpPr/>
          <p:nvPr/>
        </p:nvSpPr>
        <p:spPr>
          <a:xfrm rot="10800000">
            <a:off x="4744126" y="2325086"/>
            <a:ext cx="1308557" cy="1308557"/>
          </a:xfrm>
          <a:prstGeom prst="blockArc">
            <a:avLst>
              <a:gd name="adj1" fmla="val 13629918"/>
              <a:gd name="adj2" fmla="val 5390526"/>
              <a:gd name="adj3" fmla="val 1348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7" name="Block Arc 50"/>
          <p:cNvSpPr/>
          <p:nvPr/>
        </p:nvSpPr>
        <p:spPr>
          <a:xfrm rot="10800000">
            <a:off x="5134152" y="2715111"/>
            <a:ext cx="528511" cy="528511"/>
          </a:xfrm>
          <a:prstGeom prst="blockArc">
            <a:avLst>
              <a:gd name="adj1" fmla="val 10800000"/>
              <a:gd name="adj2" fmla="val 5236583"/>
              <a:gd name="adj3" fmla="val 2828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20000"/>
              </a:lnSpc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7363075" y="1297852"/>
            <a:ext cx="306174" cy="2012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837515" rtl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2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7363075" y="2397529"/>
            <a:ext cx="306174" cy="2012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837515" rtl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2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7363075" y="1664411"/>
            <a:ext cx="306174" cy="2012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837515" rtl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2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7363075" y="2030969"/>
            <a:ext cx="306174" cy="2012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837515" rtl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2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rPr>
              <a:t>70%</a:t>
            </a:r>
          </a:p>
        </p:txBody>
      </p:sp>
      <p:cxnSp>
        <p:nvCxnSpPr>
          <p:cNvPr id="22" name="Elbow Connector 40"/>
          <p:cNvCxnSpPr/>
          <p:nvPr/>
        </p:nvCxnSpPr>
        <p:spPr>
          <a:xfrm flipV="1">
            <a:off x="5448036" y="1405622"/>
            <a:ext cx="1761020" cy="306710"/>
          </a:xfrm>
          <a:prstGeom prst="bentConnector3">
            <a:avLst>
              <a:gd name="adj1" fmla="val 36922"/>
            </a:avLst>
          </a:prstGeom>
          <a:ln w="6350" cmpd="sng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41"/>
          <p:cNvCxnSpPr/>
          <p:nvPr/>
        </p:nvCxnSpPr>
        <p:spPr>
          <a:xfrm flipV="1">
            <a:off x="5448036" y="1792845"/>
            <a:ext cx="1761020" cy="306710"/>
          </a:xfrm>
          <a:prstGeom prst="bentConnector3">
            <a:avLst>
              <a:gd name="adj1" fmla="val 46730"/>
            </a:avLst>
          </a:prstGeom>
          <a:ln w="6350" cmpd="sng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42"/>
          <p:cNvCxnSpPr/>
          <p:nvPr/>
        </p:nvCxnSpPr>
        <p:spPr>
          <a:xfrm flipV="1">
            <a:off x="5439126" y="2119572"/>
            <a:ext cx="1761020" cy="306710"/>
          </a:xfrm>
          <a:prstGeom prst="bentConnector3">
            <a:avLst>
              <a:gd name="adj1" fmla="val 55557"/>
            </a:avLst>
          </a:prstGeom>
          <a:ln w="6350" cmpd="sng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43"/>
          <p:cNvCxnSpPr/>
          <p:nvPr/>
        </p:nvCxnSpPr>
        <p:spPr>
          <a:xfrm flipV="1">
            <a:off x="5430217" y="2483254"/>
            <a:ext cx="1761020" cy="306710"/>
          </a:xfrm>
          <a:prstGeom prst="bentConnector3">
            <a:avLst>
              <a:gd name="adj1" fmla="val 67000"/>
            </a:avLst>
          </a:prstGeom>
          <a:ln w="6350" cmpd="sng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49"/>
          <p:cNvGrpSpPr/>
          <p:nvPr/>
        </p:nvGrpSpPr>
        <p:grpSpPr>
          <a:xfrm>
            <a:off x="1799074" y="1535813"/>
            <a:ext cx="2072286" cy="589476"/>
            <a:chOff x="1270277" y="1192718"/>
            <a:chExt cx="3205532" cy="643621"/>
          </a:xfrm>
        </p:grpSpPr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1270277" y="1192718"/>
              <a:ext cx="1998571" cy="20288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837515" rtl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fa-IR" altLang="zh-CN" sz="105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 Nazanin" panose="00000400000000000000" pitchFamily="2" charset="-78"/>
                  <a:sym typeface="Arial" panose="020B0604020202020204" pitchFamily="34" charset="0"/>
                </a:rPr>
                <a:t>محتوای متنی را جایگزین کنید</a:t>
              </a:r>
              <a:endParaRPr lang="en-US" sz="10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28" name="Text Placeholder 3"/>
            <p:cNvSpPr txBox="1">
              <a:spLocks/>
            </p:cNvSpPr>
            <p:nvPr/>
          </p:nvSpPr>
          <p:spPr>
            <a:xfrm>
              <a:off x="1270277" y="1418801"/>
              <a:ext cx="3205532" cy="41753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837515" rtl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fa-IR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 Nazanin" panose="00000400000000000000" pitchFamily="2" charset="-78"/>
                  <a:sym typeface="Arial" panose="020B0604020202020204" pitchFamily="34" charset="0"/>
                </a:rPr>
                <a:t>لطفاً محتوای متنی را جایگزین کنید، برای افزودن متن عنوان مربوطه کلیک کنید، محتوای متن را اصلاح کنید، یا می توانید محتوای خود را مستقیماً در اینجا کپی کنید.</a:t>
              </a:r>
              <a:endPara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52"/>
          <p:cNvGrpSpPr/>
          <p:nvPr/>
        </p:nvGrpSpPr>
        <p:grpSpPr>
          <a:xfrm>
            <a:off x="1799074" y="2292876"/>
            <a:ext cx="2072286" cy="589475"/>
            <a:chOff x="1270277" y="2114430"/>
            <a:chExt cx="3205532" cy="643622"/>
          </a:xfrm>
        </p:grpSpPr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1270277" y="2114430"/>
              <a:ext cx="1998571" cy="20288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837515" rtl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fa-IR" altLang="zh-CN" sz="105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 Nazanin" panose="00000400000000000000" pitchFamily="2" charset="-78"/>
                  <a:sym typeface="Arial" panose="020B0604020202020204" pitchFamily="34" charset="0"/>
                </a:rPr>
                <a:t>محتوای متنی را جایگزین کنید</a:t>
              </a:r>
              <a:endParaRPr lang="en-US" sz="10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1270277" y="2340513"/>
              <a:ext cx="3205532" cy="41753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837515" rtl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fa-IR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 Nazanin" panose="00000400000000000000" pitchFamily="2" charset="-78"/>
                  <a:sym typeface="Arial" panose="020B0604020202020204" pitchFamily="34" charset="0"/>
                </a:rPr>
                <a:t>لطفاً محتوای متنی را جایگزین کنید، برای افزودن متن عنوان مربوطه کلیک کنید، محتوای متن را اصلاح کنید، یا می توانید محتوای خود را مستقیماً در اینجا کپی کنید.</a:t>
              </a:r>
              <a:endPara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58"/>
          <p:cNvGrpSpPr/>
          <p:nvPr/>
        </p:nvGrpSpPr>
        <p:grpSpPr>
          <a:xfrm>
            <a:off x="1799074" y="3042017"/>
            <a:ext cx="2072286" cy="589476"/>
            <a:chOff x="1270277" y="3036142"/>
            <a:chExt cx="3205532" cy="643621"/>
          </a:xfrm>
        </p:grpSpPr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1270277" y="3036142"/>
              <a:ext cx="1998571" cy="20288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837515" rtl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fa-IR" altLang="zh-CN" sz="105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 Nazanin" panose="00000400000000000000" pitchFamily="2" charset="-78"/>
                  <a:sym typeface="Arial" panose="020B0604020202020204" pitchFamily="34" charset="0"/>
                </a:rPr>
                <a:t>محتوای متنی را جایگزین کنید</a:t>
              </a:r>
              <a:endParaRPr lang="en-US" sz="10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34" name="Text Placeholder 3"/>
            <p:cNvSpPr txBox="1">
              <a:spLocks/>
            </p:cNvSpPr>
            <p:nvPr/>
          </p:nvSpPr>
          <p:spPr>
            <a:xfrm>
              <a:off x="1270277" y="3262225"/>
              <a:ext cx="3205532" cy="41753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837515" rtl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fa-IR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 Nazanin" panose="00000400000000000000" pitchFamily="2" charset="-78"/>
                  <a:sym typeface="Arial" panose="020B0604020202020204" pitchFamily="34" charset="0"/>
                </a:rPr>
                <a:t>لطفاً محتوای متنی را جایگزین کنید، برای افزودن متن عنوان مربوطه کلیک کنید، محتوای متن را اصلاح کنید، یا می توانید محتوای خود را مستقیماً در اینجا کپی کنید.</a:t>
              </a:r>
              <a:endPara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61"/>
          <p:cNvGrpSpPr/>
          <p:nvPr/>
        </p:nvGrpSpPr>
        <p:grpSpPr>
          <a:xfrm>
            <a:off x="1799074" y="3770652"/>
            <a:ext cx="2072286" cy="578990"/>
            <a:chOff x="1270277" y="3047590"/>
            <a:chExt cx="3205532" cy="632174"/>
          </a:xfrm>
        </p:grpSpPr>
        <p:sp>
          <p:nvSpPr>
            <p:cNvPr id="36" name="Text Placeholder 3"/>
            <p:cNvSpPr txBox="1">
              <a:spLocks/>
            </p:cNvSpPr>
            <p:nvPr/>
          </p:nvSpPr>
          <p:spPr>
            <a:xfrm>
              <a:off x="1270277" y="3047590"/>
              <a:ext cx="1998571" cy="20288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837515" rtl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fa-IR" altLang="zh-CN" sz="105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 Nazanin" panose="00000400000000000000" pitchFamily="2" charset="-78"/>
                  <a:sym typeface="Arial" panose="020B0604020202020204" pitchFamily="34" charset="0"/>
                </a:rPr>
                <a:t>محتوای متنی را جایگزین کنید</a:t>
              </a:r>
              <a:endParaRPr lang="en-US" sz="10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endParaRPr>
            </a:p>
          </p:txBody>
        </p:sp>
        <p:sp>
          <p:nvSpPr>
            <p:cNvPr id="37" name="Text Placeholder 3"/>
            <p:cNvSpPr txBox="1">
              <a:spLocks/>
            </p:cNvSpPr>
            <p:nvPr/>
          </p:nvSpPr>
          <p:spPr>
            <a:xfrm>
              <a:off x="1270277" y="3262225"/>
              <a:ext cx="3205532" cy="41753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837515" rtl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fa-IR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 Nazanin" panose="00000400000000000000" pitchFamily="2" charset="-78"/>
                  <a:sym typeface="Arial" panose="020B0604020202020204" pitchFamily="34" charset="0"/>
                </a:rPr>
                <a:t>لطفاً محتوای متنی را جایگزین کنید، برای افزودن متن عنوان مربوطه کلیک کنید، محتوای متن را اصلاح کنید، یا می توانید محتوای خود را مستقیماً در اینجا کپی کنید.</a:t>
              </a:r>
              <a:endParaRPr lang="en-US" altLang="zh-CN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endParaRPr>
            </a:p>
          </p:txBody>
        </p:sp>
      </p:grp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1436252" y="1575932"/>
            <a:ext cx="284808" cy="28480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1436252" y="2320388"/>
            <a:ext cx="284808" cy="28480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40" name="Freeform 45"/>
          <p:cNvSpPr>
            <a:spLocks noEditPoints="1"/>
          </p:cNvSpPr>
          <p:nvPr/>
        </p:nvSpPr>
        <p:spPr bwMode="auto">
          <a:xfrm>
            <a:off x="1436252" y="3064841"/>
            <a:ext cx="284808" cy="28480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41" name="Freeform 45"/>
          <p:cNvSpPr>
            <a:spLocks noEditPoints="1"/>
          </p:cNvSpPr>
          <p:nvPr/>
        </p:nvSpPr>
        <p:spPr bwMode="auto">
          <a:xfrm>
            <a:off x="1436252" y="3809295"/>
            <a:ext cx="284808" cy="28480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44" name="直接连接符 43"/>
            <p:cNvCxnSpPr>
              <a:endCxn id="45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46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42" name="Google Shape;377;p10">
            <a:extLst>
              <a:ext uri="{FF2B5EF4-FFF2-40B4-BE49-F238E27FC236}">
                <a16:creationId xmlns:a16="http://schemas.microsoft.com/office/drawing/2014/main" id="{61A851CB-72E2-4092-AE55-DB0473BF7130}"/>
              </a:ext>
            </a:extLst>
          </p:cNvPr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2">
              <a:lumMod val="75000"/>
              <a:alpha val="81920"/>
            </a:schemeClr>
          </a:solidFill>
          <a:ln>
            <a:noFill/>
          </a:ln>
        </p:spPr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9" name="Google Shape;378;p10">
            <a:extLst>
              <a:ext uri="{FF2B5EF4-FFF2-40B4-BE49-F238E27FC236}">
                <a16:creationId xmlns:a16="http://schemas.microsoft.com/office/drawing/2014/main" id="{6E2A1157-A069-4F70-92EC-AEBCCD943575}"/>
              </a:ext>
            </a:extLst>
          </p:cNvPr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0" name="Google Shape;379;p10">
            <a:extLst>
              <a:ext uri="{FF2B5EF4-FFF2-40B4-BE49-F238E27FC236}">
                <a16:creationId xmlns:a16="http://schemas.microsoft.com/office/drawing/2014/main" id="{CB646E98-1C82-46D3-A59D-C0F33905C11C}"/>
              </a:ext>
            </a:extLst>
          </p:cNvPr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1" name="Google Shape;380;p10">
            <a:extLst>
              <a:ext uri="{FF2B5EF4-FFF2-40B4-BE49-F238E27FC236}">
                <a16:creationId xmlns:a16="http://schemas.microsoft.com/office/drawing/2014/main" id="{076A29C1-8FBB-4ED4-A567-BC9FE00952F8}"/>
              </a:ext>
            </a:extLst>
          </p:cNvPr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2" name="Google Shape;381;p10">
            <a:extLst>
              <a:ext uri="{FF2B5EF4-FFF2-40B4-BE49-F238E27FC236}">
                <a16:creationId xmlns:a16="http://schemas.microsoft.com/office/drawing/2014/main" id="{FFC8EA7A-A7C9-4243-97F8-AC8B8F6590D0}"/>
              </a:ext>
            </a:extLst>
          </p:cNvPr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53" name="Google Shape;382;p10">
            <a:extLst>
              <a:ext uri="{FF2B5EF4-FFF2-40B4-BE49-F238E27FC236}">
                <a16:creationId xmlns:a16="http://schemas.microsoft.com/office/drawing/2014/main" id="{20BE94ED-5E1D-4A7D-8C91-DB177508FA33}"/>
              </a:ext>
            </a:extLst>
          </p:cNvPr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54" name="Google Shape;383;p10">
              <a:extLst>
                <a:ext uri="{FF2B5EF4-FFF2-40B4-BE49-F238E27FC236}">
                  <a16:creationId xmlns:a16="http://schemas.microsoft.com/office/drawing/2014/main" id="{0FBA130C-6716-4CD6-8D19-B1F78C1C17EB}"/>
                </a:ext>
              </a:extLst>
            </p:cNvPr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" name="Google Shape;384;p10">
              <a:extLst>
                <a:ext uri="{FF2B5EF4-FFF2-40B4-BE49-F238E27FC236}">
                  <a16:creationId xmlns:a16="http://schemas.microsoft.com/office/drawing/2014/main" id="{03E08372-3BB0-4505-BFD2-FA74BA521A55}"/>
                </a:ext>
              </a:extLst>
            </p:cNvPr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" name="Google Shape;385;p10">
              <a:extLst>
                <a:ext uri="{FF2B5EF4-FFF2-40B4-BE49-F238E27FC236}">
                  <a16:creationId xmlns:a16="http://schemas.microsoft.com/office/drawing/2014/main" id="{41B03B0F-0203-4ABC-B09F-6DE62B85E23F}"/>
                </a:ext>
              </a:extLst>
            </p:cNvPr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oogle Shape;386;p10">
            <a:extLst>
              <a:ext uri="{FF2B5EF4-FFF2-40B4-BE49-F238E27FC236}">
                <a16:creationId xmlns:a16="http://schemas.microsoft.com/office/drawing/2014/main" id="{886FA114-E1DE-4B56-AC33-6B5D177A6893}"/>
              </a:ext>
            </a:extLst>
          </p:cNvPr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58" name="Google Shape;387;p10">
              <a:extLst>
                <a:ext uri="{FF2B5EF4-FFF2-40B4-BE49-F238E27FC236}">
                  <a16:creationId xmlns:a16="http://schemas.microsoft.com/office/drawing/2014/main" id="{96D778F1-533A-48AD-8C28-B687264232FC}"/>
                </a:ext>
              </a:extLst>
            </p:cNvPr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9" name="Google Shape;388;p10">
              <a:extLst>
                <a:ext uri="{FF2B5EF4-FFF2-40B4-BE49-F238E27FC236}">
                  <a16:creationId xmlns:a16="http://schemas.microsoft.com/office/drawing/2014/main" id="{329DF0DD-915A-4F2D-991D-482E254E99A7}"/>
                </a:ext>
              </a:extLst>
            </p:cNvPr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0" name="Google Shape;389;p10">
              <a:extLst>
                <a:ext uri="{FF2B5EF4-FFF2-40B4-BE49-F238E27FC236}">
                  <a16:creationId xmlns:a16="http://schemas.microsoft.com/office/drawing/2014/main" id="{29C91333-304E-49D4-A23E-4DC973A51C6C}"/>
                </a:ext>
              </a:extLst>
            </p:cNvPr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" name="Google Shape;390;p10">
              <a:extLst>
                <a:ext uri="{FF2B5EF4-FFF2-40B4-BE49-F238E27FC236}">
                  <a16:creationId xmlns:a16="http://schemas.microsoft.com/office/drawing/2014/main" id="{5CCB1D03-18D1-4A6C-A412-6AA2E965759F}"/>
                </a:ext>
              </a:extLst>
            </p:cNvPr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" name="Google Shape;391;p10">
              <a:extLst>
                <a:ext uri="{FF2B5EF4-FFF2-40B4-BE49-F238E27FC236}">
                  <a16:creationId xmlns:a16="http://schemas.microsoft.com/office/drawing/2014/main" id="{C0A5406B-20DE-452B-807E-ED80FF6DB2FE}"/>
                </a:ext>
              </a:extLst>
            </p:cNvPr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" name="Google Shape;392;p10">
              <a:extLst>
                <a:ext uri="{FF2B5EF4-FFF2-40B4-BE49-F238E27FC236}">
                  <a16:creationId xmlns:a16="http://schemas.microsoft.com/office/drawing/2014/main" id="{C4F3AEC8-B05D-4587-8D7D-3F748A1B2BB6}"/>
                </a:ext>
              </a:extLst>
            </p:cNvPr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" name="Google Shape;393;p10">
              <a:extLst>
                <a:ext uri="{FF2B5EF4-FFF2-40B4-BE49-F238E27FC236}">
                  <a16:creationId xmlns:a16="http://schemas.microsoft.com/office/drawing/2014/main" id="{298E4D14-FB9F-4171-A22E-CA9658AAA0BC}"/>
                </a:ext>
              </a:extLst>
            </p:cNvPr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" name="Google Shape;394;p10">
              <a:extLst>
                <a:ext uri="{FF2B5EF4-FFF2-40B4-BE49-F238E27FC236}">
                  <a16:creationId xmlns:a16="http://schemas.microsoft.com/office/drawing/2014/main" id="{847A74E7-E7B2-4289-9CD9-0FAD70DA5E4F}"/>
                </a:ext>
              </a:extLst>
            </p:cNvPr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" name="Google Shape;395;p10">
              <a:extLst>
                <a:ext uri="{FF2B5EF4-FFF2-40B4-BE49-F238E27FC236}">
                  <a16:creationId xmlns:a16="http://schemas.microsoft.com/office/drawing/2014/main" id="{F92C91BA-CA56-45C4-A046-CE9DDFCCF0F8}"/>
                </a:ext>
              </a:extLst>
            </p:cNvPr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" name="Google Shape;396;p10">
              <a:extLst>
                <a:ext uri="{FF2B5EF4-FFF2-40B4-BE49-F238E27FC236}">
                  <a16:creationId xmlns:a16="http://schemas.microsoft.com/office/drawing/2014/main" id="{D242B6DE-EBEF-42C9-AB42-E08E79C8D213}"/>
                </a:ext>
              </a:extLst>
            </p:cNvPr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" name="Google Shape;397;p10">
              <a:extLst>
                <a:ext uri="{FF2B5EF4-FFF2-40B4-BE49-F238E27FC236}">
                  <a16:creationId xmlns:a16="http://schemas.microsoft.com/office/drawing/2014/main" id="{BE966948-0B60-4AEB-920F-548F057837E5}"/>
                </a:ext>
              </a:extLst>
            </p:cNvPr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" name="Google Shape;398;p10">
              <a:extLst>
                <a:ext uri="{FF2B5EF4-FFF2-40B4-BE49-F238E27FC236}">
                  <a16:creationId xmlns:a16="http://schemas.microsoft.com/office/drawing/2014/main" id="{CDE26CB7-2457-478D-8ACB-4DCABCD89BC6}"/>
                </a:ext>
              </a:extLst>
            </p:cNvPr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" name="Google Shape;399;p10">
              <a:extLst>
                <a:ext uri="{FF2B5EF4-FFF2-40B4-BE49-F238E27FC236}">
                  <a16:creationId xmlns:a16="http://schemas.microsoft.com/office/drawing/2014/main" id="{976FD49C-52A2-4FDC-ADEE-78D521179223}"/>
                </a:ext>
              </a:extLst>
            </p:cNvPr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" name="Google Shape;400;p10">
              <a:extLst>
                <a:ext uri="{FF2B5EF4-FFF2-40B4-BE49-F238E27FC236}">
                  <a16:creationId xmlns:a16="http://schemas.microsoft.com/office/drawing/2014/main" id="{D98278A4-D29D-4585-BB06-D2D0988C0EF2}"/>
                </a:ext>
              </a:extLst>
            </p:cNvPr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" name="Google Shape;401;p10">
              <a:extLst>
                <a:ext uri="{FF2B5EF4-FFF2-40B4-BE49-F238E27FC236}">
                  <a16:creationId xmlns:a16="http://schemas.microsoft.com/office/drawing/2014/main" id="{E7D1DA77-0905-4561-85F3-9DD4D63CD640}"/>
                </a:ext>
              </a:extLst>
            </p:cNvPr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" name="Google Shape;402;p10">
              <a:extLst>
                <a:ext uri="{FF2B5EF4-FFF2-40B4-BE49-F238E27FC236}">
                  <a16:creationId xmlns:a16="http://schemas.microsoft.com/office/drawing/2014/main" id="{31EB9116-D5FE-4D63-BFC2-542EF8F82D66}"/>
                </a:ext>
              </a:extLst>
            </p:cNvPr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" name="Google Shape;403;p10">
              <a:extLst>
                <a:ext uri="{FF2B5EF4-FFF2-40B4-BE49-F238E27FC236}">
                  <a16:creationId xmlns:a16="http://schemas.microsoft.com/office/drawing/2014/main" id="{DD2001C2-C94C-4809-A6DD-C6F442A67777}"/>
                </a:ext>
              </a:extLst>
            </p:cNvPr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" name="Google Shape;404;p10">
              <a:extLst>
                <a:ext uri="{FF2B5EF4-FFF2-40B4-BE49-F238E27FC236}">
                  <a16:creationId xmlns:a16="http://schemas.microsoft.com/office/drawing/2014/main" id="{84C553AD-53DB-46AB-825E-4340EAE14571}"/>
                </a:ext>
              </a:extLst>
            </p:cNvPr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" name="Google Shape;405;p10">
              <a:extLst>
                <a:ext uri="{FF2B5EF4-FFF2-40B4-BE49-F238E27FC236}">
                  <a16:creationId xmlns:a16="http://schemas.microsoft.com/office/drawing/2014/main" id="{E4CBD3CC-9761-4E2B-8985-FC0F789E0B9A}"/>
                </a:ext>
              </a:extLst>
            </p:cNvPr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" name="Google Shape;406;p10">
              <a:extLst>
                <a:ext uri="{FF2B5EF4-FFF2-40B4-BE49-F238E27FC236}">
                  <a16:creationId xmlns:a16="http://schemas.microsoft.com/office/drawing/2014/main" id="{95509911-D27B-445D-BEC1-C7FA38A9D8D0}"/>
                </a:ext>
              </a:extLst>
            </p:cNvPr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8" name="Google Shape;407;p10">
              <a:extLst>
                <a:ext uri="{FF2B5EF4-FFF2-40B4-BE49-F238E27FC236}">
                  <a16:creationId xmlns:a16="http://schemas.microsoft.com/office/drawing/2014/main" id="{8A37E57B-4625-4CC4-B93F-FE4B5D96BA20}"/>
                </a:ext>
              </a:extLst>
            </p:cNvPr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" name="Google Shape;408;p10">
              <a:extLst>
                <a:ext uri="{FF2B5EF4-FFF2-40B4-BE49-F238E27FC236}">
                  <a16:creationId xmlns:a16="http://schemas.microsoft.com/office/drawing/2014/main" id="{EF51A710-4197-4AB2-B2D5-9D8791B39FAB}"/>
                </a:ext>
              </a:extLst>
            </p:cNvPr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" name="Google Shape;409;p10">
              <a:extLst>
                <a:ext uri="{FF2B5EF4-FFF2-40B4-BE49-F238E27FC236}">
                  <a16:creationId xmlns:a16="http://schemas.microsoft.com/office/drawing/2014/main" id="{EC3CA88F-24E4-42EF-8316-832A4172BC14}"/>
                </a:ext>
              </a:extLst>
            </p:cNvPr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" name="Google Shape;410;p10">
              <a:extLst>
                <a:ext uri="{FF2B5EF4-FFF2-40B4-BE49-F238E27FC236}">
                  <a16:creationId xmlns:a16="http://schemas.microsoft.com/office/drawing/2014/main" id="{FF48D2B0-D40C-4044-AC44-592D0DB8B957}"/>
                </a:ext>
              </a:extLst>
            </p:cNvPr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2" name="Google Shape;411;p10">
              <a:extLst>
                <a:ext uri="{FF2B5EF4-FFF2-40B4-BE49-F238E27FC236}">
                  <a16:creationId xmlns:a16="http://schemas.microsoft.com/office/drawing/2014/main" id="{DB807B75-568C-4A33-80C2-535D9DDFBB25}"/>
                </a:ext>
              </a:extLst>
            </p:cNvPr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83" name="Google Shape;412;p10">
            <a:extLst>
              <a:ext uri="{FF2B5EF4-FFF2-40B4-BE49-F238E27FC236}">
                <a16:creationId xmlns:a16="http://schemas.microsoft.com/office/drawing/2014/main" id="{7929B39C-8B55-4A8E-8033-EBC808CB04DD}"/>
              </a:ext>
            </a:extLst>
          </p:cNvPr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4" name="Google Shape;413;p10">
            <a:extLst>
              <a:ext uri="{FF2B5EF4-FFF2-40B4-BE49-F238E27FC236}">
                <a16:creationId xmlns:a16="http://schemas.microsoft.com/office/drawing/2014/main" id="{70136F3E-4E5D-4195-AFA0-3C1B032C8DE6}"/>
              </a:ext>
            </a:extLst>
          </p:cNvPr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5" name="Google Shape;414;p10">
            <a:extLst>
              <a:ext uri="{FF2B5EF4-FFF2-40B4-BE49-F238E27FC236}">
                <a16:creationId xmlns:a16="http://schemas.microsoft.com/office/drawing/2014/main" id="{350317BA-5EAA-4091-A283-D55F91C9745C}"/>
              </a:ext>
            </a:extLst>
          </p:cNvPr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6" name="Google Shape;415;p10">
            <a:extLst>
              <a:ext uri="{FF2B5EF4-FFF2-40B4-BE49-F238E27FC236}">
                <a16:creationId xmlns:a16="http://schemas.microsoft.com/office/drawing/2014/main" id="{1443BD8F-A728-4EF5-99E1-67ED40A8B5D1}"/>
              </a:ext>
            </a:extLst>
          </p:cNvPr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7" name="Google Shape;416;p10">
            <a:extLst>
              <a:ext uri="{FF2B5EF4-FFF2-40B4-BE49-F238E27FC236}">
                <a16:creationId xmlns:a16="http://schemas.microsoft.com/office/drawing/2014/main" id="{E90E276A-D834-4681-9E1A-1FC3B119A3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22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38" grpId="0" animBg="1"/>
      <p:bldP spid="39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4"/>
          <p:cNvSpPr txBox="1"/>
          <p:nvPr/>
        </p:nvSpPr>
        <p:spPr>
          <a:xfrm>
            <a:off x="5767780" y="2795199"/>
            <a:ext cx="22753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en-US" altLang="zh-CN" sz="3000" b="1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20,500,000</a:t>
            </a:r>
            <a:endParaRPr lang="zh-CN" altLang="en-US" sz="3000" b="1" dirty="0">
              <a:solidFill>
                <a:schemeClr val="accent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1" name="TextBox 35"/>
          <p:cNvSpPr txBox="1"/>
          <p:nvPr/>
        </p:nvSpPr>
        <p:spPr>
          <a:xfrm>
            <a:off x="5790639" y="2558035"/>
            <a:ext cx="2841050" cy="219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altLang="zh-CN" sz="1425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مبلغ کل برای کل سال:</a:t>
            </a:r>
            <a:endParaRPr lang="zh-CN" altLang="en-US" sz="1425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2232" y="3731228"/>
            <a:ext cx="383842" cy="1843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39700" dist="101600" dir="7200000" algn="ctr" rotWithShape="0">
              <a:schemeClr val="tx2">
                <a:lumMod val="50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22232" y="4065066"/>
            <a:ext cx="383842" cy="18437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39700" dist="101600" dir="7200000" algn="ctr" rotWithShape="0">
              <a:schemeClr val="tx2">
                <a:lumMod val="50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726491" y="1257187"/>
            <a:ext cx="2814968" cy="1086322"/>
            <a:chOff x="568077" y="1740967"/>
            <a:chExt cx="4644064" cy="1086327"/>
          </a:xfrm>
        </p:grpSpPr>
        <p:sp>
          <p:nvSpPr>
            <p:cNvPr id="17" name="矩形 16"/>
            <p:cNvSpPr/>
            <p:nvPr/>
          </p:nvSpPr>
          <p:spPr>
            <a:xfrm>
              <a:off x="610300" y="1740967"/>
              <a:ext cx="3742630" cy="3554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 fontAlgn="base">
                <a:lnSpc>
                  <a:spcPct val="120000"/>
                </a:lnSpc>
              </a:pPr>
              <a:r>
                <a:rPr lang="fa-IR" altLang="zh-CN" sz="1425" b="1" dirty="0">
                  <a:solidFill>
                    <a:schemeClr val="accent1"/>
                  </a:solidFill>
                  <a:cs typeface="B Nazanin" panose="00000400000000000000" pitchFamily="2" charset="-78"/>
                  <a:sym typeface="+mn-lt"/>
                </a:rPr>
                <a:t>برای افزودن زیرنویس کلیک کنید</a:t>
              </a:r>
              <a:endParaRPr lang="zh-CN" altLang="en-US" sz="1425" b="1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68077" y="2028032"/>
              <a:ext cx="4644064" cy="799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  <a:sym typeface="+mn-lt"/>
                </a:rPr>
                <a:t>لطفاً محتوای مرتبط را وارد کنید لطفاً محتوای مرتبط را وارد کنید لطفاً محتوای مرتبط را وارد کنید لطفاً محتوای مرتبط را وارد کنید لطفاً محتوای مرتبط را وارد کنید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19" name="Line 2"/>
          <p:cNvSpPr>
            <a:spLocks noChangeShapeType="1"/>
          </p:cNvSpPr>
          <p:nvPr/>
        </p:nvSpPr>
        <p:spPr bwMode="auto">
          <a:xfrm flipV="1">
            <a:off x="1366675" y="3361056"/>
            <a:ext cx="4224278" cy="23869"/>
          </a:xfrm>
          <a:prstGeom prst="line">
            <a:avLst/>
          </a:prstGeom>
          <a:noFill/>
          <a:ln w="3175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1365085" y="2778673"/>
            <a:ext cx="4225868" cy="0"/>
          </a:xfrm>
          <a:prstGeom prst="line">
            <a:avLst/>
          </a:prstGeom>
          <a:noFill/>
          <a:ln w="3175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1365085" y="2170829"/>
            <a:ext cx="4225868" cy="0"/>
          </a:xfrm>
          <a:prstGeom prst="line">
            <a:avLst/>
          </a:prstGeom>
          <a:noFill/>
          <a:ln w="3175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365085" y="1562986"/>
            <a:ext cx="4225868" cy="0"/>
          </a:xfrm>
          <a:prstGeom prst="line">
            <a:avLst/>
          </a:prstGeom>
          <a:noFill/>
          <a:ln w="3175" cap="flat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540502" y="3155104"/>
            <a:ext cx="330972" cy="7128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39700" dist="101600" dir="7200000" algn="ctr" rotWithShape="0">
              <a:schemeClr val="tx2">
                <a:lumMod val="50000"/>
                <a:alpha val="34000"/>
              </a:schemeClr>
            </a:outerShdw>
          </a:effectLst>
        </p:spPr>
        <p:txBody>
          <a:bodyPr anchor="ctr"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2512610" y="2981661"/>
            <a:ext cx="330972" cy="8863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39700" dist="101600" dir="7200000" algn="ctr" rotWithShape="0">
              <a:schemeClr val="tx2">
                <a:lumMod val="50000"/>
                <a:alpha val="34000"/>
              </a:schemeClr>
            </a:outerShdw>
          </a:effectLst>
        </p:spPr>
        <p:txBody>
          <a:bodyPr anchor="ctr"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484718" y="3155104"/>
            <a:ext cx="330972" cy="7128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39700" dist="101600" dir="7200000" algn="ctr" rotWithShape="0">
              <a:schemeClr val="tx2">
                <a:lumMod val="50000"/>
                <a:alpha val="34000"/>
              </a:schemeClr>
            </a:outerShdw>
          </a:effectLst>
        </p:spPr>
        <p:txBody>
          <a:bodyPr anchor="ctr"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4456827" y="2617274"/>
            <a:ext cx="329381" cy="12506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39700" dist="101600" dir="7200000" algn="ctr" rotWithShape="0">
              <a:schemeClr val="tx2">
                <a:lumMod val="50000"/>
                <a:alpha val="34000"/>
              </a:schemeClr>
            </a:outerShdw>
          </a:effectLst>
        </p:spPr>
        <p:txBody>
          <a:bodyPr anchor="ctr"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1368267" y="3878201"/>
            <a:ext cx="4222686" cy="3182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1366675" y="1244744"/>
            <a:ext cx="1592" cy="2636640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974014" y="3207268"/>
            <a:ext cx="501233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zh-CN" altLang="en-US" sz="1013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20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974014" y="2630691"/>
            <a:ext cx="501233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zh-CN" altLang="en-US" sz="1013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40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974014" y="1970337"/>
            <a:ext cx="501233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zh-CN" altLang="en-US" sz="1013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60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974014" y="1384770"/>
            <a:ext cx="501233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zh-CN" altLang="en-US" sz="1013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80</a:t>
            </a: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1933532" y="2814584"/>
            <a:ext cx="330972" cy="10533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39700" dist="101600" dir="7200000" algn="ctr" rotWithShape="0">
              <a:schemeClr val="tx2">
                <a:lumMod val="50000"/>
                <a:alpha val="34000"/>
              </a:schemeClr>
            </a:outerShdw>
          </a:effectLst>
        </p:spPr>
        <p:txBody>
          <a:bodyPr anchor="ctr"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2894501" y="2620456"/>
            <a:ext cx="330972" cy="1247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39700" dist="101600" dir="7200000" algn="ctr" rotWithShape="0">
              <a:schemeClr val="tx2">
                <a:lumMod val="50000"/>
                <a:alpha val="34000"/>
              </a:schemeClr>
            </a:outerShdw>
          </a:effectLst>
        </p:spPr>
        <p:txBody>
          <a:bodyPr anchor="ctr"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3876157" y="2018978"/>
            <a:ext cx="330972" cy="184898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39700" dist="101600" dir="7200000" algn="ctr" rotWithShape="0">
              <a:schemeClr val="tx2">
                <a:lumMod val="50000"/>
                <a:alpha val="34000"/>
              </a:schemeClr>
            </a:outerShdw>
          </a:effectLst>
        </p:spPr>
        <p:txBody>
          <a:bodyPr anchor="ctr"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4849857" y="2157413"/>
            <a:ext cx="329381" cy="1710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39700" dist="101600" dir="7200000" algn="ctr" rotWithShape="0">
              <a:schemeClr val="tx2">
                <a:lumMod val="50000"/>
                <a:alpha val="34000"/>
              </a:schemeClr>
            </a:outerShdw>
          </a:effectLst>
        </p:spPr>
        <p:txBody>
          <a:bodyPr anchor="ctr"/>
          <a:lstStyle/>
          <a:p>
            <a:pPr algn="r" rtl="1"/>
            <a:endParaRPr lang="zh-CN" altLang="en-US" sz="1013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868292" y="2460650"/>
            <a:ext cx="410690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zh-CN" altLang="en-US" sz="1013" b="1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38%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2840400" y="2330171"/>
            <a:ext cx="410690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zh-CN" altLang="en-US" sz="1013" b="1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49%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91823" y="1754151"/>
            <a:ext cx="410690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zh-CN" altLang="en-US" sz="1013" b="1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67%</a:t>
            </a: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4759157" y="1754151"/>
            <a:ext cx="410690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zh-CN" altLang="en-US" sz="1013" b="1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60%</a:t>
            </a:r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1388791" y="4277090"/>
            <a:ext cx="242537" cy="122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r" rtl="1"/>
            <a:endParaRPr lang="zh-CN" altLang="en-US" sz="105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2829598" y="4277090"/>
            <a:ext cx="230389" cy="1225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r" rtl="1"/>
            <a:endParaRPr lang="zh-CN" altLang="en-US" sz="105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51" name="直接连接符 50"/>
            <p:cNvCxnSpPr>
              <a:endCxn id="52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53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58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64" presetClass="path" presetSubtype="0" accel="50000" fill="hold" grpId="1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74 0.10394 L -4.16667E-6 -2.96296E-6 " pathEditMode="relative" rAng="0" ptsTypes="AA" p14:bounceEnd="40000">
                                          <p:cBhvr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7" y="-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4" presetClass="path" presetSubtype="0" accel="50000" fill="hold" grpId="1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74 0.10393 L -4.16667E-6 4.07407E-6 " pathEditMode="relative" rAng="0" ptsTypes="AA" p14:bounceEnd="40000">
                                          <p:cBhvr>
                                            <p:cTn id="3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7" y="-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64" presetClass="path" presetSubtype="0" accel="50000" fill="hold" grpId="1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74 0.10394 L -4.16667E-6 -3.7037E-6 " pathEditMode="relative" rAng="0" ptsTypes="AA" p14:bounceEnd="40000">
                                          <p:cBhvr>
                                            <p:cTn id="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7" y="-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4" presetClass="path" presetSubtype="0" accel="50000" fill="hold" grpId="1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74 0.10394 L -4.16667E-6 -4.81481E-6 " pathEditMode="relative" rAng="0" ptsTypes="AA" p14:bounceEnd="40000">
                                          <p:cBhvr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7" y="-5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0" dur="1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71" dur="1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2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3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6" dur="1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77" dur="1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2" dur="1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3" dur="1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8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8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6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8" dur="1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9" dur="1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2860"/>
                                </p:stCondLst>
                                <p:childTnLst>
                                  <p:par>
                                    <p:cTn id="9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3360"/>
                                </p:stCondLst>
                                <p:childTnLst>
                                  <p:par>
                                    <p:cTn id="10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86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436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4860"/>
                                </p:stCondLst>
                                <p:childTnLst>
                                  <p:par>
                                    <p:cTn id="1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360"/>
                                </p:stCondLst>
                                <p:childTnLst>
                                  <p:par>
                                    <p:cTn id="1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4" grpId="0" animBg="1"/>
          <p:bldP spid="15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 animBg="1"/>
          <p:bldP spid="34" grpId="0" animBg="1"/>
          <p:bldP spid="35" grpId="0" animBg="1"/>
          <p:bldP spid="36" grpId="0" animBg="1"/>
          <p:bldP spid="37" grpId="0"/>
          <p:bldP spid="38" grpId="0"/>
          <p:bldP spid="39" grpId="0"/>
          <p:bldP spid="40" grpId="0"/>
          <p:bldP spid="41" grpId="0" animBg="1"/>
          <p:bldP spid="4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64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74 0.10394 L -4.16667E-6 -2.96296E-6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7" y="-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4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74 0.10393 L -4.16667E-6 4.07407E-6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7" y="-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64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74 0.10394 L -4.16667E-6 -3.7037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7" y="-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4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474 0.10394 L -4.16667E-6 -4.81481E-6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7" y="-5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0" dur="1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71" dur="1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2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3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6" dur="1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77" dur="1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2" dur="1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3" dur="1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8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8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6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8" dur="1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9" dur="1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0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1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2860"/>
                                </p:stCondLst>
                                <p:childTnLst>
                                  <p:par>
                                    <p:cTn id="9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3360"/>
                                </p:stCondLst>
                                <p:childTnLst>
                                  <p:par>
                                    <p:cTn id="10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86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436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4860"/>
                                </p:stCondLst>
                                <p:childTnLst>
                                  <p:par>
                                    <p:cTn id="1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360"/>
                                </p:stCondLst>
                                <p:childTnLst>
                                  <p:par>
                                    <p:cTn id="1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4" grpId="0" animBg="1"/>
          <p:bldP spid="15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 animBg="1"/>
          <p:bldP spid="34" grpId="0" animBg="1"/>
          <p:bldP spid="35" grpId="0" animBg="1"/>
          <p:bldP spid="36" grpId="0" animBg="1"/>
          <p:bldP spid="37" grpId="0"/>
          <p:bldP spid="38" grpId="0"/>
          <p:bldP spid="39" grpId="0"/>
          <p:bldP spid="40" grpId="0"/>
          <p:bldP spid="41" grpId="0" animBg="1"/>
          <p:bldP spid="42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413514" y="2501504"/>
            <a:ext cx="5951" cy="648891"/>
          </a:xfrm>
          <a:prstGeom prst="line">
            <a:avLst/>
          </a:prstGeom>
          <a:ln w="41275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46328" y="2362201"/>
            <a:ext cx="0" cy="788194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95989" y="2362201"/>
            <a:ext cx="0" cy="788194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89358" y="2362201"/>
            <a:ext cx="0" cy="788194"/>
          </a:xfrm>
          <a:prstGeom prst="line">
            <a:avLst/>
          </a:prstGeom>
          <a:ln w="41275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867919" y="3259931"/>
            <a:ext cx="1779436" cy="859454"/>
            <a:chOff x="5408083" y="2933595"/>
            <a:chExt cx="2372955" cy="1146344"/>
          </a:xfrm>
        </p:grpSpPr>
        <p:sp>
          <p:nvSpPr>
            <p:cNvPr id="35" name="TextBox 34"/>
            <p:cNvSpPr txBox="1"/>
            <p:nvPr/>
          </p:nvSpPr>
          <p:spPr>
            <a:xfrm>
              <a:off x="5612202" y="2933595"/>
              <a:ext cx="1924335" cy="3694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577" rtl="1">
                <a:defRPr/>
              </a:pPr>
              <a:r>
                <a:rPr lang="fa-IR" altLang="zh-CN" sz="12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عنوان را در اینجا وارد کنید</a:t>
              </a:r>
              <a:endPara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8083" y="3217860"/>
              <a:ext cx="2372955" cy="862079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1087879" rtl="1">
                <a:defRPr/>
              </a:pP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  <a:p>
              <a:pPr algn="ct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705676" y="3259932"/>
            <a:ext cx="1779436" cy="859454"/>
            <a:chOff x="5408083" y="2933595"/>
            <a:chExt cx="2372955" cy="1146344"/>
          </a:xfrm>
        </p:grpSpPr>
        <p:sp>
          <p:nvSpPr>
            <p:cNvPr id="38" name="TextBox 37"/>
            <p:cNvSpPr txBox="1"/>
            <p:nvPr/>
          </p:nvSpPr>
          <p:spPr>
            <a:xfrm>
              <a:off x="5620210" y="2933595"/>
              <a:ext cx="1924335" cy="3694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577" rtl="1">
                <a:defRPr/>
              </a:pPr>
              <a:r>
                <a:rPr lang="fa-IR" altLang="zh-CN" sz="12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عنوان را در اینجا وارد کنید</a:t>
              </a:r>
              <a:endPara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08083" y="3217860"/>
              <a:ext cx="2372955" cy="862079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1087879" rtl="1">
                <a:defRPr/>
              </a:pP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  <a:p>
              <a:pPr algn="ct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4529152" y="3259932"/>
            <a:ext cx="1779436" cy="859454"/>
            <a:chOff x="5408083" y="2933595"/>
            <a:chExt cx="2372955" cy="1146344"/>
          </a:xfrm>
        </p:grpSpPr>
        <p:sp>
          <p:nvSpPr>
            <p:cNvPr id="41" name="TextBox 40"/>
            <p:cNvSpPr txBox="1"/>
            <p:nvPr/>
          </p:nvSpPr>
          <p:spPr>
            <a:xfrm>
              <a:off x="5625593" y="2933595"/>
              <a:ext cx="1924335" cy="3694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577" rtl="1">
                <a:defRPr/>
              </a:pPr>
              <a:r>
                <a:rPr lang="fa-IR" altLang="zh-CN" sz="12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عنوان را در اینجا وارد کنید</a:t>
              </a:r>
              <a:endPara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08083" y="3217860"/>
              <a:ext cx="2372955" cy="862079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1087879" rtl="1">
                <a:defRPr/>
              </a:pP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  <a:p>
              <a:pPr algn="ct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414520" y="3259932"/>
            <a:ext cx="1779436" cy="859454"/>
            <a:chOff x="5408083" y="2933595"/>
            <a:chExt cx="2372955" cy="1146344"/>
          </a:xfrm>
        </p:grpSpPr>
        <p:sp>
          <p:nvSpPr>
            <p:cNvPr id="44" name="TextBox 43"/>
            <p:cNvSpPr txBox="1"/>
            <p:nvPr/>
          </p:nvSpPr>
          <p:spPr>
            <a:xfrm>
              <a:off x="5607273" y="2933595"/>
              <a:ext cx="1924335" cy="3694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577" rtl="1">
                <a:defRPr/>
              </a:pPr>
              <a:r>
                <a:rPr lang="fa-IR" altLang="zh-CN" sz="12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عنوان را در اینجا وارد کنید</a:t>
              </a:r>
              <a:endPara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08083" y="3217860"/>
              <a:ext cx="2372955" cy="862079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1087879" rtl="1">
                <a:defRPr/>
              </a:pP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  <a:p>
              <a:pPr algn="ct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4896941" y="1478757"/>
            <a:ext cx="1031953" cy="10322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26" rtl="1"/>
            <a:endParaRPr lang="id-ID" altLang="zh-CN" sz="1799">
              <a:solidFill>
                <a:srgbClr val="FFFFFF"/>
              </a:solidFill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53274" name="Freeform 5"/>
          <p:cNvSpPr>
            <a:spLocks noEditPoints="1"/>
          </p:cNvSpPr>
          <p:nvPr/>
        </p:nvSpPr>
        <p:spPr bwMode="auto">
          <a:xfrm>
            <a:off x="5221743" y="1835371"/>
            <a:ext cx="382348" cy="301696"/>
          </a:xfrm>
          <a:custGeom>
            <a:avLst/>
            <a:gdLst>
              <a:gd name="T0" fmla="*/ 508696 w 411"/>
              <a:gd name="T1" fmla="*/ 383624 h 324"/>
              <a:gd name="T2" fmla="*/ 508696 w 411"/>
              <a:gd name="T3" fmla="*/ 57109 h 324"/>
              <a:gd name="T4" fmla="*/ 490085 w 411"/>
              <a:gd name="T5" fmla="*/ 39728 h 324"/>
              <a:gd name="T6" fmla="*/ 260552 w 411"/>
              <a:gd name="T7" fmla="*/ 39728 h 324"/>
              <a:gd name="T8" fmla="*/ 248145 w 411"/>
              <a:gd name="T9" fmla="*/ 21106 h 324"/>
              <a:gd name="T10" fmla="*/ 248145 w 411"/>
              <a:gd name="T11" fmla="*/ 18623 h 324"/>
              <a:gd name="T12" fmla="*/ 228293 w 411"/>
              <a:gd name="T13" fmla="*/ 0 h 324"/>
              <a:gd name="T14" fmla="*/ 106702 w 411"/>
              <a:gd name="T15" fmla="*/ 0 h 324"/>
              <a:gd name="T16" fmla="*/ 86851 w 411"/>
              <a:gd name="T17" fmla="*/ 18623 h 324"/>
              <a:gd name="T18" fmla="*/ 86851 w 411"/>
              <a:gd name="T19" fmla="*/ 21106 h 324"/>
              <a:gd name="T20" fmla="*/ 74443 w 411"/>
              <a:gd name="T21" fmla="*/ 39728 h 324"/>
              <a:gd name="T22" fmla="*/ 74443 w 411"/>
              <a:gd name="T23" fmla="*/ 39728 h 324"/>
              <a:gd name="T24" fmla="*/ 57073 w 411"/>
              <a:gd name="T25" fmla="*/ 57109 h 324"/>
              <a:gd name="T26" fmla="*/ 57073 w 411"/>
              <a:gd name="T27" fmla="*/ 151463 h 324"/>
              <a:gd name="T28" fmla="*/ 17370 w 411"/>
              <a:gd name="T29" fmla="*/ 151463 h 324"/>
              <a:gd name="T30" fmla="*/ 6204 w 411"/>
              <a:gd name="T31" fmla="*/ 171327 h 324"/>
              <a:gd name="T32" fmla="*/ 47147 w 411"/>
              <a:gd name="T33" fmla="*/ 383624 h 324"/>
              <a:gd name="T34" fmla="*/ 65758 w 411"/>
              <a:gd name="T35" fmla="*/ 402247 h 324"/>
              <a:gd name="T36" fmla="*/ 500011 w 411"/>
              <a:gd name="T37" fmla="*/ 402247 h 324"/>
              <a:gd name="T38" fmla="*/ 508696 w 411"/>
              <a:gd name="T39" fmla="*/ 383624 h 324"/>
              <a:gd name="T40" fmla="*/ 486363 w 411"/>
              <a:gd name="T41" fmla="*/ 178776 h 324"/>
              <a:gd name="T42" fmla="*/ 486363 w 411"/>
              <a:gd name="T43" fmla="*/ 392315 h 324"/>
              <a:gd name="T44" fmla="*/ 445419 w 411"/>
              <a:gd name="T45" fmla="*/ 163878 h 324"/>
              <a:gd name="T46" fmla="*/ 428049 w 411"/>
              <a:gd name="T47" fmla="*/ 152705 h 324"/>
              <a:gd name="T48" fmla="*/ 79406 w 411"/>
              <a:gd name="T49" fmla="*/ 152705 h 324"/>
              <a:gd name="T50" fmla="*/ 79406 w 411"/>
              <a:gd name="T51" fmla="*/ 79456 h 324"/>
              <a:gd name="T52" fmla="*/ 486363 w 411"/>
              <a:gd name="T53" fmla="*/ 79456 h 324"/>
              <a:gd name="T54" fmla="*/ 486363 w 411"/>
              <a:gd name="T55" fmla="*/ 178776 h 32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11" h="324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2" tIns="60941" rIns="121882" bIns="60941"/>
          <a:lstStyle/>
          <a:p>
            <a:pPr algn="ct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21425" y="1478757"/>
            <a:ext cx="1031953" cy="1032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26" rtl="1"/>
            <a:endParaRPr lang="id-ID" altLang="zh-CN" sz="1799">
              <a:solidFill>
                <a:srgbClr val="FFFFFF"/>
              </a:solidFill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46" name="Group 45"/>
          <p:cNvGrpSpPr/>
          <p:nvPr/>
        </p:nvGrpSpPr>
        <p:grpSpPr bwMode="auto">
          <a:xfrm>
            <a:off x="1551006" y="1779967"/>
            <a:ext cx="385716" cy="373546"/>
            <a:chOff x="2339975" y="3200401"/>
            <a:chExt cx="249238" cy="241300"/>
          </a:xfrm>
          <a:solidFill>
            <a:schemeClr val="bg1"/>
          </a:solidFill>
        </p:grpSpPr>
        <p:sp>
          <p:nvSpPr>
            <p:cNvPr id="47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2339975" y="3217863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2" tIns="60941" rIns="121882" bIns="60941"/>
            <a:lstStyle/>
            <a:p>
              <a:pPr algn="ctr" defTabSz="685577" rtl="1">
                <a:defRPr/>
              </a:pPr>
              <a:endParaRPr lang="en-US" sz="1799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3059183" y="1478757"/>
            <a:ext cx="1031953" cy="1032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26" rtl="1"/>
            <a:endParaRPr lang="id-ID" altLang="zh-CN" sz="1799">
              <a:solidFill>
                <a:srgbClr val="FFFFFF"/>
              </a:solidFill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53270" name="Shape 2102"/>
          <p:cNvSpPr>
            <a:spLocks/>
          </p:cNvSpPr>
          <p:nvPr/>
        </p:nvSpPr>
        <p:spPr bwMode="auto">
          <a:xfrm>
            <a:off x="3358935" y="1811957"/>
            <a:ext cx="441988" cy="353686"/>
          </a:xfrm>
          <a:custGeom>
            <a:avLst/>
            <a:gdLst>
              <a:gd name="T0" fmla="*/ 294739 w 21600"/>
              <a:gd name="T1" fmla="*/ 235782 h 21600"/>
              <a:gd name="T2" fmla="*/ 294739 w 21600"/>
              <a:gd name="T3" fmla="*/ 235782 h 21600"/>
              <a:gd name="T4" fmla="*/ 294739 w 21600"/>
              <a:gd name="T5" fmla="*/ 235782 h 21600"/>
              <a:gd name="T6" fmla="*/ 294739 w 21600"/>
              <a:gd name="T7" fmla="*/ 23578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88" tIns="38088" rIns="38088" bIns="38088" anchor="ctr"/>
          <a:lstStyle/>
          <a:p>
            <a:pPr algn="ct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759694" y="1478757"/>
            <a:ext cx="1031953" cy="10322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26" rtl="1"/>
            <a:endParaRPr lang="id-ID" altLang="zh-CN" sz="1799">
              <a:solidFill>
                <a:srgbClr val="FFFFFF"/>
              </a:solidFill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53268" name="Freeform 5"/>
          <p:cNvSpPr>
            <a:spLocks noEditPoints="1"/>
          </p:cNvSpPr>
          <p:nvPr/>
        </p:nvSpPr>
        <p:spPr bwMode="auto">
          <a:xfrm>
            <a:off x="7104628" y="1752146"/>
            <a:ext cx="362949" cy="464484"/>
          </a:xfrm>
          <a:custGeom>
            <a:avLst/>
            <a:gdLst>
              <a:gd name="T0" fmla="*/ 269959 w 104"/>
              <a:gd name="T1" fmla="*/ 23282 h 133"/>
              <a:gd name="T2" fmla="*/ 209451 w 104"/>
              <a:gd name="T3" fmla="*/ 51219 h 133"/>
              <a:gd name="T4" fmla="*/ 69817 w 104"/>
              <a:gd name="T5" fmla="*/ 423724 h 133"/>
              <a:gd name="T6" fmla="*/ 41890 w 104"/>
              <a:gd name="T7" fmla="*/ 465631 h 133"/>
              <a:gd name="T8" fmla="*/ 144288 w 104"/>
              <a:gd name="T9" fmla="*/ 596007 h 133"/>
              <a:gd name="T10" fmla="*/ 283922 w 104"/>
              <a:gd name="T11" fmla="*/ 596007 h 133"/>
              <a:gd name="T12" fmla="*/ 484064 w 104"/>
              <a:gd name="T13" fmla="*/ 260753 h 133"/>
              <a:gd name="T14" fmla="*/ 339776 w 104"/>
              <a:gd name="T15" fmla="*/ 246784 h 133"/>
              <a:gd name="T16" fmla="*/ 363048 w 104"/>
              <a:gd name="T17" fmla="*/ 209534 h 133"/>
              <a:gd name="T18" fmla="*/ 321158 w 104"/>
              <a:gd name="T19" fmla="*/ 232815 h 133"/>
              <a:gd name="T20" fmla="*/ 242032 w 104"/>
              <a:gd name="T21" fmla="*/ 223503 h 133"/>
              <a:gd name="T22" fmla="*/ 265304 w 104"/>
              <a:gd name="T23" fmla="*/ 176940 h 133"/>
              <a:gd name="T24" fmla="*/ 335121 w 104"/>
              <a:gd name="T25" fmla="*/ 167627 h 133"/>
              <a:gd name="T26" fmla="*/ 367702 w 104"/>
              <a:gd name="T27" fmla="*/ 162971 h 133"/>
              <a:gd name="T28" fmla="*/ 363048 w 104"/>
              <a:gd name="T29" fmla="*/ 251441 h 133"/>
              <a:gd name="T30" fmla="*/ 321158 w 104"/>
              <a:gd name="T31" fmla="*/ 409755 h 133"/>
              <a:gd name="T32" fmla="*/ 321158 w 104"/>
              <a:gd name="T33" fmla="*/ 349223 h 133"/>
              <a:gd name="T34" fmla="*/ 228069 w 104"/>
              <a:gd name="T35" fmla="*/ 288691 h 133"/>
              <a:gd name="T36" fmla="*/ 302540 w 104"/>
              <a:gd name="T37" fmla="*/ 149002 h 133"/>
              <a:gd name="T38" fmla="*/ 297886 w 104"/>
              <a:gd name="T39" fmla="*/ 102439 h 133"/>
              <a:gd name="T40" fmla="*/ 204796 w 104"/>
              <a:gd name="T41" fmla="*/ 102439 h 133"/>
              <a:gd name="T42" fmla="*/ 153597 w 104"/>
              <a:gd name="T43" fmla="*/ 102439 h 133"/>
              <a:gd name="T44" fmla="*/ 51199 w 104"/>
              <a:gd name="T45" fmla="*/ 316629 h 133"/>
              <a:gd name="T46" fmla="*/ 51199 w 104"/>
              <a:gd name="T47" fmla="*/ 265410 h 133"/>
              <a:gd name="T48" fmla="*/ 37236 w 104"/>
              <a:gd name="T49" fmla="*/ 228159 h 133"/>
              <a:gd name="T50" fmla="*/ 134979 w 104"/>
              <a:gd name="T51" fmla="*/ 121064 h 133"/>
              <a:gd name="T52" fmla="*/ 102398 w 104"/>
              <a:gd name="T53" fmla="*/ 130377 h 133"/>
              <a:gd name="T54" fmla="*/ 111707 w 104"/>
              <a:gd name="T55" fmla="*/ 149002 h 133"/>
              <a:gd name="T56" fmla="*/ 139634 w 104"/>
              <a:gd name="T57" fmla="*/ 135033 h 133"/>
              <a:gd name="T58" fmla="*/ 144288 w 104"/>
              <a:gd name="T59" fmla="*/ 172283 h 133"/>
              <a:gd name="T60" fmla="*/ 134979 w 104"/>
              <a:gd name="T61" fmla="*/ 190909 h 133"/>
              <a:gd name="T62" fmla="*/ 111707 w 104"/>
              <a:gd name="T63" fmla="*/ 223503 h 133"/>
              <a:gd name="T64" fmla="*/ 83780 w 104"/>
              <a:gd name="T65" fmla="*/ 232815 h 133"/>
              <a:gd name="T66" fmla="*/ 51199 w 104"/>
              <a:gd name="T67" fmla="*/ 242128 h 133"/>
              <a:gd name="T68" fmla="*/ 65162 w 104"/>
              <a:gd name="T69" fmla="*/ 274722 h 133"/>
              <a:gd name="T70" fmla="*/ 139634 w 104"/>
              <a:gd name="T71" fmla="*/ 284035 h 133"/>
              <a:gd name="T72" fmla="*/ 153597 w 104"/>
              <a:gd name="T73" fmla="*/ 349223 h 133"/>
              <a:gd name="T74" fmla="*/ 134979 w 104"/>
              <a:gd name="T75" fmla="*/ 386474 h 133"/>
              <a:gd name="T76" fmla="*/ 111707 w 104"/>
              <a:gd name="T77" fmla="*/ 419068 h 133"/>
              <a:gd name="T78" fmla="*/ 88435 w 104"/>
              <a:gd name="T79" fmla="*/ 367848 h 133"/>
              <a:gd name="T80" fmla="*/ 209451 w 104"/>
              <a:gd name="T81" fmla="*/ 493569 h 133"/>
              <a:gd name="T82" fmla="*/ 74471 w 104"/>
              <a:gd name="T83" fmla="*/ 451662 h 133"/>
              <a:gd name="T84" fmla="*/ 423556 w 104"/>
              <a:gd name="T85" fmla="*/ 265410 h 133"/>
              <a:gd name="T86" fmla="*/ 316503 w 104"/>
              <a:gd name="T87" fmla="*/ 60532 h 133"/>
              <a:gd name="T88" fmla="*/ 209451 w 104"/>
              <a:gd name="T89" fmla="*/ 493569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4" h="133">
                <a:moveTo>
                  <a:pt x="104" y="56"/>
                </a:moveTo>
                <a:cubicBezTo>
                  <a:pt x="104" y="31"/>
                  <a:pt x="86" y="10"/>
                  <a:pt x="63" y="2"/>
                </a:cubicBezTo>
                <a:cubicBezTo>
                  <a:pt x="58" y="0"/>
                  <a:pt x="58" y="5"/>
                  <a:pt x="58" y="5"/>
                </a:cubicBezTo>
                <a:cubicBezTo>
                  <a:pt x="58" y="8"/>
                  <a:pt x="59" y="9"/>
                  <a:pt x="60" y="9"/>
                </a:cubicBezTo>
                <a:cubicBezTo>
                  <a:pt x="58" y="13"/>
                  <a:pt x="58" y="13"/>
                  <a:pt x="58" y="13"/>
                </a:cubicBezTo>
                <a:cubicBezTo>
                  <a:pt x="54" y="12"/>
                  <a:pt x="50" y="11"/>
                  <a:pt x="45" y="11"/>
                </a:cubicBezTo>
                <a:cubicBezTo>
                  <a:pt x="20" y="11"/>
                  <a:pt x="0" y="32"/>
                  <a:pt x="0" y="57"/>
                </a:cubicBezTo>
                <a:cubicBezTo>
                  <a:pt x="0" y="71"/>
                  <a:pt x="6" y="83"/>
                  <a:pt x="16" y="91"/>
                </a:cubicBezTo>
                <a:cubicBezTo>
                  <a:pt x="15" y="91"/>
                  <a:pt x="15" y="91"/>
                  <a:pt x="15" y="91"/>
                </a:cubicBezTo>
                <a:cubicBezTo>
                  <a:pt x="13" y="95"/>
                  <a:pt x="13" y="95"/>
                  <a:pt x="13" y="95"/>
                </a:cubicBezTo>
                <a:cubicBezTo>
                  <a:pt x="10" y="94"/>
                  <a:pt x="8" y="96"/>
                  <a:pt x="8" y="96"/>
                </a:cubicBezTo>
                <a:cubicBezTo>
                  <a:pt x="6" y="98"/>
                  <a:pt x="9" y="100"/>
                  <a:pt x="9" y="100"/>
                </a:cubicBezTo>
                <a:cubicBezTo>
                  <a:pt x="17" y="107"/>
                  <a:pt x="28" y="113"/>
                  <a:pt x="39" y="11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12" y="133"/>
                  <a:pt x="30" y="132"/>
                  <a:pt x="30" y="132"/>
                </a:cubicBezTo>
                <a:cubicBezTo>
                  <a:pt x="61" y="132"/>
                  <a:pt x="61" y="132"/>
                  <a:pt x="61" y="132"/>
                </a:cubicBezTo>
                <a:cubicBezTo>
                  <a:pt x="82" y="132"/>
                  <a:pt x="61" y="128"/>
                  <a:pt x="61" y="128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26"/>
                  <a:pt x="50" y="119"/>
                  <a:pt x="50" y="114"/>
                </a:cubicBezTo>
                <a:cubicBezTo>
                  <a:pt x="79" y="111"/>
                  <a:pt x="104" y="85"/>
                  <a:pt x="104" y="56"/>
                </a:cubicBezTo>
                <a:close/>
                <a:moveTo>
                  <a:pt x="49" y="62"/>
                </a:moveTo>
                <a:cubicBezTo>
                  <a:pt x="49" y="44"/>
                  <a:pt x="64" y="58"/>
                  <a:pt x="64" y="58"/>
                </a:cubicBezTo>
                <a:cubicBezTo>
                  <a:pt x="72" y="63"/>
                  <a:pt x="73" y="53"/>
                  <a:pt x="73" y="53"/>
                </a:cubicBezTo>
                <a:cubicBezTo>
                  <a:pt x="79" y="51"/>
                  <a:pt x="79" y="51"/>
                  <a:pt x="79" y="51"/>
                </a:cubicBezTo>
                <a:cubicBezTo>
                  <a:pt x="79" y="48"/>
                  <a:pt x="79" y="48"/>
                  <a:pt x="79" y="48"/>
                </a:cubicBezTo>
                <a:cubicBezTo>
                  <a:pt x="78" y="45"/>
                  <a:pt x="78" y="45"/>
                  <a:pt x="78" y="45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69" y="44"/>
                  <a:pt x="71" y="47"/>
                </a:cubicBezTo>
                <a:cubicBezTo>
                  <a:pt x="71" y="47"/>
                  <a:pt x="70" y="51"/>
                  <a:pt x="69" y="50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2" y="47"/>
                  <a:pt x="59" y="49"/>
                </a:cubicBezTo>
                <a:cubicBezTo>
                  <a:pt x="56" y="50"/>
                  <a:pt x="52" y="48"/>
                  <a:pt x="52" y="48"/>
                </a:cubicBezTo>
                <a:cubicBezTo>
                  <a:pt x="52" y="48"/>
                  <a:pt x="52" y="46"/>
                  <a:pt x="55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7" y="43"/>
                  <a:pt x="57" y="40"/>
                  <a:pt x="57" y="38"/>
                </a:cubicBezTo>
                <a:cubicBezTo>
                  <a:pt x="58" y="36"/>
                  <a:pt x="59" y="38"/>
                  <a:pt x="61" y="36"/>
                </a:cubicBezTo>
                <a:cubicBezTo>
                  <a:pt x="63" y="34"/>
                  <a:pt x="65" y="39"/>
                  <a:pt x="68" y="39"/>
                </a:cubicBezTo>
                <a:cubicBezTo>
                  <a:pt x="71" y="38"/>
                  <a:pt x="69" y="37"/>
                  <a:pt x="72" y="36"/>
                </a:cubicBezTo>
                <a:cubicBezTo>
                  <a:pt x="74" y="35"/>
                  <a:pt x="75" y="39"/>
                  <a:pt x="75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39"/>
                  <a:pt x="79" y="34"/>
                  <a:pt x="79" y="35"/>
                </a:cubicBezTo>
                <a:cubicBezTo>
                  <a:pt x="82" y="40"/>
                  <a:pt x="86" y="53"/>
                  <a:pt x="85" y="55"/>
                </a:cubicBezTo>
                <a:cubicBezTo>
                  <a:pt x="84" y="55"/>
                  <a:pt x="83" y="54"/>
                  <a:pt x="83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82" y="60"/>
                  <a:pt x="85" y="60"/>
                </a:cubicBezTo>
                <a:cubicBezTo>
                  <a:pt x="83" y="77"/>
                  <a:pt x="69" y="88"/>
                  <a:pt x="69" y="88"/>
                </a:cubicBezTo>
                <a:cubicBezTo>
                  <a:pt x="67" y="86"/>
                  <a:pt x="68" y="84"/>
                  <a:pt x="68" y="84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69" y="70"/>
                  <a:pt x="63" y="72"/>
                </a:cubicBezTo>
                <a:cubicBezTo>
                  <a:pt x="58" y="74"/>
                  <a:pt x="60" y="74"/>
                  <a:pt x="54" y="74"/>
                </a:cubicBezTo>
                <a:cubicBezTo>
                  <a:pt x="48" y="75"/>
                  <a:pt x="49" y="62"/>
                  <a:pt x="49" y="62"/>
                </a:cubicBezTo>
                <a:close/>
                <a:moveTo>
                  <a:pt x="64" y="22"/>
                </a:moveTo>
                <a:cubicBezTo>
                  <a:pt x="65" y="22"/>
                  <a:pt x="68" y="23"/>
                  <a:pt x="71" y="26"/>
                </a:cubicBezTo>
                <a:cubicBezTo>
                  <a:pt x="69" y="33"/>
                  <a:pt x="65" y="32"/>
                  <a:pt x="65" y="32"/>
                </a:cubicBezTo>
                <a:cubicBezTo>
                  <a:pt x="65" y="32"/>
                  <a:pt x="62" y="32"/>
                  <a:pt x="62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6" y="27"/>
                  <a:pt x="64" y="24"/>
                  <a:pt x="64" y="22"/>
                </a:cubicBezTo>
                <a:close/>
                <a:moveTo>
                  <a:pt x="36" y="21"/>
                </a:moveTo>
                <a:cubicBezTo>
                  <a:pt x="40" y="17"/>
                  <a:pt x="47" y="17"/>
                  <a:pt x="47" y="18"/>
                </a:cubicBezTo>
                <a:cubicBezTo>
                  <a:pt x="46" y="20"/>
                  <a:pt x="44" y="20"/>
                  <a:pt x="44" y="22"/>
                </a:cubicBezTo>
                <a:cubicBezTo>
                  <a:pt x="44" y="24"/>
                  <a:pt x="41" y="26"/>
                  <a:pt x="41" y="27"/>
                </a:cubicBezTo>
                <a:cubicBezTo>
                  <a:pt x="41" y="28"/>
                  <a:pt x="41" y="32"/>
                  <a:pt x="38" y="29"/>
                </a:cubicBezTo>
                <a:cubicBezTo>
                  <a:pt x="35" y="25"/>
                  <a:pt x="32" y="24"/>
                  <a:pt x="33" y="22"/>
                </a:cubicBezTo>
                <a:cubicBezTo>
                  <a:pt x="33" y="22"/>
                  <a:pt x="36" y="21"/>
                  <a:pt x="36" y="21"/>
                </a:cubicBezTo>
                <a:close/>
                <a:moveTo>
                  <a:pt x="12" y="74"/>
                </a:moveTo>
                <a:cubicBezTo>
                  <a:pt x="12" y="73"/>
                  <a:pt x="11" y="69"/>
                  <a:pt x="11" y="68"/>
                </a:cubicBezTo>
                <a:cubicBezTo>
                  <a:pt x="11" y="66"/>
                  <a:pt x="11" y="63"/>
                  <a:pt x="11" y="63"/>
                </a:cubicBezTo>
                <a:cubicBezTo>
                  <a:pt x="11" y="63"/>
                  <a:pt x="13" y="61"/>
                  <a:pt x="12" y="60"/>
                </a:cubicBezTo>
                <a:cubicBezTo>
                  <a:pt x="11" y="59"/>
                  <a:pt x="11" y="57"/>
                  <a:pt x="11" y="57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5"/>
                  <a:pt x="8" y="53"/>
                  <a:pt x="7" y="52"/>
                </a:cubicBezTo>
                <a:cubicBezTo>
                  <a:pt x="7" y="51"/>
                  <a:pt x="7" y="50"/>
                  <a:pt x="8" y="49"/>
                </a:cubicBezTo>
                <a:cubicBezTo>
                  <a:pt x="8" y="48"/>
                  <a:pt x="7" y="46"/>
                  <a:pt x="7" y="45"/>
                </a:cubicBezTo>
                <a:cubicBezTo>
                  <a:pt x="15" y="27"/>
                  <a:pt x="28" y="22"/>
                  <a:pt x="28" y="22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6" y="27"/>
                  <a:pt x="25" y="27"/>
                </a:cubicBezTo>
                <a:cubicBezTo>
                  <a:pt x="24" y="26"/>
                  <a:pt x="23" y="26"/>
                  <a:pt x="23" y="26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1" y="30"/>
                  <a:pt x="21" y="31"/>
                </a:cubicBezTo>
                <a:cubicBezTo>
                  <a:pt x="21" y="32"/>
                  <a:pt x="21" y="33"/>
                  <a:pt x="21" y="33"/>
                </a:cubicBezTo>
                <a:cubicBezTo>
                  <a:pt x="21" y="33"/>
                  <a:pt x="24" y="33"/>
                  <a:pt x="24" y="32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5" y="28"/>
                  <a:pt x="30" y="29"/>
                </a:cubicBezTo>
                <a:cubicBezTo>
                  <a:pt x="35" y="29"/>
                  <a:pt x="33" y="33"/>
                  <a:pt x="35" y="34"/>
                </a:cubicBezTo>
                <a:cubicBezTo>
                  <a:pt x="37" y="34"/>
                  <a:pt x="33" y="37"/>
                  <a:pt x="33" y="39"/>
                </a:cubicBezTo>
                <a:cubicBezTo>
                  <a:pt x="32" y="40"/>
                  <a:pt x="31" y="37"/>
                  <a:pt x="31" y="37"/>
                </a:cubicBezTo>
                <a:cubicBezTo>
                  <a:pt x="31" y="37"/>
                  <a:pt x="32" y="35"/>
                  <a:pt x="30" y="35"/>
                </a:cubicBezTo>
                <a:cubicBezTo>
                  <a:pt x="28" y="35"/>
                  <a:pt x="26" y="39"/>
                  <a:pt x="27" y="38"/>
                </a:cubicBezTo>
                <a:cubicBezTo>
                  <a:pt x="28" y="38"/>
                  <a:pt x="30" y="40"/>
                  <a:pt x="29" y="41"/>
                </a:cubicBezTo>
                <a:cubicBezTo>
                  <a:pt x="29" y="42"/>
                  <a:pt x="29" y="42"/>
                  <a:pt x="28" y="44"/>
                </a:cubicBezTo>
                <a:cubicBezTo>
                  <a:pt x="27" y="46"/>
                  <a:pt x="25" y="48"/>
                  <a:pt x="25" y="48"/>
                </a:cubicBezTo>
                <a:cubicBezTo>
                  <a:pt x="25" y="48"/>
                  <a:pt x="24" y="47"/>
                  <a:pt x="24" y="48"/>
                </a:cubicBezTo>
                <a:cubicBezTo>
                  <a:pt x="25" y="49"/>
                  <a:pt x="24" y="52"/>
                  <a:pt x="24" y="53"/>
                </a:cubicBezTo>
                <a:cubicBezTo>
                  <a:pt x="24" y="54"/>
                  <a:pt x="22" y="52"/>
                  <a:pt x="21" y="50"/>
                </a:cubicBezTo>
                <a:cubicBezTo>
                  <a:pt x="21" y="48"/>
                  <a:pt x="19" y="49"/>
                  <a:pt x="18" y="50"/>
                </a:cubicBezTo>
                <a:cubicBezTo>
                  <a:pt x="17" y="50"/>
                  <a:pt x="15" y="49"/>
                  <a:pt x="15" y="48"/>
                </a:cubicBezTo>
                <a:cubicBezTo>
                  <a:pt x="15" y="47"/>
                  <a:pt x="11" y="50"/>
                  <a:pt x="10" y="51"/>
                </a:cubicBezTo>
                <a:cubicBezTo>
                  <a:pt x="9" y="52"/>
                  <a:pt x="9" y="53"/>
                  <a:pt x="11" y="52"/>
                </a:cubicBezTo>
                <a:cubicBezTo>
                  <a:pt x="13" y="52"/>
                  <a:pt x="14" y="52"/>
                  <a:pt x="14" y="54"/>
                </a:cubicBezTo>
                <a:cubicBezTo>
                  <a:pt x="13" y="55"/>
                  <a:pt x="12" y="54"/>
                  <a:pt x="12" y="55"/>
                </a:cubicBezTo>
                <a:cubicBezTo>
                  <a:pt x="12" y="56"/>
                  <a:pt x="14" y="57"/>
                  <a:pt x="14" y="59"/>
                </a:cubicBezTo>
                <a:cubicBezTo>
                  <a:pt x="14" y="60"/>
                  <a:pt x="18" y="59"/>
                  <a:pt x="20" y="58"/>
                </a:cubicBezTo>
                <a:cubicBezTo>
                  <a:pt x="21" y="58"/>
                  <a:pt x="24" y="57"/>
                  <a:pt x="25" y="59"/>
                </a:cubicBezTo>
                <a:cubicBezTo>
                  <a:pt x="25" y="60"/>
                  <a:pt x="29" y="61"/>
                  <a:pt x="30" y="61"/>
                </a:cubicBezTo>
                <a:cubicBezTo>
                  <a:pt x="32" y="62"/>
                  <a:pt x="35" y="62"/>
                  <a:pt x="36" y="64"/>
                </a:cubicBezTo>
                <a:cubicBezTo>
                  <a:pt x="38" y="65"/>
                  <a:pt x="35" y="68"/>
                  <a:pt x="35" y="69"/>
                </a:cubicBezTo>
                <a:cubicBezTo>
                  <a:pt x="35" y="70"/>
                  <a:pt x="33" y="73"/>
                  <a:pt x="33" y="75"/>
                </a:cubicBezTo>
                <a:cubicBezTo>
                  <a:pt x="32" y="76"/>
                  <a:pt x="31" y="77"/>
                  <a:pt x="30" y="78"/>
                </a:cubicBezTo>
                <a:cubicBezTo>
                  <a:pt x="29" y="78"/>
                  <a:pt x="29" y="80"/>
                  <a:pt x="29" y="80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6"/>
                  <a:pt x="30" y="87"/>
                </a:cubicBezTo>
                <a:cubicBezTo>
                  <a:pt x="30" y="88"/>
                  <a:pt x="27" y="94"/>
                  <a:pt x="27" y="94"/>
                </a:cubicBezTo>
                <a:cubicBezTo>
                  <a:pt x="26" y="94"/>
                  <a:pt x="25" y="92"/>
                  <a:pt x="24" y="90"/>
                </a:cubicBezTo>
                <a:cubicBezTo>
                  <a:pt x="23" y="89"/>
                  <a:pt x="23" y="88"/>
                  <a:pt x="23" y="86"/>
                </a:cubicBezTo>
                <a:cubicBezTo>
                  <a:pt x="23" y="84"/>
                  <a:pt x="21" y="83"/>
                  <a:pt x="21" y="82"/>
                </a:cubicBezTo>
                <a:cubicBezTo>
                  <a:pt x="20" y="81"/>
                  <a:pt x="19" y="80"/>
                  <a:pt x="19" y="79"/>
                </a:cubicBezTo>
                <a:cubicBezTo>
                  <a:pt x="19" y="78"/>
                  <a:pt x="17" y="76"/>
                  <a:pt x="17" y="76"/>
                </a:cubicBezTo>
                <a:cubicBezTo>
                  <a:pt x="17" y="76"/>
                  <a:pt x="13" y="74"/>
                  <a:pt x="12" y="74"/>
                </a:cubicBezTo>
                <a:close/>
                <a:moveTo>
                  <a:pt x="45" y="106"/>
                </a:moveTo>
                <a:cubicBezTo>
                  <a:pt x="38" y="106"/>
                  <a:pt x="31" y="105"/>
                  <a:pt x="25" y="102"/>
                </a:cubicBezTo>
                <a:cubicBezTo>
                  <a:pt x="20" y="99"/>
                  <a:pt x="20" y="99"/>
                  <a:pt x="20" y="99"/>
                </a:cubicBezTo>
                <a:cubicBezTo>
                  <a:pt x="18" y="98"/>
                  <a:pt x="17" y="98"/>
                  <a:pt x="16" y="97"/>
                </a:cubicBezTo>
                <a:cubicBezTo>
                  <a:pt x="18" y="93"/>
                  <a:pt x="18" y="93"/>
                  <a:pt x="18" y="93"/>
                </a:cubicBezTo>
                <a:cubicBezTo>
                  <a:pt x="25" y="99"/>
                  <a:pt x="35" y="102"/>
                  <a:pt x="45" y="102"/>
                </a:cubicBezTo>
                <a:cubicBezTo>
                  <a:pt x="70" y="102"/>
                  <a:pt x="91" y="82"/>
                  <a:pt x="91" y="57"/>
                </a:cubicBezTo>
                <a:cubicBezTo>
                  <a:pt x="91" y="38"/>
                  <a:pt x="79" y="21"/>
                  <a:pt x="62" y="14"/>
                </a:cubicBezTo>
                <a:cubicBezTo>
                  <a:pt x="64" y="11"/>
                  <a:pt x="64" y="11"/>
                  <a:pt x="64" y="11"/>
                </a:cubicBezTo>
                <a:cubicBezTo>
                  <a:pt x="66" y="12"/>
                  <a:pt x="68" y="13"/>
                  <a:pt x="68" y="13"/>
                </a:cubicBezTo>
                <a:cubicBezTo>
                  <a:pt x="68" y="13"/>
                  <a:pt x="72" y="15"/>
                  <a:pt x="74" y="17"/>
                </a:cubicBezTo>
                <a:cubicBezTo>
                  <a:pt x="87" y="25"/>
                  <a:pt x="95" y="40"/>
                  <a:pt x="95" y="56"/>
                </a:cubicBezTo>
                <a:cubicBezTo>
                  <a:pt x="95" y="83"/>
                  <a:pt x="72" y="106"/>
                  <a:pt x="45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2" tIns="60941" rIns="121882" bIns="60941"/>
          <a:lstStyle/>
          <a:p>
            <a:pPr algn="ct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74" name="直接连接符 73"/>
            <p:cNvCxnSpPr>
              <a:endCxn id="75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74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76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6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305566" y="2874169"/>
            <a:ext cx="2536439" cy="1223962"/>
            <a:chOff x="4407518" y="3832706"/>
            <a:chExt cx="3382692" cy="1631408"/>
          </a:xfrm>
        </p:grpSpPr>
        <p:sp>
          <p:nvSpPr>
            <p:cNvPr id="12" name="Oval 11"/>
            <p:cNvSpPr/>
            <p:nvPr/>
          </p:nvSpPr>
          <p:spPr>
            <a:xfrm>
              <a:off x="5699639" y="4451625"/>
              <a:ext cx="774638" cy="390395"/>
            </a:xfrm>
            <a:prstGeom prst="ellipse">
              <a:avLst/>
            </a:prstGeom>
            <a:solidFill>
              <a:schemeClr val="accent1"/>
            </a:solidFill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id-ID" altLang="zh-CN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grpSp>
          <p:nvGrpSpPr>
            <p:cNvPr id="13369" name="Group 12"/>
            <p:cNvGrpSpPr>
              <a:grpSpLocks/>
            </p:cNvGrpSpPr>
            <p:nvPr/>
          </p:nvGrpSpPr>
          <p:grpSpPr bwMode="auto">
            <a:xfrm>
              <a:off x="4407518" y="3832706"/>
              <a:ext cx="3382692" cy="1631408"/>
              <a:chOff x="4407518" y="3832706"/>
              <a:chExt cx="3382692" cy="163140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469426" y="3832706"/>
                <a:ext cx="3246177" cy="1631408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defTabSz="914126" rtl="1"/>
                <a:endParaRPr lang="id-ID" altLang="zh-CN" sz="1799">
                  <a:solidFill>
                    <a:srgbClr val="FFFFFF"/>
                  </a:solidFill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407518" y="4611910"/>
                <a:ext cx="134927" cy="7776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defTabSz="914126" rtl="1"/>
                <a:endParaRPr lang="id-ID" altLang="zh-CN" sz="1799">
                  <a:solidFill>
                    <a:srgbClr val="FFFFFF"/>
                  </a:solidFill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655283" y="4611910"/>
                <a:ext cx="134927" cy="7776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defTabSz="914126" rtl="1"/>
                <a:endParaRPr lang="id-ID" altLang="zh-CN" sz="1799">
                  <a:solidFill>
                    <a:srgbClr val="FFFFFF"/>
                  </a:solidFill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836198" y="3904120"/>
                <a:ext cx="136514" cy="7776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defTabSz="914126" rtl="1"/>
                <a:endParaRPr lang="id-ID" altLang="zh-CN" sz="1799">
                  <a:solidFill>
                    <a:srgbClr val="FFFFFF"/>
                  </a:solidFill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26602" y="3904120"/>
                <a:ext cx="134927" cy="7776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defTabSz="914126" rtl="1"/>
                <a:endParaRPr lang="id-ID" altLang="zh-CN" sz="1799">
                  <a:solidFill>
                    <a:srgbClr val="FFFFFF"/>
                  </a:solidFill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836198" y="5321286"/>
                <a:ext cx="136514" cy="7776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defTabSz="914126" rtl="1"/>
                <a:endParaRPr lang="id-ID" altLang="zh-CN" sz="1799">
                  <a:solidFill>
                    <a:srgbClr val="FFFFFF"/>
                  </a:solidFill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226602" y="5321286"/>
                <a:ext cx="134927" cy="7776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defTabSz="914126" rtl="1"/>
                <a:endParaRPr lang="id-ID" altLang="zh-CN" sz="1799">
                  <a:solidFill>
                    <a:srgbClr val="FFFFFF"/>
                  </a:solidFill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6243122" y="1359695"/>
            <a:ext cx="1724684" cy="635765"/>
            <a:chOff x="8858766" y="1813486"/>
            <a:chExt cx="2300186" cy="847271"/>
          </a:xfrm>
        </p:grpSpPr>
        <p:sp>
          <p:nvSpPr>
            <p:cNvPr id="38" name="TextBox 37"/>
            <p:cNvSpPr txBox="1"/>
            <p:nvPr/>
          </p:nvSpPr>
          <p:spPr>
            <a:xfrm>
              <a:off x="8858766" y="2107031"/>
              <a:ext cx="2300186" cy="55372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858766" y="1813486"/>
              <a:ext cx="2112869" cy="24594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685577" rtl="1">
                <a:defRPr/>
              </a:pPr>
              <a:r>
                <a:rPr lang="fa-IR" altLang="zh-CN" sz="12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عنوان را در اینجا وارد کنید</a:t>
              </a:r>
              <a:endParaRPr lang="en-US" altLang="zh-CN" sz="1200" dirty="0">
                <a:solidFill>
                  <a:srgbClr val="1C1C1C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506170" y="3843338"/>
            <a:ext cx="1724683" cy="635764"/>
            <a:chOff x="8858766" y="1813486"/>
            <a:chExt cx="2300186" cy="848860"/>
          </a:xfrm>
        </p:grpSpPr>
        <p:sp>
          <p:nvSpPr>
            <p:cNvPr id="41" name="TextBox 40"/>
            <p:cNvSpPr txBox="1"/>
            <p:nvPr/>
          </p:nvSpPr>
          <p:spPr>
            <a:xfrm>
              <a:off x="8858766" y="2107581"/>
              <a:ext cx="2300186" cy="5547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858766" y="1813486"/>
              <a:ext cx="2112869" cy="24640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685577" rtl="1">
                <a:defRPr/>
              </a:pPr>
              <a:r>
                <a:rPr lang="fa-IR" altLang="zh-CN" sz="12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عنوان را در اینجا وارد کنید</a:t>
              </a:r>
              <a:endParaRPr lang="en-US" altLang="zh-CN" sz="1200" dirty="0">
                <a:solidFill>
                  <a:srgbClr val="1C1C1C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879911" y="2537223"/>
            <a:ext cx="1673502" cy="635765"/>
            <a:chOff x="8858766" y="1813486"/>
            <a:chExt cx="2231795" cy="847271"/>
          </a:xfrm>
        </p:grpSpPr>
        <p:sp>
          <p:nvSpPr>
            <p:cNvPr id="44" name="TextBox 43"/>
            <p:cNvSpPr txBox="1"/>
            <p:nvPr/>
          </p:nvSpPr>
          <p:spPr>
            <a:xfrm>
              <a:off x="8858766" y="2107031"/>
              <a:ext cx="2231795" cy="55372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58766" y="1813486"/>
              <a:ext cx="2112744" cy="24594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685577" rtl="1">
                <a:defRPr/>
              </a:pPr>
              <a:r>
                <a:rPr lang="fa-IR" altLang="zh-CN" sz="12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عنوان را در اینجا وارد کنید</a:t>
              </a:r>
              <a:endParaRPr lang="en-US" altLang="zh-CN" sz="1200" dirty="0">
                <a:solidFill>
                  <a:srgbClr val="1C1C1C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1163102" y="1359695"/>
            <a:ext cx="1741348" cy="635765"/>
            <a:chOff x="1320628" y="1813486"/>
            <a:chExt cx="2322052" cy="847271"/>
          </a:xfrm>
        </p:grpSpPr>
        <p:sp>
          <p:nvSpPr>
            <p:cNvPr id="47" name="TextBox 46"/>
            <p:cNvSpPr txBox="1"/>
            <p:nvPr/>
          </p:nvSpPr>
          <p:spPr>
            <a:xfrm>
              <a:off x="1320628" y="2107031"/>
              <a:ext cx="2322052" cy="55372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30136" y="1813486"/>
              <a:ext cx="2112544" cy="24594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685577" rtl="1">
                <a:defRPr/>
              </a:pPr>
              <a:r>
                <a:rPr lang="fa-IR" altLang="zh-CN" sz="12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عنوان را در اینجا وارد کنید</a:t>
              </a:r>
              <a:endParaRPr lang="en-US" altLang="zh-CN" sz="1200" dirty="0">
                <a:solidFill>
                  <a:srgbClr val="1C1C1C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69165" y="2533654"/>
            <a:ext cx="1692547" cy="635765"/>
            <a:chOff x="566057" y="3378459"/>
            <a:chExt cx="2257472" cy="847271"/>
          </a:xfrm>
        </p:grpSpPr>
        <p:sp>
          <p:nvSpPr>
            <p:cNvPr id="50" name="TextBox 49"/>
            <p:cNvSpPr txBox="1"/>
            <p:nvPr/>
          </p:nvSpPr>
          <p:spPr>
            <a:xfrm>
              <a:off x="566057" y="3672004"/>
              <a:ext cx="2257472" cy="55372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r>
                <a:rPr lang="en-US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0522" y="3378459"/>
              <a:ext cx="2113007" cy="24594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685577" rtl="1">
                <a:defRPr/>
              </a:pPr>
              <a:r>
                <a:rPr lang="fa-IR" altLang="zh-CN" sz="12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عنوان را در اینجا وارد کنید</a:t>
              </a:r>
              <a:endParaRPr lang="en-US" altLang="zh-CN" sz="1200" dirty="0">
                <a:solidFill>
                  <a:srgbClr val="1C1C1C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891724" y="3845724"/>
            <a:ext cx="1741348" cy="635765"/>
            <a:chOff x="1187278" y="5127778"/>
            <a:chExt cx="2322052" cy="847271"/>
          </a:xfrm>
        </p:grpSpPr>
        <p:sp>
          <p:nvSpPr>
            <p:cNvPr id="53" name="TextBox 52"/>
            <p:cNvSpPr txBox="1"/>
            <p:nvPr/>
          </p:nvSpPr>
          <p:spPr>
            <a:xfrm>
              <a:off x="1187278" y="5421323"/>
              <a:ext cx="2322052" cy="55372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96786" y="5127778"/>
              <a:ext cx="2112544" cy="24594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685577" rtl="1">
                <a:defRPr/>
              </a:pPr>
              <a:r>
                <a:rPr lang="fa-IR" altLang="zh-CN" sz="1200" dirty="0">
                  <a:solidFill>
                    <a:srgbClr val="1C1C1C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عنوان را در اینجا وارد کنید</a:t>
              </a:r>
              <a:endParaRPr lang="en-US" altLang="zh-CN" sz="1200" dirty="0">
                <a:solidFill>
                  <a:srgbClr val="1C1C1C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56" name="Oval 55"/>
          <p:cNvSpPr/>
          <p:nvPr/>
        </p:nvSpPr>
        <p:spPr bwMode="auto">
          <a:xfrm flipH="1">
            <a:off x="3035378" y="1445419"/>
            <a:ext cx="411829" cy="410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en-AU" altLang="zh-CN" sz="1200">
              <a:solidFill>
                <a:srgbClr val="FFFFFF"/>
              </a:solidFill>
              <a:latin typeface="FontAwesome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13355" name="Freeform 61"/>
          <p:cNvSpPr>
            <a:spLocks noEditPoints="1"/>
          </p:cNvSpPr>
          <p:nvPr/>
        </p:nvSpPr>
        <p:spPr bwMode="auto">
          <a:xfrm>
            <a:off x="3102920" y="1539767"/>
            <a:ext cx="283724" cy="222110"/>
          </a:xfrm>
          <a:custGeom>
            <a:avLst/>
            <a:gdLst>
              <a:gd name="T0" fmla="*/ 178150 w 106"/>
              <a:gd name="T1" fmla="*/ 39285 h 83"/>
              <a:gd name="T2" fmla="*/ 181713 w 106"/>
              <a:gd name="T3" fmla="*/ 39285 h 83"/>
              <a:gd name="T4" fmla="*/ 181713 w 106"/>
              <a:gd name="T5" fmla="*/ 153569 h 83"/>
              <a:gd name="T6" fmla="*/ 67697 w 106"/>
              <a:gd name="T7" fmla="*/ 96427 h 83"/>
              <a:gd name="T8" fmla="*/ 67697 w 106"/>
              <a:gd name="T9" fmla="*/ 92856 h 83"/>
              <a:gd name="T10" fmla="*/ 195965 w 106"/>
              <a:gd name="T11" fmla="*/ 149998 h 83"/>
              <a:gd name="T12" fmla="*/ 199528 w 106"/>
              <a:gd name="T13" fmla="*/ 153569 h 83"/>
              <a:gd name="T14" fmla="*/ 309981 w 106"/>
              <a:gd name="T15" fmla="*/ 96427 h 83"/>
              <a:gd name="T16" fmla="*/ 199528 w 106"/>
              <a:gd name="T17" fmla="*/ 39285 h 83"/>
              <a:gd name="T18" fmla="*/ 195965 w 106"/>
              <a:gd name="T19" fmla="*/ 39285 h 83"/>
              <a:gd name="T20" fmla="*/ 53445 w 106"/>
              <a:gd name="T21" fmla="*/ 103570 h 83"/>
              <a:gd name="T22" fmla="*/ 3563 w 106"/>
              <a:gd name="T23" fmla="*/ 124998 h 83"/>
              <a:gd name="T24" fmla="*/ 3563 w 106"/>
              <a:gd name="T25" fmla="*/ 132141 h 83"/>
              <a:gd name="T26" fmla="*/ 121142 w 106"/>
              <a:gd name="T27" fmla="*/ 189283 h 83"/>
              <a:gd name="T28" fmla="*/ 171024 w 106"/>
              <a:gd name="T29" fmla="*/ 164283 h 83"/>
              <a:gd name="T30" fmla="*/ 374115 w 106"/>
              <a:gd name="T31" fmla="*/ 57142 h 83"/>
              <a:gd name="T32" fmla="*/ 374115 w 106"/>
              <a:gd name="T33" fmla="*/ 64285 h 83"/>
              <a:gd name="T34" fmla="*/ 324233 w 106"/>
              <a:gd name="T35" fmla="*/ 89284 h 83"/>
              <a:gd name="T36" fmla="*/ 206654 w 106"/>
              <a:gd name="T37" fmla="*/ 28571 h 83"/>
              <a:gd name="T38" fmla="*/ 256536 w 106"/>
              <a:gd name="T39" fmla="*/ 0 h 83"/>
              <a:gd name="T40" fmla="*/ 374115 w 106"/>
              <a:gd name="T41" fmla="*/ 57142 h 83"/>
              <a:gd name="T42" fmla="*/ 377678 w 106"/>
              <a:gd name="T43" fmla="*/ 128569 h 83"/>
              <a:gd name="T44" fmla="*/ 256536 w 106"/>
              <a:gd name="T45" fmla="*/ 189283 h 83"/>
              <a:gd name="T46" fmla="*/ 206654 w 106"/>
              <a:gd name="T47" fmla="*/ 167855 h 83"/>
              <a:gd name="T48" fmla="*/ 206654 w 106"/>
              <a:gd name="T49" fmla="*/ 160712 h 83"/>
              <a:gd name="T50" fmla="*/ 327796 w 106"/>
              <a:gd name="T51" fmla="*/ 103570 h 83"/>
              <a:gd name="T52" fmla="*/ 171024 w 106"/>
              <a:gd name="T53" fmla="*/ 25000 h 83"/>
              <a:gd name="T54" fmla="*/ 117579 w 106"/>
              <a:gd name="T55" fmla="*/ 0 h 83"/>
              <a:gd name="T56" fmla="*/ 0 w 106"/>
              <a:gd name="T57" fmla="*/ 60713 h 83"/>
              <a:gd name="T58" fmla="*/ 49882 w 106"/>
              <a:gd name="T59" fmla="*/ 89284 h 83"/>
              <a:gd name="T60" fmla="*/ 171024 w 106"/>
              <a:gd name="T61" fmla="*/ 32142 h 83"/>
              <a:gd name="T62" fmla="*/ 171024 w 106"/>
              <a:gd name="T63" fmla="*/ 25000 h 83"/>
              <a:gd name="T64" fmla="*/ 195965 w 106"/>
              <a:gd name="T65" fmla="*/ 292853 h 83"/>
              <a:gd name="T66" fmla="*/ 199528 w 106"/>
              <a:gd name="T67" fmla="*/ 296424 h 83"/>
              <a:gd name="T68" fmla="*/ 320670 w 106"/>
              <a:gd name="T69" fmla="*/ 232139 h 83"/>
              <a:gd name="T70" fmla="*/ 317107 w 106"/>
              <a:gd name="T71" fmla="*/ 174997 h 83"/>
              <a:gd name="T72" fmla="*/ 260099 w 106"/>
              <a:gd name="T73" fmla="*/ 203568 h 83"/>
              <a:gd name="T74" fmla="*/ 256536 w 106"/>
              <a:gd name="T75" fmla="*/ 203568 h 83"/>
              <a:gd name="T76" fmla="*/ 199528 w 106"/>
              <a:gd name="T77" fmla="*/ 174997 h 83"/>
              <a:gd name="T78" fmla="*/ 195965 w 106"/>
              <a:gd name="T79" fmla="*/ 178569 h 83"/>
              <a:gd name="T80" fmla="*/ 60571 w 106"/>
              <a:gd name="T81" fmla="*/ 174997 h 83"/>
              <a:gd name="T82" fmla="*/ 117579 w 106"/>
              <a:gd name="T83" fmla="*/ 203568 h 83"/>
              <a:gd name="T84" fmla="*/ 178150 w 106"/>
              <a:gd name="T85" fmla="*/ 174997 h 83"/>
              <a:gd name="T86" fmla="*/ 181713 w 106"/>
              <a:gd name="T87" fmla="*/ 178569 h 83"/>
              <a:gd name="T88" fmla="*/ 181713 w 106"/>
              <a:gd name="T89" fmla="*/ 296424 h 83"/>
              <a:gd name="T90" fmla="*/ 60571 w 106"/>
              <a:gd name="T91" fmla="*/ 235711 h 83"/>
              <a:gd name="T92" fmla="*/ 57008 w 106"/>
              <a:gd name="T93" fmla="*/ 178569 h 8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62" name="Oval 61"/>
          <p:cNvSpPr/>
          <p:nvPr/>
        </p:nvSpPr>
        <p:spPr bwMode="auto">
          <a:xfrm flipH="1">
            <a:off x="2400971" y="2603898"/>
            <a:ext cx="411829" cy="4107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zh-CN" altLang="zh-CN" sz="1200">
              <a:solidFill>
                <a:srgbClr val="FFFFFF"/>
              </a:solidFill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13353" name="Freeform 51"/>
          <p:cNvSpPr>
            <a:spLocks noEditPoints="1"/>
          </p:cNvSpPr>
          <p:nvPr/>
        </p:nvSpPr>
        <p:spPr bwMode="auto">
          <a:xfrm>
            <a:off x="2446382" y="2689249"/>
            <a:ext cx="309234" cy="254796"/>
          </a:xfrm>
          <a:custGeom>
            <a:avLst/>
            <a:gdLst>
              <a:gd name="T0" fmla="*/ 319306 w 107"/>
              <a:gd name="T1" fmla="*/ 243443 h 88"/>
              <a:gd name="T2" fmla="*/ 319306 w 107"/>
              <a:gd name="T3" fmla="*/ 27049 h 88"/>
              <a:gd name="T4" fmla="*/ 319306 w 107"/>
              <a:gd name="T5" fmla="*/ 11593 h 88"/>
              <a:gd name="T6" fmla="*/ 327000 w 107"/>
              <a:gd name="T7" fmla="*/ 0 h 88"/>
              <a:gd name="T8" fmla="*/ 334694 w 107"/>
              <a:gd name="T9" fmla="*/ 0 h 88"/>
              <a:gd name="T10" fmla="*/ 342388 w 107"/>
              <a:gd name="T11" fmla="*/ 0 h 88"/>
              <a:gd name="T12" fmla="*/ 342388 w 107"/>
              <a:gd name="T13" fmla="*/ 266628 h 88"/>
              <a:gd name="T14" fmla="*/ 334694 w 107"/>
              <a:gd name="T15" fmla="*/ 270492 h 88"/>
              <a:gd name="T16" fmla="*/ 327000 w 107"/>
              <a:gd name="T17" fmla="*/ 266628 h 88"/>
              <a:gd name="T18" fmla="*/ 319306 w 107"/>
              <a:gd name="T19" fmla="*/ 258899 h 88"/>
              <a:gd name="T20" fmla="*/ 319306 w 107"/>
              <a:gd name="T21" fmla="*/ 243443 h 88"/>
              <a:gd name="T22" fmla="*/ 92329 w 107"/>
              <a:gd name="T23" fmla="*/ 243443 h 88"/>
              <a:gd name="T24" fmla="*/ 92329 w 107"/>
              <a:gd name="T25" fmla="*/ 27049 h 88"/>
              <a:gd name="T26" fmla="*/ 92329 w 107"/>
              <a:gd name="T27" fmla="*/ 11593 h 88"/>
              <a:gd name="T28" fmla="*/ 84635 w 107"/>
              <a:gd name="T29" fmla="*/ 0 h 88"/>
              <a:gd name="T30" fmla="*/ 76941 w 107"/>
              <a:gd name="T31" fmla="*/ 0 h 88"/>
              <a:gd name="T32" fmla="*/ 69247 w 107"/>
              <a:gd name="T33" fmla="*/ 0 h 88"/>
              <a:gd name="T34" fmla="*/ 69247 w 107"/>
              <a:gd name="T35" fmla="*/ 266628 h 88"/>
              <a:gd name="T36" fmla="*/ 76941 w 107"/>
              <a:gd name="T37" fmla="*/ 270492 h 88"/>
              <a:gd name="T38" fmla="*/ 84635 w 107"/>
              <a:gd name="T39" fmla="*/ 266628 h 88"/>
              <a:gd name="T40" fmla="*/ 92329 w 107"/>
              <a:gd name="T41" fmla="*/ 258899 h 88"/>
              <a:gd name="T42" fmla="*/ 92329 w 107"/>
              <a:gd name="T43" fmla="*/ 243443 h 88"/>
              <a:gd name="T44" fmla="*/ 138494 w 107"/>
              <a:gd name="T45" fmla="*/ 197073 h 88"/>
              <a:gd name="T46" fmla="*/ 138494 w 107"/>
              <a:gd name="T47" fmla="*/ 212529 h 88"/>
              <a:gd name="T48" fmla="*/ 126953 w 107"/>
              <a:gd name="T49" fmla="*/ 224122 h 88"/>
              <a:gd name="T50" fmla="*/ 119259 w 107"/>
              <a:gd name="T51" fmla="*/ 227986 h 88"/>
              <a:gd name="T52" fmla="*/ 111565 w 107"/>
              <a:gd name="T53" fmla="*/ 224122 h 88"/>
              <a:gd name="T54" fmla="*/ 111565 w 107"/>
              <a:gd name="T55" fmla="*/ 46370 h 88"/>
              <a:gd name="T56" fmla="*/ 119259 w 107"/>
              <a:gd name="T57" fmla="*/ 42506 h 88"/>
              <a:gd name="T58" fmla="*/ 126953 w 107"/>
              <a:gd name="T59" fmla="*/ 46370 h 88"/>
              <a:gd name="T60" fmla="*/ 138494 w 107"/>
              <a:gd name="T61" fmla="*/ 54098 h 88"/>
              <a:gd name="T62" fmla="*/ 138494 w 107"/>
              <a:gd name="T63" fmla="*/ 69555 h 88"/>
              <a:gd name="T64" fmla="*/ 138494 w 107"/>
              <a:gd name="T65" fmla="*/ 197073 h 88"/>
              <a:gd name="T66" fmla="*/ 234670 w 107"/>
              <a:gd name="T67" fmla="*/ 309134 h 88"/>
              <a:gd name="T68" fmla="*/ 207741 w 107"/>
              <a:gd name="T69" fmla="*/ 340047 h 88"/>
              <a:gd name="T70" fmla="*/ 176965 w 107"/>
              <a:gd name="T71" fmla="*/ 309134 h 88"/>
              <a:gd name="T72" fmla="*/ 176965 w 107"/>
              <a:gd name="T73" fmla="*/ 92740 h 88"/>
              <a:gd name="T74" fmla="*/ 207741 w 107"/>
              <a:gd name="T75" fmla="*/ 61827 h 88"/>
              <a:gd name="T76" fmla="*/ 234670 w 107"/>
              <a:gd name="T77" fmla="*/ 92740 h 88"/>
              <a:gd name="T78" fmla="*/ 234670 w 107"/>
              <a:gd name="T79" fmla="*/ 309134 h 88"/>
              <a:gd name="T80" fmla="*/ 273141 w 107"/>
              <a:gd name="T81" fmla="*/ 197073 h 88"/>
              <a:gd name="T82" fmla="*/ 273141 w 107"/>
              <a:gd name="T83" fmla="*/ 212529 h 88"/>
              <a:gd name="T84" fmla="*/ 284682 w 107"/>
              <a:gd name="T85" fmla="*/ 224122 h 88"/>
              <a:gd name="T86" fmla="*/ 292376 w 107"/>
              <a:gd name="T87" fmla="*/ 227986 h 88"/>
              <a:gd name="T88" fmla="*/ 300070 w 107"/>
              <a:gd name="T89" fmla="*/ 224122 h 88"/>
              <a:gd name="T90" fmla="*/ 300070 w 107"/>
              <a:gd name="T91" fmla="*/ 46370 h 88"/>
              <a:gd name="T92" fmla="*/ 292376 w 107"/>
              <a:gd name="T93" fmla="*/ 42506 h 88"/>
              <a:gd name="T94" fmla="*/ 284682 w 107"/>
              <a:gd name="T95" fmla="*/ 46370 h 88"/>
              <a:gd name="T96" fmla="*/ 273141 w 107"/>
              <a:gd name="T97" fmla="*/ 54098 h 88"/>
              <a:gd name="T98" fmla="*/ 273141 w 107"/>
              <a:gd name="T99" fmla="*/ 69555 h 88"/>
              <a:gd name="T100" fmla="*/ 273141 w 107"/>
              <a:gd name="T101" fmla="*/ 197073 h 8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7" h="88">
                <a:moveTo>
                  <a:pt x="83" y="63"/>
                </a:moveTo>
                <a:cubicBezTo>
                  <a:pt x="97" y="47"/>
                  <a:pt x="97" y="23"/>
                  <a:pt x="83" y="7"/>
                </a:cubicBezTo>
                <a:cubicBezTo>
                  <a:pt x="82" y="6"/>
                  <a:pt x="82" y="4"/>
                  <a:pt x="83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7" y="0"/>
                </a:cubicBezTo>
                <a:cubicBezTo>
                  <a:pt x="88" y="0"/>
                  <a:pt x="89" y="0"/>
                  <a:pt x="89" y="0"/>
                </a:cubicBezTo>
                <a:cubicBezTo>
                  <a:pt x="107" y="20"/>
                  <a:pt x="107" y="50"/>
                  <a:pt x="89" y="69"/>
                </a:cubicBezTo>
                <a:cubicBezTo>
                  <a:pt x="89" y="70"/>
                  <a:pt x="88" y="70"/>
                  <a:pt x="87" y="70"/>
                </a:cubicBezTo>
                <a:cubicBezTo>
                  <a:pt x="86" y="70"/>
                  <a:pt x="86" y="70"/>
                  <a:pt x="85" y="69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5"/>
                  <a:pt x="82" y="64"/>
                  <a:pt x="83" y="63"/>
                </a:cubicBezTo>
                <a:close/>
                <a:moveTo>
                  <a:pt x="24" y="63"/>
                </a:moveTo>
                <a:cubicBezTo>
                  <a:pt x="10" y="47"/>
                  <a:pt x="10" y="23"/>
                  <a:pt x="24" y="7"/>
                </a:cubicBezTo>
                <a:cubicBezTo>
                  <a:pt x="25" y="6"/>
                  <a:pt x="25" y="4"/>
                  <a:pt x="24" y="3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0" y="20"/>
                  <a:pt x="0" y="50"/>
                  <a:pt x="18" y="69"/>
                </a:cubicBezTo>
                <a:cubicBezTo>
                  <a:pt x="18" y="70"/>
                  <a:pt x="19" y="70"/>
                  <a:pt x="20" y="70"/>
                </a:cubicBezTo>
                <a:cubicBezTo>
                  <a:pt x="21" y="70"/>
                  <a:pt x="21" y="70"/>
                  <a:pt x="22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5"/>
                  <a:pt x="25" y="64"/>
                  <a:pt x="24" y="63"/>
                </a:cubicBezTo>
                <a:close/>
                <a:moveTo>
                  <a:pt x="36" y="51"/>
                </a:moveTo>
                <a:cubicBezTo>
                  <a:pt x="37" y="53"/>
                  <a:pt x="37" y="54"/>
                  <a:pt x="36" y="55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2" y="59"/>
                  <a:pt x="31" y="59"/>
                </a:cubicBezTo>
                <a:cubicBezTo>
                  <a:pt x="30" y="58"/>
                  <a:pt x="30" y="58"/>
                  <a:pt x="29" y="58"/>
                </a:cubicBezTo>
                <a:cubicBezTo>
                  <a:pt x="18" y="44"/>
                  <a:pt x="18" y="25"/>
                  <a:pt x="29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2" y="11"/>
                  <a:pt x="33" y="11"/>
                  <a:pt x="33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5"/>
                  <a:pt x="37" y="17"/>
                  <a:pt x="36" y="18"/>
                </a:cubicBezTo>
                <a:cubicBezTo>
                  <a:pt x="28" y="28"/>
                  <a:pt x="28" y="42"/>
                  <a:pt x="36" y="51"/>
                </a:cubicBezTo>
                <a:close/>
                <a:moveTo>
                  <a:pt x="61" y="80"/>
                </a:moveTo>
                <a:cubicBezTo>
                  <a:pt x="61" y="84"/>
                  <a:pt x="58" y="88"/>
                  <a:pt x="54" y="88"/>
                </a:cubicBezTo>
                <a:cubicBezTo>
                  <a:pt x="49" y="88"/>
                  <a:pt x="46" y="84"/>
                  <a:pt x="46" y="80"/>
                </a:cubicBezTo>
                <a:cubicBezTo>
                  <a:pt x="46" y="60"/>
                  <a:pt x="46" y="44"/>
                  <a:pt x="46" y="24"/>
                </a:cubicBezTo>
                <a:cubicBezTo>
                  <a:pt x="46" y="19"/>
                  <a:pt x="49" y="16"/>
                  <a:pt x="54" y="16"/>
                </a:cubicBezTo>
                <a:cubicBezTo>
                  <a:pt x="58" y="16"/>
                  <a:pt x="61" y="19"/>
                  <a:pt x="61" y="24"/>
                </a:cubicBezTo>
                <a:cubicBezTo>
                  <a:pt x="61" y="44"/>
                  <a:pt x="61" y="60"/>
                  <a:pt x="61" y="80"/>
                </a:cubicBezTo>
                <a:close/>
                <a:moveTo>
                  <a:pt x="71" y="51"/>
                </a:moveTo>
                <a:cubicBezTo>
                  <a:pt x="70" y="53"/>
                  <a:pt x="70" y="54"/>
                  <a:pt x="71" y="55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89" y="44"/>
                  <a:pt x="89" y="25"/>
                  <a:pt x="78" y="12"/>
                </a:cubicBezTo>
                <a:cubicBezTo>
                  <a:pt x="77" y="11"/>
                  <a:pt x="77" y="11"/>
                  <a:pt x="76" y="11"/>
                </a:cubicBezTo>
                <a:cubicBezTo>
                  <a:pt x="75" y="11"/>
                  <a:pt x="74" y="11"/>
                  <a:pt x="74" y="12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7"/>
                  <a:pt x="71" y="18"/>
                </a:cubicBezTo>
                <a:cubicBezTo>
                  <a:pt x="79" y="28"/>
                  <a:pt x="79" y="42"/>
                  <a:pt x="7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359767" y="2603898"/>
            <a:ext cx="411829" cy="4107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zh-CN" altLang="zh-CN" sz="1200">
              <a:solidFill>
                <a:srgbClr val="FFFFFF"/>
              </a:solidFill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66" name="Group 65"/>
          <p:cNvGrpSpPr/>
          <p:nvPr/>
        </p:nvGrpSpPr>
        <p:grpSpPr bwMode="auto">
          <a:xfrm>
            <a:off x="6417012" y="2670236"/>
            <a:ext cx="291077" cy="243118"/>
            <a:chOff x="5099051" y="3930651"/>
            <a:chExt cx="390525" cy="327025"/>
          </a:xfrm>
          <a:solidFill>
            <a:schemeClr val="bg1"/>
          </a:solidFill>
        </p:grpSpPr>
        <p:sp>
          <p:nvSpPr>
            <p:cNvPr id="67" name="Freeform 103"/>
            <p:cNvSpPr>
              <a:spLocks/>
            </p:cNvSpPr>
            <p:nvPr/>
          </p:nvSpPr>
          <p:spPr bwMode="auto">
            <a:xfrm>
              <a:off x="5165726" y="4027488"/>
              <a:ext cx="255588" cy="230188"/>
            </a:xfrm>
            <a:custGeom>
              <a:avLst/>
              <a:gdLst>
                <a:gd name="T0" fmla="*/ 0 w 161"/>
                <a:gd name="T1" fmla="*/ 62 h 145"/>
                <a:gd name="T2" fmla="*/ 0 w 161"/>
                <a:gd name="T3" fmla="*/ 145 h 145"/>
                <a:gd name="T4" fmla="*/ 31 w 161"/>
                <a:gd name="T5" fmla="*/ 145 h 145"/>
                <a:gd name="T6" fmla="*/ 130 w 161"/>
                <a:gd name="T7" fmla="*/ 145 h 145"/>
                <a:gd name="T8" fmla="*/ 161 w 161"/>
                <a:gd name="T9" fmla="*/ 145 h 145"/>
                <a:gd name="T10" fmla="*/ 161 w 161"/>
                <a:gd name="T11" fmla="*/ 62 h 145"/>
                <a:gd name="T12" fmla="*/ 81 w 161"/>
                <a:gd name="T13" fmla="*/ 0 h 145"/>
                <a:gd name="T14" fmla="*/ 0 w 161"/>
                <a:gd name="T15" fmla="*/ 6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45">
                  <a:moveTo>
                    <a:pt x="0" y="62"/>
                  </a:moveTo>
                  <a:lnTo>
                    <a:pt x="0" y="145"/>
                  </a:lnTo>
                  <a:lnTo>
                    <a:pt x="31" y="145"/>
                  </a:lnTo>
                  <a:lnTo>
                    <a:pt x="130" y="145"/>
                  </a:lnTo>
                  <a:lnTo>
                    <a:pt x="161" y="145"/>
                  </a:lnTo>
                  <a:lnTo>
                    <a:pt x="161" y="62"/>
                  </a:lnTo>
                  <a:lnTo>
                    <a:pt x="81" y="0"/>
                  </a:lnTo>
                  <a:lnTo>
                    <a:pt x="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8" name="Freeform 104"/>
            <p:cNvSpPr>
              <a:spLocks/>
            </p:cNvSpPr>
            <p:nvPr/>
          </p:nvSpPr>
          <p:spPr bwMode="auto">
            <a:xfrm>
              <a:off x="5099051" y="3930651"/>
              <a:ext cx="390525" cy="195263"/>
            </a:xfrm>
            <a:custGeom>
              <a:avLst/>
              <a:gdLst>
                <a:gd name="T0" fmla="*/ 225 w 246"/>
                <a:gd name="T1" fmla="*/ 80 h 123"/>
                <a:gd name="T2" fmla="*/ 225 w 246"/>
                <a:gd name="T3" fmla="*/ 21 h 123"/>
                <a:gd name="T4" fmla="*/ 182 w 246"/>
                <a:gd name="T5" fmla="*/ 21 h 123"/>
                <a:gd name="T6" fmla="*/ 182 w 246"/>
                <a:gd name="T7" fmla="*/ 47 h 123"/>
                <a:gd name="T8" fmla="*/ 123 w 246"/>
                <a:gd name="T9" fmla="*/ 0 h 123"/>
                <a:gd name="T10" fmla="*/ 123 w 246"/>
                <a:gd name="T11" fmla="*/ 0 h 123"/>
                <a:gd name="T12" fmla="*/ 123 w 246"/>
                <a:gd name="T13" fmla="*/ 0 h 123"/>
                <a:gd name="T14" fmla="*/ 123 w 246"/>
                <a:gd name="T15" fmla="*/ 0 h 123"/>
                <a:gd name="T16" fmla="*/ 123 w 246"/>
                <a:gd name="T17" fmla="*/ 0 h 123"/>
                <a:gd name="T18" fmla="*/ 0 w 246"/>
                <a:gd name="T19" fmla="*/ 97 h 123"/>
                <a:gd name="T20" fmla="*/ 21 w 246"/>
                <a:gd name="T21" fmla="*/ 123 h 123"/>
                <a:gd name="T22" fmla="*/ 123 w 246"/>
                <a:gd name="T23" fmla="*/ 42 h 123"/>
                <a:gd name="T24" fmla="*/ 225 w 246"/>
                <a:gd name="T25" fmla="*/ 123 h 123"/>
                <a:gd name="T26" fmla="*/ 246 w 246"/>
                <a:gd name="T27" fmla="*/ 97 h 123"/>
                <a:gd name="T28" fmla="*/ 225 w 246"/>
                <a:gd name="T29" fmla="*/ 8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123">
                  <a:moveTo>
                    <a:pt x="225" y="80"/>
                  </a:moveTo>
                  <a:lnTo>
                    <a:pt x="225" y="21"/>
                  </a:lnTo>
                  <a:lnTo>
                    <a:pt x="182" y="21"/>
                  </a:lnTo>
                  <a:lnTo>
                    <a:pt x="182" y="47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0" y="97"/>
                  </a:lnTo>
                  <a:lnTo>
                    <a:pt x="21" y="123"/>
                  </a:lnTo>
                  <a:lnTo>
                    <a:pt x="123" y="42"/>
                  </a:lnTo>
                  <a:lnTo>
                    <a:pt x="225" y="123"/>
                  </a:lnTo>
                  <a:lnTo>
                    <a:pt x="246" y="97"/>
                  </a:lnTo>
                  <a:lnTo>
                    <a:pt x="225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sp>
        <p:nvSpPr>
          <p:cNvPr id="70" name="Oval 69"/>
          <p:cNvSpPr/>
          <p:nvPr/>
        </p:nvSpPr>
        <p:spPr bwMode="auto">
          <a:xfrm>
            <a:off x="5989597" y="3927873"/>
            <a:ext cx="411829" cy="4107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en-AU" altLang="zh-CN" sz="1200">
              <a:solidFill>
                <a:srgbClr val="FFFFFF"/>
              </a:solidFill>
              <a:latin typeface="FontAwesome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13349" name="Freeform 101"/>
          <p:cNvSpPr>
            <a:spLocks noEditPoints="1"/>
          </p:cNvSpPr>
          <p:nvPr/>
        </p:nvSpPr>
        <p:spPr bwMode="auto">
          <a:xfrm>
            <a:off x="6038761" y="4009874"/>
            <a:ext cx="284241" cy="262291"/>
          </a:xfrm>
          <a:custGeom>
            <a:avLst/>
            <a:gdLst>
              <a:gd name="T0" fmla="*/ 39 w 68"/>
              <a:gd name="T1" fmla="*/ 36 h 63"/>
              <a:gd name="T2" fmla="*/ 41 w 68"/>
              <a:gd name="T3" fmla="*/ 44 h 63"/>
              <a:gd name="T4" fmla="*/ 35 w 68"/>
              <a:gd name="T5" fmla="*/ 50 h 63"/>
              <a:gd name="T6" fmla="*/ 27 w 68"/>
              <a:gd name="T7" fmla="*/ 53 h 63"/>
              <a:gd name="T8" fmla="*/ 18 w 68"/>
              <a:gd name="T9" fmla="*/ 53 h 63"/>
              <a:gd name="T10" fmla="*/ 11 w 68"/>
              <a:gd name="T11" fmla="*/ 50 h 63"/>
              <a:gd name="T12" fmla="*/ 4 w 68"/>
              <a:gd name="T13" fmla="*/ 44 h 63"/>
              <a:gd name="T14" fmla="*/ 6 w 68"/>
              <a:gd name="T15" fmla="*/ 36 h 63"/>
              <a:gd name="T16" fmla="*/ 0 w 68"/>
              <a:gd name="T17" fmla="*/ 28 h 63"/>
              <a:gd name="T18" fmla="*/ 7 w 68"/>
              <a:gd name="T19" fmla="*/ 23 h 63"/>
              <a:gd name="T20" fmla="*/ 4 w 68"/>
              <a:gd name="T21" fmla="*/ 18 h 63"/>
              <a:gd name="T22" fmla="*/ 15 w 68"/>
              <a:gd name="T23" fmla="*/ 16 h 63"/>
              <a:gd name="T24" fmla="*/ 19 w 68"/>
              <a:gd name="T25" fmla="*/ 8 h 63"/>
              <a:gd name="T26" fmla="*/ 28 w 68"/>
              <a:gd name="T27" fmla="*/ 15 h 63"/>
              <a:gd name="T28" fmla="*/ 35 w 68"/>
              <a:gd name="T29" fmla="*/ 12 h 63"/>
              <a:gd name="T30" fmla="*/ 41 w 68"/>
              <a:gd name="T31" fmla="*/ 19 h 63"/>
              <a:gd name="T32" fmla="*/ 45 w 68"/>
              <a:gd name="T33" fmla="*/ 27 h 63"/>
              <a:gd name="T34" fmla="*/ 23 w 68"/>
              <a:gd name="T35" fmla="*/ 22 h 63"/>
              <a:gd name="T36" fmla="*/ 32 w 68"/>
              <a:gd name="T37" fmla="*/ 31 h 63"/>
              <a:gd name="T38" fmla="*/ 63 w 68"/>
              <a:gd name="T39" fmla="*/ 16 h 63"/>
              <a:gd name="T40" fmla="*/ 64 w 68"/>
              <a:gd name="T41" fmla="*/ 24 h 63"/>
              <a:gd name="T42" fmla="*/ 55 w 68"/>
              <a:gd name="T43" fmla="*/ 22 h 63"/>
              <a:gd name="T44" fmla="*/ 46 w 68"/>
              <a:gd name="T45" fmla="*/ 24 h 63"/>
              <a:gd name="T46" fmla="*/ 46 w 68"/>
              <a:gd name="T47" fmla="*/ 16 h 63"/>
              <a:gd name="T48" fmla="*/ 46 w 68"/>
              <a:gd name="T49" fmla="*/ 9 h 63"/>
              <a:gd name="T50" fmla="*/ 46 w 68"/>
              <a:gd name="T51" fmla="*/ 2 h 63"/>
              <a:gd name="T52" fmla="*/ 55 w 68"/>
              <a:gd name="T53" fmla="*/ 4 h 63"/>
              <a:gd name="T54" fmla="*/ 59 w 68"/>
              <a:gd name="T55" fmla="*/ 0 h 63"/>
              <a:gd name="T56" fmla="*/ 62 w 68"/>
              <a:gd name="T57" fmla="*/ 7 h 63"/>
              <a:gd name="T58" fmla="*/ 68 w 68"/>
              <a:gd name="T59" fmla="*/ 15 h 63"/>
              <a:gd name="T60" fmla="*/ 62 w 68"/>
              <a:gd name="T61" fmla="*/ 55 h 63"/>
              <a:gd name="T62" fmla="*/ 59 w 68"/>
              <a:gd name="T63" fmla="*/ 63 h 63"/>
              <a:gd name="T64" fmla="*/ 54 w 68"/>
              <a:gd name="T65" fmla="*/ 59 h 63"/>
              <a:gd name="T66" fmla="*/ 45 w 68"/>
              <a:gd name="T67" fmla="*/ 60 h 63"/>
              <a:gd name="T68" fmla="*/ 41 w 68"/>
              <a:gd name="T69" fmla="*/ 52 h 63"/>
              <a:gd name="T70" fmla="*/ 47 w 68"/>
              <a:gd name="T71" fmla="*/ 44 h 63"/>
              <a:gd name="T72" fmla="*/ 50 w 68"/>
              <a:gd name="T73" fmla="*/ 36 h 63"/>
              <a:gd name="T74" fmla="*/ 56 w 68"/>
              <a:gd name="T75" fmla="*/ 40 h 63"/>
              <a:gd name="T76" fmla="*/ 64 w 68"/>
              <a:gd name="T77" fmla="*/ 39 h 63"/>
              <a:gd name="T78" fmla="*/ 63 w 68"/>
              <a:gd name="T79" fmla="*/ 46 h 63"/>
              <a:gd name="T80" fmla="*/ 55 w 68"/>
              <a:gd name="T81" fmla="*/ 8 h 63"/>
              <a:gd name="T82" fmla="*/ 59 w 68"/>
              <a:gd name="T83" fmla="*/ 13 h 63"/>
              <a:gd name="T84" fmla="*/ 50 w 68"/>
              <a:gd name="T85" fmla="*/ 49 h 63"/>
              <a:gd name="T86" fmla="*/ 55 w 68"/>
              <a:gd name="T87" fmla="*/ 45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4108990" y="1584723"/>
            <a:ext cx="961728" cy="2053828"/>
            <a:chOff x="4953131" y="2049903"/>
            <a:chExt cx="1777869" cy="3797206"/>
          </a:xfrm>
          <a:solidFill>
            <a:schemeClr val="accent1"/>
          </a:solidFill>
        </p:grpSpPr>
        <p:grpSp>
          <p:nvGrpSpPr>
            <p:cNvPr id="13338" name="Group 78"/>
            <p:cNvGrpSpPr>
              <a:grpSpLocks/>
            </p:cNvGrpSpPr>
            <p:nvPr/>
          </p:nvGrpSpPr>
          <p:grpSpPr bwMode="auto">
            <a:xfrm>
              <a:off x="5657220" y="2049903"/>
              <a:ext cx="1073780" cy="3797206"/>
              <a:chOff x="5885820" y="2998041"/>
              <a:chExt cx="592553" cy="2095444"/>
            </a:xfrm>
            <a:grpFill/>
          </p:grpSpPr>
          <p:sp>
            <p:nvSpPr>
              <p:cNvPr id="85" name="Shape 1033"/>
              <p:cNvSpPr/>
              <p:nvPr/>
            </p:nvSpPr>
            <p:spPr>
              <a:xfrm>
                <a:off x="5885830" y="2998041"/>
                <a:ext cx="592543" cy="209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2" h="21597" extrusionOk="0">
                    <a:moveTo>
                      <a:pt x="8563" y="0"/>
                    </a:moveTo>
                    <a:cubicBezTo>
                      <a:pt x="10027" y="-3"/>
                      <a:pt x="12311" y="423"/>
                      <a:pt x="12311" y="1065"/>
                    </a:cubicBezTo>
                    <a:cubicBezTo>
                      <a:pt x="12311" y="1707"/>
                      <a:pt x="12132" y="1985"/>
                      <a:pt x="11954" y="2193"/>
                    </a:cubicBezTo>
                    <a:cubicBezTo>
                      <a:pt x="11775" y="2401"/>
                      <a:pt x="11537" y="2367"/>
                      <a:pt x="11537" y="2367"/>
                    </a:cubicBezTo>
                    <a:cubicBezTo>
                      <a:pt x="11537" y="2367"/>
                      <a:pt x="11597" y="2801"/>
                      <a:pt x="11121" y="2905"/>
                    </a:cubicBezTo>
                    <a:cubicBezTo>
                      <a:pt x="10645" y="3009"/>
                      <a:pt x="10526" y="3043"/>
                      <a:pt x="10526" y="3182"/>
                    </a:cubicBezTo>
                    <a:cubicBezTo>
                      <a:pt x="10526" y="3321"/>
                      <a:pt x="10823" y="3425"/>
                      <a:pt x="11240" y="3564"/>
                    </a:cubicBezTo>
                    <a:cubicBezTo>
                      <a:pt x="11656" y="3703"/>
                      <a:pt x="13442" y="3859"/>
                      <a:pt x="14393" y="3963"/>
                    </a:cubicBezTo>
                    <a:cubicBezTo>
                      <a:pt x="15346" y="4067"/>
                      <a:pt x="16119" y="4241"/>
                      <a:pt x="16654" y="4588"/>
                    </a:cubicBezTo>
                    <a:cubicBezTo>
                      <a:pt x="17190" y="4935"/>
                      <a:pt x="17963" y="5369"/>
                      <a:pt x="18975" y="5664"/>
                    </a:cubicBezTo>
                    <a:cubicBezTo>
                      <a:pt x="19986" y="5959"/>
                      <a:pt x="21236" y="6427"/>
                      <a:pt x="20879" y="6878"/>
                    </a:cubicBezTo>
                    <a:cubicBezTo>
                      <a:pt x="20522" y="7329"/>
                      <a:pt x="18380" y="7676"/>
                      <a:pt x="17190" y="7486"/>
                    </a:cubicBezTo>
                    <a:cubicBezTo>
                      <a:pt x="16000" y="7295"/>
                      <a:pt x="15524" y="7277"/>
                      <a:pt x="15524" y="7277"/>
                    </a:cubicBezTo>
                    <a:cubicBezTo>
                      <a:pt x="15524" y="7277"/>
                      <a:pt x="16297" y="8266"/>
                      <a:pt x="16654" y="9255"/>
                    </a:cubicBezTo>
                    <a:cubicBezTo>
                      <a:pt x="17011" y="10245"/>
                      <a:pt x="17963" y="11199"/>
                      <a:pt x="17428" y="11286"/>
                    </a:cubicBezTo>
                    <a:cubicBezTo>
                      <a:pt x="16893" y="11372"/>
                      <a:pt x="16119" y="11477"/>
                      <a:pt x="16119" y="11477"/>
                    </a:cubicBezTo>
                    <a:cubicBezTo>
                      <a:pt x="16119" y="11477"/>
                      <a:pt x="15958" y="12874"/>
                      <a:pt x="15107" y="14083"/>
                    </a:cubicBezTo>
                    <a:cubicBezTo>
                      <a:pt x="14257" y="15292"/>
                      <a:pt x="13947" y="15840"/>
                      <a:pt x="13838" y="16560"/>
                    </a:cubicBezTo>
                    <a:cubicBezTo>
                      <a:pt x="13728" y="17279"/>
                      <a:pt x="13454" y="17807"/>
                      <a:pt x="13673" y="18111"/>
                    </a:cubicBezTo>
                    <a:cubicBezTo>
                      <a:pt x="13893" y="18415"/>
                      <a:pt x="15318" y="19006"/>
                      <a:pt x="16141" y="19118"/>
                    </a:cubicBezTo>
                    <a:cubicBezTo>
                      <a:pt x="16963" y="19230"/>
                      <a:pt x="18444" y="19230"/>
                      <a:pt x="19047" y="19310"/>
                    </a:cubicBezTo>
                    <a:cubicBezTo>
                      <a:pt x="19650" y="19390"/>
                      <a:pt x="20089" y="19614"/>
                      <a:pt x="18718" y="19678"/>
                    </a:cubicBezTo>
                    <a:cubicBezTo>
                      <a:pt x="17347" y="19742"/>
                      <a:pt x="14770" y="19630"/>
                      <a:pt x="14112" y="19566"/>
                    </a:cubicBezTo>
                    <a:cubicBezTo>
                      <a:pt x="13454" y="19502"/>
                      <a:pt x="12412" y="19358"/>
                      <a:pt x="12412" y="19358"/>
                    </a:cubicBezTo>
                    <a:cubicBezTo>
                      <a:pt x="12412" y="19358"/>
                      <a:pt x="12741" y="19598"/>
                      <a:pt x="11261" y="19598"/>
                    </a:cubicBezTo>
                    <a:cubicBezTo>
                      <a:pt x="9780" y="19598"/>
                      <a:pt x="9506" y="19566"/>
                      <a:pt x="9451" y="19294"/>
                    </a:cubicBezTo>
                    <a:cubicBezTo>
                      <a:pt x="9397" y="19022"/>
                      <a:pt x="9451" y="18655"/>
                      <a:pt x="9232" y="18463"/>
                    </a:cubicBezTo>
                    <a:cubicBezTo>
                      <a:pt x="9012" y="18271"/>
                      <a:pt x="10109" y="17775"/>
                      <a:pt x="9561" y="17503"/>
                    </a:cubicBezTo>
                    <a:cubicBezTo>
                      <a:pt x="9012" y="17231"/>
                      <a:pt x="8464" y="16528"/>
                      <a:pt x="8958" y="16112"/>
                    </a:cubicBezTo>
                    <a:cubicBezTo>
                      <a:pt x="9451" y="15696"/>
                      <a:pt x="8793" y="15281"/>
                      <a:pt x="8958" y="15009"/>
                    </a:cubicBezTo>
                    <a:cubicBezTo>
                      <a:pt x="9122" y="14737"/>
                      <a:pt x="9341" y="14369"/>
                      <a:pt x="9341" y="13953"/>
                    </a:cubicBezTo>
                    <a:cubicBezTo>
                      <a:pt x="9341" y="13538"/>
                      <a:pt x="9287" y="13234"/>
                      <a:pt x="9287" y="13234"/>
                    </a:cubicBezTo>
                    <a:cubicBezTo>
                      <a:pt x="9287" y="13234"/>
                      <a:pt x="8245" y="14801"/>
                      <a:pt x="7971" y="15217"/>
                    </a:cubicBezTo>
                    <a:cubicBezTo>
                      <a:pt x="7696" y="15632"/>
                      <a:pt x="7258" y="17119"/>
                      <a:pt x="7258" y="17567"/>
                    </a:cubicBezTo>
                    <a:cubicBezTo>
                      <a:pt x="7258" y="18015"/>
                      <a:pt x="6107" y="18623"/>
                      <a:pt x="6052" y="19022"/>
                    </a:cubicBezTo>
                    <a:cubicBezTo>
                      <a:pt x="5997" y="19422"/>
                      <a:pt x="5942" y="19662"/>
                      <a:pt x="5558" y="19662"/>
                    </a:cubicBezTo>
                    <a:cubicBezTo>
                      <a:pt x="5174" y="19662"/>
                      <a:pt x="5942" y="20110"/>
                      <a:pt x="6216" y="20462"/>
                    </a:cubicBezTo>
                    <a:cubicBezTo>
                      <a:pt x="6490" y="20813"/>
                      <a:pt x="7313" y="21597"/>
                      <a:pt x="5723" y="21597"/>
                    </a:cubicBezTo>
                    <a:cubicBezTo>
                      <a:pt x="4132" y="21597"/>
                      <a:pt x="2323" y="21405"/>
                      <a:pt x="2268" y="20909"/>
                    </a:cubicBezTo>
                    <a:cubicBezTo>
                      <a:pt x="2213" y="20414"/>
                      <a:pt x="2432" y="19982"/>
                      <a:pt x="1994" y="19790"/>
                    </a:cubicBezTo>
                    <a:cubicBezTo>
                      <a:pt x="1555" y="19598"/>
                      <a:pt x="1500" y="19182"/>
                      <a:pt x="1555" y="18927"/>
                    </a:cubicBezTo>
                    <a:cubicBezTo>
                      <a:pt x="1610" y="18671"/>
                      <a:pt x="1336" y="18239"/>
                      <a:pt x="1555" y="17695"/>
                    </a:cubicBezTo>
                    <a:cubicBezTo>
                      <a:pt x="1775" y="17152"/>
                      <a:pt x="1775" y="16240"/>
                      <a:pt x="2213" y="15552"/>
                    </a:cubicBezTo>
                    <a:cubicBezTo>
                      <a:pt x="2652" y="14865"/>
                      <a:pt x="2761" y="13809"/>
                      <a:pt x="2981" y="12978"/>
                    </a:cubicBezTo>
                    <a:cubicBezTo>
                      <a:pt x="3200" y="12146"/>
                      <a:pt x="3365" y="11730"/>
                      <a:pt x="3090" y="11603"/>
                    </a:cubicBezTo>
                    <a:cubicBezTo>
                      <a:pt x="2816" y="11475"/>
                      <a:pt x="1172" y="11363"/>
                      <a:pt x="733" y="11331"/>
                    </a:cubicBezTo>
                    <a:cubicBezTo>
                      <a:pt x="294" y="11299"/>
                      <a:pt x="1281" y="10435"/>
                      <a:pt x="1610" y="9716"/>
                    </a:cubicBezTo>
                    <a:cubicBezTo>
                      <a:pt x="1939" y="8996"/>
                      <a:pt x="2542" y="8564"/>
                      <a:pt x="2871" y="8053"/>
                    </a:cubicBezTo>
                    <a:cubicBezTo>
                      <a:pt x="3200" y="7541"/>
                      <a:pt x="3200" y="7301"/>
                      <a:pt x="2487" y="6933"/>
                    </a:cubicBezTo>
                    <a:cubicBezTo>
                      <a:pt x="1775" y="6565"/>
                      <a:pt x="897" y="6326"/>
                      <a:pt x="513" y="5494"/>
                    </a:cubicBezTo>
                    <a:cubicBezTo>
                      <a:pt x="130" y="4663"/>
                      <a:pt x="-364" y="4119"/>
                      <a:pt x="404" y="3911"/>
                    </a:cubicBezTo>
                    <a:cubicBezTo>
                      <a:pt x="1172" y="3703"/>
                      <a:pt x="2652" y="3815"/>
                      <a:pt x="3748" y="3559"/>
                    </a:cubicBezTo>
                    <a:cubicBezTo>
                      <a:pt x="4845" y="3303"/>
                      <a:pt x="5010" y="3015"/>
                      <a:pt x="5503" y="2983"/>
                    </a:cubicBezTo>
                    <a:cubicBezTo>
                      <a:pt x="5997" y="2951"/>
                      <a:pt x="6106" y="2920"/>
                      <a:pt x="6106" y="2744"/>
                    </a:cubicBezTo>
                    <a:cubicBezTo>
                      <a:pt x="6106" y="2568"/>
                      <a:pt x="5942" y="2392"/>
                      <a:pt x="5942" y="2392"/>
                    </a:cubicBezTo>
                    <a:cubicBezTo>
                      <a:pt x="5942" y="2392"/>
                      <a:pt x="5174" y="2248"/>
                      <a:pt x="5010" y="2024"/>
                    </a:cubicBezTo>
                    <a:cubicBezTo>
                      <a:pt x="4845" y="1800"/>
                      <a:pt x="4681" y="1240"/>
                      <a:pt x="4900" y="857"/>
                    </a:cubicBezTo>
                    <a:cubicBezTo>
                      <a:pt x="5119" y="473"/>
                      <a:pt x="6318" y="5"/>
                      <a:pt x="8563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088" tIns="38088" rIns="38088" bIns="38088" anchor="ctr"/>
              <a:lstStyle/>
              <a:p>
                <a:pPr algn="r" defTabSz="685577" rtl="1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399">
                  <a:solidFill>
                    <a:srgbClr val="FFFFFF"/>
                  </a:solidFill>
                  <a:latin typeface="Helvetica Light"/>
                  <a:ea typeface="Helvetica Light"/>
                  <a:cs typeface="B Nazanin" panose="00000400000000000000" pitchFamily="2" charset="-78"/>
                  <a:sym typeface="Helvetica Light"/>
                </a:endParaRPr>
              </a:p>
            </p:txBody>
          </p:sp>
          <p:sp>
            <p:nvSpPr>
              <p:cNvPr id="13345" name="Shape 1034"/>
              <p:cNvSpPr>
                <a:spLocks/>
              </p:cNvSpPr>
              <p:nvPr/>
            </p:nvSpPr>
            <p:spPr bwMode="auto">
              <a:xfrm>
                <a:off x="6044928" y="3266536"/>
                <a:ext cx="152772" cy="118030"/>
              </a:xfrm>
              <a:custGeom>
                <a:avLst/>
                <a:gdLst>
                  <a:gd name="T0" fmla="*/ 76386 w 21600"/>
                  <a:gd name="T1" fmla="*/ 59015 h 21600"/>
                  <a:gd name="T2" fmla="*/ 76386 w 21600"/>
                  <a:gd name="T3" fmla="*/ 59015 h 21600"/>
                  <a:gd name="T4" fmla="*/ 76386 w 21600"/>
                  <a:gd name="T5" fmla="*/ 59015 h 21600"/>
                  <a:gd name="T6" fmla="*/ 76386 w 21600"/>
                  <a:gd name="T7" fmla="*/ 59015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0143" y="9828"/>
                    </a:moveTo>
                    <a:cubicBezTo>
                      <a:pt x="20503" y="10692"/>
                      <a:pt x="21004" y="11543"/>
                      <a:pt x="21600" y="12462"/>
                    </a:cubicBezTo>
                    <a:cubicBezTo>
                      <a:pt x="20797" y="15394"/>
                      <a:pt x="20629" y="18810"/>
                      <a:pt x="20550" y="21600"/>
                    </a:cubicBezTo>
                    <a:cubicBezTo>
                      <a:pt x="17285" y="18886"/>
                      <a:pt x="18957" y="12766"/>
                      <a:pt x="16102" y="12414"/>
                    </a:cubicBezTo>
                    <a:cubicBezTo>
                      <a:pt x="13346" y="12074"/>
                      <a:pt x="12988" y="13608"/>
                      <a:pt x="12526" y="15998"/>
                    </a:cubicBezTo>
                    <a:cubicBezTo>
                      <a:pt x="12064" y="18387"/>
                      <a:pt x="11785" y="20178"/>
                      <a:pt x="11785" y="20178"/>
                    </a:cubicBezTo>
                    <a:cubicBezTo>
                      <a:pt x="11785" y="20178"/>
                      <a:pt x="2700" y="7597"/>
                      <a:pt x="0" y="3147"/>
                    </a:cubicBezTo>
                    <a:cubicBezTo>
                      <a:pt x="1311" y="2680"/>
                      <a:pt x="1742" y="2046"/>
                      <a:pt x="1827" y="0"/>
                    </a:cubicBezTo>
                    <a:cubicBezTo>
                      <a:pt x="4847" y="4160"/>
                      <a:pt x="12262" y="11667"/>
                      <a:pt x="15756" y="11667"/>
                    </a:cubicBezTo>
                    <a:cubicBezTo>
                      <a:pt x="17415" y="11667"/>
                      <a:pt x="18853" y="10951"/>
                      <a:pt x="20143" y="98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088" tIns="38088" rIns="38088" bIns="38088" anchor="ctr"/>
              <a:lstStyle/>
              <a:p>
                <a:pPr algn="r" defTabSz="914126" rtl="1"/>
                <a:endParaRPr lang="zh-CN" altLang="en-US" sz="1799">
                  <a:solidFill>
                    <a:srgbClr val="1C1C1C"/>
                  </a:solidFill>
                  <a:latin typeface="Calibri"/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13346" name="Shape 1035"/>
              <p:cNvSpPr>
                <a:spLocks/>
              </p:cNvSpPr>
              <p:nvPr/>
            </p:nvSpPr>
            <p:spPr bwMode="auto">
              <a:xfrm>
                <a:off x="6204036" y="3584752"/>
                <a:ext cx="63807" cy="88944"/>
              </a:xfrm>
              <a:custGeom>
                <a:avLst/>
                <a:gdLst>
                  <a:gd name="T0" fmla="*/ 31904 w 20108"/>
                  <a:gd name="T1" fmla="*/ 44472 h 21600"/>
                  <a:gd name="T2" fmla="*/ 31904 w 20108"/>
                  <a:gd name="T3" fmla="*/ 44472 h 21600"/>
                  <a:gd name="T4" fmla="*/ 31904 w 20108"/>
                  <a:gd name="T5" fmla="*/ 44472 h 21600"/>
                  <a:gd name="T6" fmla="*/ 31904 w 20108"/>
                  <a:gd name="T7" fmla="*/ 44472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108" h="21600" extrusionOk="0">
                    <a:moveTo>
                      <a:pt x="11314" y="594"/>
                    </a:moveTo>
                    <a:lnTo>
                      <a:pt x="0" y="0"/>
                    </a:lnTo>
                    <a:cubicBezTo>
                      <a:pt x="0" y="0"/>
                      <a:pt x="10284" y="5549"/>
                      <a:pt x="10284" y="11495"/>
                    </a:cubicBezTo>
                    <a:cubicBezTo>
                      <a:pt x="10284" y="17438"/>
                      <a:pt x="9772" y="20013"/>
                      <a:pt x="9772" y="20013"/>
                    </a:cubicBezTo>
                    <a:lnTo>
                      <a:pt x="18772" y="21600"/>
                    </a:lnTo>
                    <a:cubicBezTo>
                      <a:pt x="18772" y="21600"/>
                      <a:pt x="21600" y="15655"/>
                      <a:pt x="19026" y="9907"/>
                    </a:cubicBezTo>
                    <a:cubicBezTo>
                      <a:pt x="16457" y="4162"/>
                      <a:pt x="13629" y="2575"/>
                      <a:pt x="11314" y="5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088" tIns="38088" rIns="38088" bIns="38088" anchor="ctr"/>
              <a:lstStyle/>
              <a:p>
                <a:pPr algn="r" defTabSz="914126" rtl="1"/>
                <a:endParaRPr lang="zh-CN" altLang="en-US" sz="1799">
                  <a:solidFill>
                    <a:srgbClr val="1C1C1C"/>
                  </a:solidFill>
                  <a:latin typeface="Calibri"/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13347" name="Shape 1036"/>
              <p:cNvSpPr>
                <a:spLocks/>
              </p:cNvSpPr>
              <p:nvPr/>
            </p:nvSpPr>
            <p:spPr bwMode="auto">
              <a:xfrm>
                <a:off x="6243813" y="3793582"/>
                <a:ext cx="27989" cy="76476"/>
              </a:xfrm>
              <a:custGeom>
                <a:avLst/>
                <a:gdLst>
                  <a:gd name="T0" fmla="*/ 13995 w 21600"/>
                  <a:gd name="T1" fmla="*/ 38238 h 21600"/>
                  <a:gd name="T2" fmla="*/ 13995 w 21600"/>
                  <a:gd name="T3" fmla="*/ 38238 h 21600"/>
                  <a:gd name="T4" fmla="*/ 13995 w 21600"/>
                  <a:gd name="T5" fmla="*/ 38238 h 21600"/>
                  <a:gd name="T6" fmla="*/ 13995 w 21600"/>
                  <a:gd name="T7" fmla="*/ 38238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6479" y="0"/>
                    </a:moveTo>
                    <a:cubicBezTo>
                      <a:pt x="6479" y="0"/>
                      <a:pt x="2878" y="12381"/>
                      <a:pt x="1439" y="16334"/>
                    </a:cubicBezTo>
                    <a:cubicBezTo>
                      <a:pt x="0" y="20286"/>
                      <a:pt x="0" y="21600"/>
                      <a:pt x="0" y="21600"/>
                    </a:cubicBezTo>
                    <a:lnTo>
                      <a:pt x="21600" y="20286"/>
                    </a:lnTo>
                    <a:cubicBezTo>
                      <a:pt x="21600" y="20286"/>
                      <a:pt x="16556" y="10275"/>
                      <a:pt x="647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088" tIns="38088" rIns="38088" bIns="38088" anchor="ctr"/>
              <a:lstStyle/>
              <a:p>
                <a:pPr algn="r" defTabSz="914126" rtl="1"/>
                <a:endParaRPr lang="zh-CN" altLang="en-US" sz="1799">
                  <a:solidFill>
                    <a:srgbClr val="1C1C1C"/>
                  </a:solidFill>
                  <a:latin typeface="Calibri"/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3339" name="Group 79"/>
            <p:cNvGrpSpPr>
              <a:grpSpLocks/>
            </p:cNvGrpSpPr>
            <p:nvPr/>
          </p:nvGrpSpPr>
          <p:grpSpPr bwMode="auto">
            <a:xfrm>
              <a:off x="4953131" y="2211585"/>
              <a:ext cx="1032889" cy="3522184"/>
              <a:chOff x="4327117" y="2248733"/>
              <a:chExt cx="467420" cy="1593917"/>
            </a:xfrm>
            <a:grpFill/>
          </p:grpSpPr>
          <p:sp>
            <p:nvSpPr>
              <p:cNvPr id="13340" name="Shape 1037"/>
              <p:cNvSpPr>
                <a:spLocks/>
              </p:cNvSpPr>
              <p:nvPr/>
            </p:nvSpPr>
            <p:spPr bwMode="auto">
              <a:xfrm>
                <a:off x="4514737" y="2443569"/>
                <a:ext cx="104119" cy="147004"/>
              </a:xfrm>
              <a:custGeom>
                <a:avLst/>
                <a:gdLst>
                  <a:gd name="T0" fmla="*/ 52060 w 17393"/>
                  <a:gd name="T1" fmla="*/ 73502 h 16430"/>
                  <a:gd name="T2" fmla="*/ 52060 w 17393"/>
                  <a:gd name="T3" fmla="*/ 73502 h 16430"/>
                  <a:gd name="T4" fmla="*/ 52060 w 17393"/>
                  <a:gd name="T5" fmla="*/ 73502 h 16430"/>
                  <a:gd name="T6" fmla="*/ 52060 w 17393"/>
                  <a:gd name="T7" fmla="*/ 73502 h 1643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93" h="16430" extrusionOk="0">
                    <a:moveTo>
                      <a:pt x="186" y="1062"/>
                    </a:moveTo>
                    <a:cubicBezTo>
                      <a:pt x="6551" y="2887"/>
                      <a:pt x="-497" y="5169"/>
                      <a:pt x="1549" y="7298"/>
                    </a:cubicBezTo>
                    <a:cubicBezTo>
                      <a:pt x="3596" y="9428"/>
                      <a:pt x="-951" y="10950"/>
                      <a:pt x="186" y="13839"/>
                    </a:cubicBezTo>
                    <a:cubicBezTo>
                      <a:pt x="1322" y="16729"/>
                      <a:pt x="11099" y="16577"/>
                      <a:pt x="15874" y="16273"/>
                    </a:cubicBezTo>
                    <a:cubicBezTo>
                      <a:pt x="20649" y="15969"/>
                      <a:pt x="13827" y="-4871"/>
                      <a:pt x="186" y="10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088" tIns="38088" rIns="38088" bIns="38088" anchor="ctr"/>
              <a:lstStyle/>
              <a:p>
                <a:pPr algn="r" defTabSz="914126" rtl="1"/>
                <a:endParaRPr lang="zh-CN" altLang="en-US" sz="1799">
                  <a:solidFill>
                    <a:srgbClr val="1C1C1C"/>
                  </a:solidFill>
                  <a:latin typeface="Calibri"/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  <p:sp>
            <p:nvSpPr>
              <p:cNvPr id="82" name="Shape 1038"/>
              <p:cNvSpPr/>
              <p:nvPr/>
            </p:nvSpPr>
            <p:spPr>
              <a:xfrm>
                <a:off x="4464528" y="2248286"/>
                <a:ext cx="230013" cy="336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39" h="19358" extrusionOk="0">
                    <a:moveTo>
                      <a:pt x="710" y="2062"/>
                    </a:moveTo>
                    <a:cubicBezTo>
                      <a:pt x="4444" y="-1631"/>
                      <a:pt x="14162" y="-123"/>
                      <a:pt x="14072" y="4672"/>
                    </a:cubicBezTo>
                    <a:cubicBezTo>
                      <a:pt x="13981" y="9467"/>
                      <a:pt x="18111" y="6414"/>
                      <a:pt x="16740" y="8825"/>
                    </a:cubicBezTo>
                    <a:cubicBezTo>
                      <a:pt x="15368" y="11235"/>
                      <a:pt x="19697" y="10962"/>
                      <a:pt x="17891" y="12944"/>
                    </a:cubicBezTo>
                    <a:cubicBezTo>
                      <a:pt x="16085" y="14926"/>
                      <a:pt x="20502" y="15370"/>
                      <a:pt x="16264" y="17670"/>
                    </a:cubicBezTo>
                    <a:cubicBezTo>
                      <a:pt x="12026" y="19969"/>
                      <a:pt x="9576" y="19252"/>
                      <a:pt x="9576" y="19252"/>
                    </a:cubicBezTo>
                    <a:cubicBezTo>
                      <a:pt x="9576" y="19252"/>
                      <a:pt x="10880" y="5804"/>
                      <a:pt x="3218" y="7372"/>
                    </a:cubicBezTo>
                    <a:cubicBezTo>
                      <a:pt x="842" y="7859"/>
                      <a:pt x="-1098" y="3848"/>
                      <a:pt x="710" y="206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088" tIns="38088" rIns="38088" bIns="38088" anchor="ctr"/>
              <a:lstStyle/>
              <a:p>
                <a:pPr algn="r" defTabSz="685577" rtl="1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399">
                  <a:solidFill>
                    <a:srgbClr val="FFFFFF"/>
                  </a:solidFill>
                  <a:latin typeface="Helvetica Light"/>
                  <a:ea typeface="Helvetica Light"/>
                  <a:cs typeface="B Nazanin" panose="00000400000000000000" pitchFamily="2" charset="-78"/>
                  <a:sym typeface="Helvetica Light"/>
                </a:endParaRPr>
              </a:p>
            </p:txBody>
          </p:sp>
          <p:sp>
            <p:nvSpPr>
              <p:cNvPr id="83" name="Shape 1039"/>
              <p:cNvSpPr/>
              <p:nvPr/>
            </p:nvSpPr>
            <p:spPr>
              <a:xfrm>
                <a:off x="4327117" y="2248286"/>
                <a:ext cx="466997" cy="1594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0" extrusionOk="0">
                    <a:moveTo>
                      <a:pt x="9729" y="0"/>
                    </a:moveTo>
                    <a:cubicBezTo>
                      <a:pt x="11263" y="-1"/>
                      <a:pt x="12626" y="216"/>
                      <a:pt x="13309" y="696"/>
                    </a:cubicBezTo>
                    <a:cubicBezTo>
                      <a:pt x="13991" y="1177"/>
                      <a:pt x="14104" y="1724"/>
                      <a:pt x="13877" y="2006"/>
                    </a:cubicBezTo>
                    <a:cubicBezTo>
                      <a:pt x="13685" y="2245"/>
                      <a:pt x="14425" y="2938"/>
                      <a:pt x="14755" y="3173"/>
                    </a:cubicBezTo>
                    <a:cubicBezTo>
                      <a:pt x="15167" y="3467"/>
                      <a:pt x="15809" y="3880"/>
                      <a:pt x="15809" y="3880"/>
                    </a:cubicBezTo>
                    <a:cubicBezTo>
                      <a:pt x="15809" y="3880"/>
                      <a:pt x="16491" y="4178"/>
                      <a:pt x="16491" y="4592"/>
                    </a:cubicBezTo>
                    <a:cubicBezTo>
                      <a:pt x="16491" y="5007"/>
                      <a:pt x="16434" y="5604"/>
                      <a:pt x="16945" y="6366"/>
                    </a:cubicBezTo>
                    <a:cubicBezTo>
                      <a:pt x="17457" y="7129"/>
                      <a:pt x="17400" y="7295"/>
                      <a:pt x="16945" y="7676"/>
                    </a:cubicBezTo>
                    <a:cubicBezTo>
                      <a:pt x="16491" y="8058"/>
                      <a:pt x="15013" y="8787"/>
                      <a:pt x="15013" y="8787"/>
                    </a:cubicBezTo>
                    <a:cubicBezTo>
                      <a:pt x="15013" y="8787"/>
                      <a:pt x="16434" y="8986"/>
                      <a:pt x="15923" y="9168"/>
                    </a:cubicBezTo>
                    <a:cubicBezTo>
                      <a:pt x="15411" y="9351"/>
                      <a:pt x="14957" y="9417"/>
                      <a:pt x="14957" y="9417"/>
                    </a:cubicBezTo>
                    <a:cubicBezTo>
                      <a:pt x="14957" y="9417"/>
                      <a:pt x="16491" y="10064"/>
                      <a:pt x="15695" y="10760"/>
                    </a:cubicBezTo>
                    <a:cubicBezTo>
                      <a:pt x="14900" y="11456"/>
                      <a:pt x="14750" y="11966"/>
                      <a:pt x="14841" y="12604"/>
                    </a:cubicBezTo>
                    <a:cubicBezTo>
                      <a:pt x="14932" y="13241"/>
                      <a:pt x="14932" y="13799"/>
                      <a:pt x="14932" y="13799"/>
                    </a:cubicBezTo>
                    <a:lnTo>
                      <a:pt x="14021" y="13852"/>
                    </a:lnTo>
                    <a:cubicBezTo>
                      <a:pt x="14021" y="13852"/>
                      <a:pt x="14021" y="14437"/>
                      <a:pt x="14932" y="14809"/>
                    </a:cubicBezTo>
                    <a:cubicBezTo>
                      <a:pt x="15843" y="15181"/>
                      <a:pt x="17300" y="15792"/>
                      <a:pt x="17573" y="16775"/>
                    </a:cubicBezTo>
                    <a:cubicBezTo>
                      <a:pt x="17846" y="17758"/>
                      <a:pt x="18574" y="18608"/>
                      <a:pt x="19576" y="18847"/>
                    </a:cubicBezTo>
                    <a:cubicBezTo>
                      <a:pt x="20578" y="19086"/>
                      <a:pt x="21600" y="19060"/>
                      <a:pt x="21600" y="19462"/>
                    </a:cubicBezTo>
                    <a:cubicBezTo>
                      <a:pt x="21600" y="19865"/>
                      <a:pt x="21334" y="20329"/>
                      <a:pt x="21334" y="20531"/>
                    </a:cubicBezTo>
                    <a:cubicBezTo>
                      <a:pt x="21334" y="20732"/>
                      <a:pt x="21334" y="21011"/>
                      <a:pt x="21334" y="21011"/>
                    </a:cubicBezTo>
                    <a:lnTo>
                      <a:pt x="20910" y="21042"/>
                    </a:lnTo>
                    <a:cubicBezTo>
                      <a:pt x="20910" y="21042"/>
                      <a:pt x="21016" y="20809"/>
                      <a:pt x="20910" y="20546"/>
                    </a:cubicBezTo>
                    <a:cubicBezTo>
                      <a:pt x="20804" y="20283"/>
                      <a:pt x="20538" y="19927"/>
                      <a:pt x="19955" y="20035"/>
                    </a:cubicBezTo>
                    <a:cubicBezTo>
                      <a:pt x="19371" y="20144"/>
                      <a:pt x="18469" y="20639"/>
                      <a:pt x="18044" y="20871"/>
                    </a:cubicBezTo>
                    <a:cubicBezTo>
                      <a:pt x="17620" y="21104"/>
                      <a:pt x="16770" y="21320"/>
                      <a:pt x="15072" y="21181"/>
                    </a:cubicBezTo>
                    <a:cubicBezTo>
                      <a:pt x="13374" y="21042"/>
                      <a:pt x="12790" y="20716"/>
                      <a:pt x="13692" y="20639"/>
                    </a:cubicBezTo>
                    <a:cubicBezTo>
                      <a:pt x="14595" y="20562"/>
                      <a:pt x="15709" y="20685"/>
                      <a:pt x="15921" y="20407"/>
                    </a:cubicBezTo>
                    <a:cubicBezTo>
                      <a:pt x="16134" y="20128"/>
                      <a:pt x="16505" y="19416"/>
                      <a:pt x="16134" y="19044"/>
                    </a:cubicBezTo>
                    <a:cubicBezTo>
                      <a:pt x="15762" y="18673"/>
                      <a:pt x="14435" y="17511"/>
                      <a:pt x="13905" y="17078"/>
                    </a:cubicBezTo>
                    <a:cubicBezTo>
                      <a:pt x="13374" y="16644"/>
                      <a:pt x="12631" y="16133"/>
                      <a:pt x="12631" y="16133"/>
                    </a:cubicBezTo>
                    <a:cubicBezTo>
                      <a:pt x="12631" y="16133"/>
                      <a:pt x="12684" y="16815"/>
                      <a:pt x="12206" y="17140"/>
                    </a:cubicBezTo>
                    <a:cubicBezTo>
                      <a:pt x="11729" y="17465"/>
                      <a:pt x="10083" y="18719"/>
                      <a:pt x="9765" y="18982"/>
                    </a:cubicBezTo>
                    <a:cubicBezTo>
                      <a:pt x="9447" y="19245"/>
                      <a:pt x="10030" y="19416"/>
                      <a:pt x="10508" y="19555"/>
                    </a:cubicBezTo>
                    <a:cubicBezTo>
                      <a:pt x="10986" y="19695"/>
                      <a:pt x="10720" y="20035"/>
                      <a:pt x="10349" y="20298"/>
                    </a:cubicBezTo>
                    <a:cubicBezTo>
                      <a:pt x="9977" y="20562"/>
                      <a:pt x="9818" y="20887"/>
                      <a:pt x="9818" y="21026"/>
                    </a:cubicBezTo>
                    <a:cubicBezTo>
                      <a:pt x="9818" y="21165"/>
                      <a:pt x="9818" y="21460"/>
                      <a:pt x="9818" y="21460"/>
                    </a:cubicBezTo>
                    <a:lnTo>
                      <a:pt x="9128" y="21460"/>
                    </a:lnTo>
                    <a:cubicBezTo>
                      <a:pt x="9128" y="21460"/>
                      <a:pt x="9341" y="21134"/>
                      <a:pt x="9341" y="20871"/>
                    </a:cubicBezTo>
                    <a:cubicBezTo>
                      <a:pt x="9341" y="20608"/>
                      <a:pt x="9500" y="20422"/>
                      <a:pt x="9181" y="20376"/>
                    </a:cubicBezTo>
                    <a:cubicBezTo>
                      <a:pt x="8863" y="20329"/>
                      <a:pt x="7430" y="20701"/>
                      <a:pt x="6846" y="20964"/>
                    </a:cubicBezTo>
                    <a:cubicBezTo>
                      <a:pt x="6262" y="21227"/>
                      <a:pt x="6156" y="21599"/>
                      <a:pt x="4246" y="21460"/>
                    </a:cubicBezTo>
                    <a:cubicBezTo>
                      <a:pt x="2335" y="21320"/>
                      <a:pt x="1062" y="21026"/>
                      <a:pt x="1539" y="20856"/>
                    </a:cubicBezTo>
                    <a:cubicBezTo>
                      <a:pt x="2017" y="20685"/>
                      <a:pt x="2972" y="20825"/>
                      <a:pt x="3556" y="20732"/>
                    </a:cubicBezTo>
                    <a:cubicBezTo>
                      <a:pt x="4140" y="20639"/>
                      <a:pt x="5254" y="19818"/>
                      <a:pt x="5944" y="19323"/>
                    </a:cubicBezTo>
                    <a:cubicBezTo>
                      <a:pt x="6634" y="18827"/>
                      <a:pt x="7430" y="17805"/>
                      <a:pt x="7642" y="17202"/>
                    </a:cubicBezTo>
                    <a:cubicBezTo>
                      <a:pt x="7855" y="16598"/>
                      <a:pt x="8173" y="16133"/>
                      <a:pt x="8226" y="15932"/>
                    </a:cubicBezTo>
                    <a:cubicBezTo>
                      <a:pt x="8279" y="15731"/>
                      <a:pt x="8279" y="15359"/>
                      <a:pt x="8279" y="15359"/>
                    </a:cubicBezTo>
                    <a:cubicBezTo>
                      <a:pt x="8279" y="15359"/>
                      <a:pt x="7642" y="14662"/>
                      <a:pt x="7430" y="14368"/>
                    </a:cubicBezTo>
                    <a:cubicBezTo>
                      <a:pt x="7218" y="14074"/>
                      <a:pt x="7218" y="13857"/>
                      <a:pt x="7218" y="13857"/>
                    </a:cubicBezTo>
                    <a:cubicBezTo>
                      <a:pt x="7218" y="13857"/>
                      <a:pt x="6103" y="13919"/>
                      <a:pt x="6103" y="13718"/>
                    </a:cubicBezTo>
                    <a:cubicBezTo>
                      <a:pt x="6103" y="13516"/>
                      <a:pt x="6475" y="12665"/>
                      <a:pt x="6368" y="12262"/>
                    </a:cubicBezTo>
                    <a:cubicBezTo>
                      <a:pt x="6262" y="11860"/>
                      <a:pt x="5785" y="11891"/>
                      <a:pt x="5785" y="11891"/>
                    </a:cubicBezTo>
                    <a:cubicBezTo>
                      <a:pt x="5785" y="11891"/>
                      <a:pt x="5679" y="12107"/>
                      <a:pt x="5679" y="12278"/>
                    </a:cubicBezTo>
                    <a:cubicBezTo>
                      <a:pt x="5679" y="12448"/>
                      <a:pt x="5254" y="12402"/>
                      <a:pt x="5095" y="12278"/>
                    </a:cubicBezTo>
                    <a:cubicBezTo>
                      <a:pt x="4936" y="12154"/>
                      <a:pt x="4352" y="12278"/>
                      <a:pt x="4352" y="12154"/>
                    </a:cubicBezTo>
                    <a:cubicBezTo>
                      <a:pt x="4352" y="12030"/>
                      <a:pt x="4086" y="11767"/>
                      <a:pt x="4193" y="11566"/>
                    </a:cubicBezTo>
                    <a:cubicBezTo>
                      <a:pt x="4299" y="11364"/>
                      <a:pt x="4776" y="10993"/>
                      <a:pt x="4776" y="10993"/>
                    </a:cubicBezTo>
                    <a:lnTo>
                      <a:pt x="0" y="10946"/>
                    </a:lnTo>
                    <a:lnTo>
                      <a:pt x="631" y="8118"/>
                    </a:lnTo>
                    <a:lnTo>
                      <a:pt x="5088" y="8135"/>
                    </a:lnTo>
                    <a:cubicBezTo>
                      <a:pt x="5088" y="8135"/>
                      <a:pt x="5323" y="7246"/>
                      <a:pt x="5323" y="6818"/>
                    </a:cubicBezTo>
                    <a:cubicBezTo>
                      <a:pt x="5323" y="6390"/>
                      <a:pt x="5147" y="5826"/>
                      <a:pt x="6143" y="5347"/>
                    </a:cubicBezTo>
                    <a:cubicBezTo>
                      <a:pt x="7140" y="4868"/>
                      <a:pt x="8430" y="4474"/>
                      <a:pt x="9251" y="4166"/>
                    </a:cubicBezTo>
                    <a:cubicBezTo>
                      <a:pt x="10072" y="3858"/>
                      <a:pt x="10190" y="3841"/>
                      <a:pt x="9955" y="3567"/>
                    </a:cubicBezTo>
                    <a:cubicBezTo>
                      <a:pt x="9721" y="3294"/>
                      <a:pt x="9721" y="2951"/>
                      <a:pt x="9134" y="2969"/>
                    </a:cubicBezTo>
                    <a:cubicBezTo>
                      <a:pt x="8548" y="2986"/>
                      <a:pt x="8020" y="2969"/>
                      <a:pt x="7727" y="2746"/>
                    </a:cubicBezTo>
                    <a:cubicBezTo>
                      <a:pt x="7433" y="2524"/>
                      <a:pt x="6730" y="2113"/>
                      <a:pt x="6671" y="1822"/>
                    </a:cubicBezTo>
                    <a:cubicBezTo>
                      <a:pt x="6613" y="1531"/>
                      <a:pt x="6840" y="1489"/>
                      <a:pt x="6697" y="1397"/>
                    </a:cubicBezTo>
                    <a:cubicBezTo>
                      <a:pt x="6554" y="1305"/>
                      <a:pt x="6755" y="1021"/>
                      <a:pt x="6783" y="788"/>
                    </a:cubicBezTo>
                    <a:cubicBezTo>
                      <a:pt x="6812" y="554"/>
                      <a:pt x="7842" y="2"/>
                      <a:pt x="972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lIns="38088" tIns="38088" rIns="38088" bIns="38088" anchor="ctr"/>
              <a:lstStyle/>
              <a:p>
                <a:pPr algn="r" defTabSz="685577" rtl="1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399">
                  <a:solidFill>
                    <a:srgbClr val="FFFFFF"/>
                  </a:solidFill>
                  <a:latin typeface="Helvetica Light"/>
                  <a:ea typeface="Helvetica Light"/>
                  <a:cs typeface="B Nazanin" panose="00000400000000000000" pitchFamily="2" charset="-78"/>
                  <a:sym typeface="Helvetica Light"/>
                </a:endParaRPr>
              </a:p>
            </p:txBody>
          </p:sp>
          <p:sp>
            <p:nvSpPr>
              <p:cNvPr id="13343" name="Shape 1040"/>
              <p:cNvSpPr>
                <a:spLocks/>
              </p:cNvSpPr>
              <p:nvPr/>
            </p:nvSpPr>
            <p:spPr bwMode="auto">
              <a:xfrm>
                <a:off x="4543602" y="2450786"/>
                <a:ext cx="97327" cy="79928"/>
              </a:xfrm>
              <a:custGeom>
                <a:avLst/>
                <a:gdLst>
                  <a:gd name="T0" fmla="*/ 48664 w 21600"/>
                  <a:gd name="T1" fmla="*/ 39964 h 21600"/>
                  <a:gd name="T2" fmla="*/ 48664 w 21600"/>
                  <a:gd name="T3" fmla="*/ 39964 h 21600"/>
                  <a:gd name="T4" fmla="*/ 48664 w 21600"/>
                  <a:gd name="T5" fmla="*/ 39964 h 21600"/>
                  <a:gd name="T6" fmla="*/ 48664 w 21600"/>
                  <a:gd name="T7" fmla="*/ 3996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0460" y="0"/>
                    </a:moveTo>
                    <a:cubicBezTo>
                      <a:pt x="20837" y="1583"/>
                      <a:pt x="21229" y="3095"/>
                      <a:pt x="21600" y="4439"/>
                    </a:cubicBezTo>
                    <a:cubicBezTo>
                      <a:pt x="10590" y="3782"/>
                      <a:pt x="4549" y="13958"/>
                      <a:pt x="0" y="21600"/>
                    </a:cubicBezTo>
                    <a:cubicBezTo>
                      <a:pt x="1704" y="18222"/>
                      <a:pt x="1487" y="13002"/>
                      <a:pt x="1393" y="10461"/>
                    </a:cubicBezTo>
                    <a:cubicBezTo>
                      <a:pt x="4070" y="7225"/>
                      <a:pt x="8060" y="3929"/>
                      <a:pt x="11634" y="2160"/>
                    </a:cubicBezTo>
                    <a:cubicBezTo>
                      <a:pt x="14683" y="649"/>
                      <a:pt x="18140" y="78"/>
                      <a:pt x="2046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088" tIns="38088" rIns="38088" bIns="38088" anchor="ctr"/>
              <a:lstStyle/>
              <a:p>
                <a:pPr algn="r" defTabSz="914126" rtl="1"/>
                <a:endParaRPr lang="zh-CN" altLang="en-US" sz="1799">
                  <a:solidFill>
                    <a:srgbClr val="1C1C1C"/>
                  </a:solidFill>
                  <a:latin typeface="Calibri"/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9" name="Oval 58"/>
          <p:cNvSpPr/>
          <p:nvPr/>
        </p:nvSpPr>
        <p:spPr bwMode="auto">
          <a:xfrm>
            <a:off x="5725361" y="1445419"/>
            <a:ext cx="411829" cy="4107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en-AU" altLang="zh-CN" sz="1200">
              <a:solidFill>
                <a:srgbClr val="FFFFFF"/>
              </a:solidFill>
              <a:latin typeface="FontAwesome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13337" name="Freeform 11"/>
          <p:cNvSpPr>
            <a:spLocks noEditPoints="1"/>
          </p:cNvSpPr>
          <p:nvPr/>
        </p:nvSpPr>
        <p:spPr bwMode="auto">
          <a:xfrm>
            <a:off x="5795919" y="1527496"/>
            <a:ext cx="285478" cy="235693"/>
          </a:xfrm>
          <a:custGeom>
            <a:avLst/>
            <a:gdLst>
              <a:gd name="T0" fmla="*/ 344263 w 287"/>
              <a:gd name="T1" fmla="*/ 103523 h 237"/>
              <a:gd name="T2" fmla="*/ 323077 w 287"/>
              <a:gd name="T3" fmla="*/ 124759 h 237"/>
              <a:gd name="T4" fmla="*/ 344263 w 287"/>
              <a:gd name="T5" fmla="*/ 147322 h 237"/>
              <a:gd name="T6" fmla="*/ 366772 w 287"/>
              <a:gd name="T7" fmla="*/ 124759 h 237"/>
              <a:gd name="T8" fmla="*/ 344263 w 287"/>
              <a:gd name="T9" fmla="*/ 103523 h 237"/>
              <a:gd name="T10" fmla="*/ 35750 w 287"/>
              <a:gd name="T11" fmla="*/ 103523 h 237"/>
              <a:gd name="T12" fmla="*/ 14565 w 287"/>
              <a:gd name="T13" fmla="*/ 124759 h 237"/>
              <a:gd name="T14" fmla="*/ 35750 w 287"/>
              <a:gd name="T15" fmla="*/ 147322 h 237"/>
              <a:gd name="T16" fmla="*/ 56936 w 287"/>
              <a:gd name="T17" fmla="*/ 124759 h 237"/>
              <a:gd name="T18" fmla="*/ 35750 w 287"/>
              <a:gd name="T19" fmla="*/ 103523 h 237"/>
              <a:gd name="T20" fmla="*/ 280706 w 287"/>
              <a:gd name="T21" fmla="*/ 65034 h 237"/>
              <a:gd name="T22" fmla="*/ 248928 w 287"/>
              <a:gd name="T23" fmla="*/ 96887 h 237"/>
              <a:gd name="T24" fmla="*/ 280706 w 287"/>
              <a:gd name="T25" fmla="*/ 128741 h 237"/>
              <a:gd name="T26" fmla="*/ 312485 w 287"/>
              <a:gd name="T27" fmla="*/ 96887 h 237"/>
              <a:gd name="T28" fmla="*/ 280706 w 287"/>
              <a:gd name="T29" fmla="*/ 65034 h 237"/>
              <a:gd name="T30" fmla="*/ 380013 w 287"/>
              <a:gd name="T31" fmla="*/ 260136 h 237"/>
              <a:gd name="T32" fmla="*/ 342939 w 287"/>
              <a:gd name="T33" fmla="*/ 260136 h 237"/>
              <a:gd name="T34" fmla="*/ 342939 w 287"/>
              <a:gd name="T35" fmla="*/ 192447 h 237"/>
              <a:gd name="T36" fmla="*/ 334994 w 287"/>
              <a:gd name="T37" fmla="*/ 160594 h 237"/>
              <a:gd name="T38" fmla="*/ 344263 w 287"/>
              <a:gd name="T39" fmla="*/ 159267 h 237"/>
              <a:gd name="T40" fmla="*/ 380013 w 287"/>
              <a:gd name="T41" fmla="*/ 195102 h 237"/>
              <a:gd name="T42" fmla="*/ 380013 w 287"/>
              <a:gd name="T43" fmla="*/ 260136 h 237"/>
              <a:gd name="T44" fmla="*/ 99307 w 287"/>
              <a:gd name="T45" fmla="*/ 65034 h 237"/>
              <a:gd name="T46" fmla="*/ 67528 w 287"/>
              <a:gd name="T47" fmla="*/ 96887 h 237"/>
              <a:gd name="T48" fmla="*/ 99307 w 287"/>
              <a:gd name="T49" fmla="*/ 128741 h 237"/>
              <a:gd name="T50" fmla="*/ 131085 w 287"/>
              <a:gd name="T51" fmla="*/ 96887 h 237"/>
              <a:gd name="T52" fmla="*/ 99307 w 287"/>
              <a:gd name="T53" fmla="*/ 65034 h 237"/>
              <a:gd name="T54" fmla="*/ 35750 w 287"/>
              <a:gd name="T55" fmla="*/ 159267 h 237"/>
              <a:gd name="T56" fmla="*/ 45019 w 287"/>
              <a:gd name="T57" fmla="*/ 160594 h 237"/>
              <a:gd name="T58" fmla="*/ 37074 w 287"/>
              <a:gd name="T59" fmla="*/ 192447 h 237"/>
              <a:gd name="T60" fmla="*/ 37074 w 287"/>
              <a:gd name="T61" fmla="*/ 260136 h 237"/>
              <a:gd name="T62" fmla="*/ 0 w 287"/>
              <a:gd name="T63" fmla="*/ 260136 h 237"/>
              <a:gd name="T64" fmla="*/ 0 w 287"/>
              <a:gd name="T65" fmla="*/ 195102 h 237"/>
              <a:gd name="T66" fmla="*/ 35750 w 287"/>
              <a:gd name="T67" fmla="*/ 159267 h 237"/>
              <a:gd name="T68" fmla="*/ 190669 w 287"/>
              <a:gd name="T69" fmla="*/ 0 h 237"/>
              <a:gd name="T70" fmla="*/ 143001 w 287"/>
              <a:gd name="T71" fmla="*/ 47780 h 237"/>
              <a:gd name="T72" fmla="*/ 190669 w 287"/>
              <a:gd name="T73" fmla="*/ 95560 h 237"/>
              <a:gd name="T74" fmla="*/ 237012 w 287"/>
              <a:gd name="T75" fmla="*/ 47780 h 237"/>
              <a:gd name="T76" fmla="*/ 190669 w 287"/>
              <a:gd name="T77" fmla="*/ 0 h 237"/>
              <a:gd name="T78" fmla="*/ 332346 w 287"/>
              <a:gd name="T79" fmla="*/ 284026 h 237"/>
              <a:gd name="T80" fmla="*/ 275410 w 287"/>
              <a:gd name="T81" fmla="*/ 284026 h 237"/>
              <a:gd name="T82" fmla="*/ 275410 w 287"/>
              <a:gd name="T83" fmla="*/ 181830 h 237"/>
              <a:gd name="T84" fmla="*/ 266142 w 287"/>
              <a:gd name="T85" fmla="*/ 143340 h 237"/>
              <a:gd name="T86" fmla="*/ 280706 w 287"/>
              <a:gd name="T87" fmla="*/ 140686 h 237"/>
              <a:gd name="T88" fmla="*/ 332346 w 287"/>
              <a:gd name="T89" fmla="*/ 192447 h 237"/>
              <a:gd name="T90" fmla="*/ 332346 w 287"/>
              <a:gd name="T91" fmla="*/ 284026 h 237"/>
              <a:gd name="T92" fmla="*/ 104603 w 287"/>
              <a:gd name="T93" fmla="*/ 181830 h 237"/>
              <a:gd name="T94" fmla="*/ 104603 w 287"/>
              <a:gd name="T95" fmla="*/ 284026 h 237"/>
              <a:gd name="T96" fmla="*/ 48991 w 287"/>
              <a:gd name="T97" fmla="*/ 284026 h 237"/>
              <a:gd name="T98" fmla="*/ 48991 w 287"/>
              <a:gd name="T99" fmla="*/ 192447 h 237"/>
              <a:gd name="T100" fmla="*/ 99307 w 287"/>
              <a:gd name="T101" fmla="*/ 140686 h 237"/>
              <a:gd name="T102" fmla="*/ 113871 w 287"/>
              <a:gd name="T103" fmla="*/ 143340 h 237"/>
              <a:gd name="T104" fmla="*/ 104603 w 287"/>
              <a:gd name="T105" fmla="*/ 181830 h 237"/>
              <a:gd name="T106" fmla="*/ 116520 w 287"/>
              <a:gd name="T107" fmla="*/ 314552 h 237"/>
              <a:gd name="T108" fmla="*/ 264817 w 287"/>
              <a:gd name="T109" fmla="*/ 314552 h 237"/>
              <a:gd name="T110" fmla="*/ 264817 w 287"/>
              <a:gd name="T111" fmla="*/ 181830 h 237"/>
              <a:gd name="T112" fmla="*/ 190669 w 287"/>
              <a:gd name="T113" fmla="*/ 107505 h 237"/>
              <a:gd name="T114" fmla="*/ 116520 w 287"/>
              <a:gd name="T115" fmla="*/ 181830 h 237"/>
              <a:gd name="T116" fmla="*/ 116520 w 287"/>
              <a:gd name="T117" fmla="*/ 314552 h 2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73" name="Oval 72"/>
          <p:cNvSpPr/>
          <p:nvPr/>
        </p:nvSpPr>
        <p:spPr bwMode="auto">
          <a:xfrm flipH="1">
            <a:off x="2756858" y="3927873"/>
            <a:ext cx="411829" cy="4107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endParaRPr lang="en-AU" altLang="zh-CN" sz="1200">
              <a:solidFill>
                <a:srgbClr val="FFFFFF"/>
              </a:solidFill>
              <a:latin typeface="FontAwesome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13335" name="Freeform 18"/>
          <p:cNvSpPr>
            <a:spLocks/>
          </p:cNvSpPr>
          <p:nvPr/>
        </p:nvSpPr>
        <p:spPr bwMode="auto">
          <a:xfrm>
            <a:off x="2829287" y="4002939"/>
            <a:ext cx="269121" cy="268426"/>
          </a:xfrm>
          <a:custGeom>
            <a:avLst/>
            <a:gdLst>
              <a:gd name="T0" fmla="*/ 264699 w 360"/>
              <a:gd name="T1" fmla="*/ 358238 h 360"/>
              <a:gd name="T2" fmla="*/ 292562 w 360"/>
              <a:gd name="T3" fmla="*/ 329380 h 360"/>
              <a:gd name="T4" fmla="*/ 243802 w 360"/>
              <a:gd name="T5" fmla="*/ 154241 h 360"/>
              <a:gd name="T6" fmla="*/ 316444 w 360"/>
              <a:gd name="T7" fmla="*/ 81599 h 360"/>
              <a:gd name="T8" fmla="*/ 338337 w 360"/>
              <a:gd name="T9" fmla="*/ 18907 h 360"/>
              <a:gd name="T10" fmla="*/ 276640 w 360"/>
              <a:gd name="T11" fmla="*/ 41794 h 360"/>
              <a:gd name="T12" fmla="*/ 203997 w 360"/>
              <a:gd name="T13" fmla="*/ 114437 h 360"/>
              <a:gd name="T14" fmla="*/ 27863 w 360"/>
              <a:gd name="T15" fmla="*/ 64682 h 360"/>
              <a:gd name="T16" fmla="*/ 0 w 360"/>
              <a:gd name="T17" fmla="*/ 93540 h 360"/>
              <a:gd name="T18" fmla="*/ 147276 w 360"/>
              <a:gd name="T19" fmla="*/ 171158 h 360"/>
              <a:gd name="T20" fmla="*/ 97521 w 360"/>
              <a:gd name="T21" fmla="*/ 220913 h 360"/>
              <a:gd name="T22" fmla="*/ 37814 w 360"/>
              <a:gd name="T23" fmla="*/ 224894 h 360"/>
              <a:gd name="T24" fmla="*/ 8956 w 360"/>
              <a:gd name="T25" fmla="*/ 252757 h 360"/>
              <a:gd name="T26" fmla="*/ 79609 w 360"/>
              <a:gd name="T27" fmla="*/ 278630 h 360"/>
              <a:gd name="T28" fmla="*/ 104486 w 360"/>
              <a:gd name="T29" fmla="*/ 348287 h 360"/>
              <a:gd name="T30" fmla="*/ 133345 w 360"/>
              <a:gd name="T31" fmla="*/ 320424 h 360"/>
              <a:gd name="T32" fmla="*/ 136330 w 360"/>
              <a:gd name="T33" fmla="*/ 260718 h 360"/>
              <a:gd name="T34" fmla="*/ 187080 w 360"/>
              <a:gd name="T35" fmla="*/ 209967 h 360"/>
              <a:gd name="T36" fmla="*/ 264699 w 360"/>
              <a:gd name="T37" fmla="*/ 358238 h 3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87" name="直接连接符 86"/>
            <p:cNvCxnSpPr>
              <a:endCxn id="88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矩形 87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89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750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2"/>
          <p:cNvSpPr>
            <a:spLocks/>
          </p:cNvSpPr>
          <p:nvPr/>
        </p:nvSpPr>
        <p:spPr bwMode="auto">
          <a:xfrm>
            <a:off x="1743298" y="1146830"/>
            <a:ext cx="4385826" cy="3697563"/>
          </a:xfrm>
          <a:custGeom>
            <a:avLst/>
            <a:gdLst>
              <a:gd name="T0" fmla="*/ 0 w 3668"/>
              <a:gd name="T1" fmla="*/ 2147483647 h 3785"/>
              <a:gd name="T2" fmla="*/ 2147483647 w 3668"/>
              <a:gd name="T3" fmla="*/ 2147483647 h 3785"/>
              <a:gd name="T4" fmla="*/ 2147483647 w 3668"/>
              <a:gd name="T5" fmla="*/ 2147483647 h 3785"/>
              <a:gd name="T6" fmla="*/ 2147483647 w 3668"/>
              <a:gd name="T7" fmla="*/ 2147483647 h 3785"/>
              <a:gd name="T8" fmla="*/ 2147483647 w 3668"/>
              <a:gd name="T9" fmla="*/ 2147483647 h 3785"/>
              <a:gd name="T10" fmla="*/ 2147483647 w 3668"/>
              <a:gd name="T11" fmla="*/ 2147483647 h 3785"/>
              <a:gd name="T12" fmla="*/ 2147483647 w 3668"/>
              <a:gd name="T13" fmla="*/ 2147483647 h 3785"/>
              <a:gd name="T14" fmla="*/ 2147483647 w 3668"/>
              <a:gd name="T15" fmla="*/ 2147483647 h 3785"/>
              <a:gd name="T16" fmla="*/ 2147483647 w 3668"/>
              <a:gd name="T17" fmla="*/ 2147483647 h 3785"/>
              <a:gd name="T18" fmla="*/ 2147483647 w 3668"/>
              <a:gd name="T19" fmla="*/ 2147483647 h 3785"/>
              <a:gd name="T20" fmla="*/ 2147483647 w 3668"/>
              <a:gd name="T21" fmla="*/ 2147483647 h 3785"/>
              <a:gd name="T22" fmla="*/ 2147483647 w 3668"/>
              <a:gd name="T23" fmla="*/ 2147483647 h 3785"/>
              <a:gd name="T24" fmla="*/ 2147483647 w 3668"/>
              <a:gd name="T25" fmla="*/ 2147483647 h 3785"/>
              <a:gd name="T26" fmla="*/ 2147483647 w 3668"/>
              <a:gd name="T27" fmla="*/ 2147483647 h 3785"/>
              <a:gd name="T28" fmla="*/ 2147483647 w 3668"/>
              <a:gd name="T29" fmla="*/ 0 h 3785"/>
              <a:gd name="T30" fmla="*/ 2147483647 w 3668"/>
              <a:gd name="T31" fmla="*/ 2147483647 h 3785"/>
              <a:gd name="T32" fmla="*/ 2147483647 w 3668"/>
              <a:gd name="T33" fmla="*/ 2147483647 h 3785"/>
              <a:gd name="T34" fmla="*/ 2147483647 w 3668"/>
              <a:gd name="T35" fmla="*/ 2147483647 h 3785"/>
              <a:gd name="T36" fmla="*/ 2147483647 w 3668"/>
              <a:gd name="T37" fmla="*/ 2147483647 h 3785"/>
              <a:gd name="T38" fmla="*/ 2147483647 w 3668"/>
              <a:gd name="T39" fmla="*/ 2147483647 h 3785"/>
              <a:gd name="T40" fmla="*/ 2147483647 w 3668"/>
              <a:gd name="T41" fmla="*/ 2147483647 h 3785"/>
              <a:gd name="T42" fmla="*/ 2147483647 w 3668"/>
              <a:gd name="T43" fmla="*/ 2147483647 h 3785"/>
              <a:gd name="T44" fmla="*/ 2147483647 w 3668"/>
              <a:gd name="T45" fmla="*/ 2147483647 h 3785"/>
              <a:gd name="T46" fmla="*/ 2147483647 w 3668"/>
              <a:gd name="T47" fmla="*/ 2147483647 h 3785"/>
              <a:gd name="T48" fmla="*/ 2147483647 w 3668"/>
              <a:gd name="T49" fmla="*/ 2147483647 h 3785"/>
              <a:gd name="T50" fmla="*/ 2147483647 w 3668"/>
              <a:gd name="T51" fmla="*/ 2147483647 h 3785"/>
              <a:gd name="T52" fmla="*/ 2147483647 w 3668"/>
              <a:gd name="T53" fmla="*/ 2147483647 h 3785"/>
              <a:gd name="T54" fmla="*/ 2147483647 w 3668"/>
              <a:gd name="T55" fmla="*/ 2147483647 h 3785"/>
              <a:gd name="T56" fmla="*/ 0 w 3668"/>
              <a:gd name="T57" fmla="*/ 2147483647 h 3785"/>
              <a:gd name="T58" fmla="*/ 0 w 3668"/>
              <a:gd name="T59" fmla="*/ 2147483647 h 378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68"/>
              <a:gd name="T91" fmla="*/ 0 h 3785"/>
              <a:gd name="T92" fmla="*/ 3668 w 3668"/>
              <a:gd name="T93" fmla="*/ 3785 h 378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62873" tIns="31437" rIns="62873" bIns="31437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00" b="1" kern="0">
              <a:solidFill>
                <a:srgbClr val="000000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2891051" y="3493126"/>
            <a:ext cx="1591779" cy="294716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rtlCol="0" anchor="ctr"/>
          <a:lstStyle/>
          <a:p>
            <a:pPr algn="r" rtl="1"/>
            <a:r>
              <a:rPr lang="fa-IR" altLang="zh-CN" sz="1200" dirty="0">
                <a:cs typeface="B Nazanin" panose="00000400000000000000" pitchFamily="2" charset="-78"/>
                <a:sym typeface="+mn-lt"/>
              </a:rPr>
              <a:t>روی عنوان ورودی کلیک کنید</a:t>
            </a:r>
            <a:endParaRPr lang="zh-CN" altLang="en-US" sz="12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3558569" y="2858173"/>
            <a:ext cx="1591779" cy="294716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rtlCol="0" anchor="ctr"/>
          <a:lstStyle/>
          <a:p>
            <a:pPr algn="r" rtl="1"/>
            <a:r>
              <a:rPr lang="fa-IR" altLang="zh-CN" sz="1200" dirty="0">
                <a:cs typeface="B Nazanin" panose="00000400000000000000" pitchFamily="2" charset="-78"/>
                <a:sym typeface="+mn-lt"/>
              </a:rPr>
              <a:t>روی عنوان ورودی کلیک کنید</a:t>
            </a:r>
            <a:endParaRPr lang="zh-CN" altLang="en-US" sz="12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4056001" y="2245587"/>
            <a:ext cx="1591779" cy="294716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rtlCol="0" anchor="ctr"/>
          <a:lstStyle/>
          <a:p>
            <a:pPr algn="r" rtl="1"/>
            <a:r>
              <a:rPr lang="fa-IR" altLang="zh-CN" sz="1200" dirty="0">
                <a:cs typeface="B Nazanin" panose="00000400000000000000" pitchFamily="2" charset="-78"/>
                <a:sym typeface="+mn-lt"/>
              </a:rPr>
              <a:t>روی عنوان ورودی کلیک کنید</a:t>
            </a:r>
            <a:endParaRPr lang="zh-CN" altLang="en-US" sz="12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4613618" y="1667340"/>
            <a:ext cx="1591779" cy="294716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rtlCol="0" anchor="ctr"/>
          <a:lstStyle/>
          <a:p>
            <a:pPr algn="r" rtl="1"/>
            <a:r>
              <a:rPr lang="fa-IR" altLang="zh-CN" sz="1200" dirty="0">
                <a:cs typeface="B Nazanin" panose="00000400000000000000" pitchFamily="2" charset="-78"/>
                <a:sym typeface="+mn-lt"/>
              </a:rPr>
              <a:t>روی عنوان ورودی کلیک کنید</a:t>
            </a:r>
            <a:endParaRPr lang="zh-CN" altLang="en-US" sz="12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2259443" y="4074457"/>
            <a:ext cx="1591779" cy="294716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rtlCol="0" anchor="ctr"/>
          <a:lstStyle/>
          <a:p>
            <a:pPr algn="r" rtl="1"/>
            <a:r>
              <a:rPr lang="fa-IR" altLang="zh-CN" sz="1200" dirty="0">
                <a:cs typeface="B Nazanin" panose="00000400000000000000" pitchFamily="2" charset="-78"/>
                <a:sym typeface="+mn-lt"/>
              </a:rPr>
              <a:t>روی عنوان ورودی کلیک کنید</a:t>
            </a:r>
            <a:endParaRPr lang="zh-CN" altLang="en-US" sz="12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757634" y="4054826"/>
            <a:ext cx="1579168" cy="371265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lIns="62873" tIns="31437" rIns="62873" bIns="31437">
            <a:spAutoFit/>
          </a:bodyPr>
          <a:lstStyle/>
          <a:p>
            <a:pPr algn="r" rtl="1"/>
            <a:r>
              <a:rPr lang="fa-IR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</a:t>
            </a:r>
          </a:p>
          <a:p>
            <a:pPr algn="r" rtl="1"/>
            <a:r>
              <a:rPr lang="fa-IR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78309" y="3431057"/>
            <a:ext cx="1579168" cy="371265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lIns="62873" tIns="31437" rIns="62873" bIns="31437">
            <a:spAutoFit/>
          </a:bodyPr>
          <a:lstStyle/>
          <a:p>
            <a:pPr algn="r" rtl="1"/>
            <a:r>
              <a:rPr lang="fa-IR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</a:t>
            </a:r>
          </a:p>
          <a:p>
            <a:pPr algn="r" rtl="1"/>
            <a:r>
              <a:rPr lang="fa-IR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586519" y="2807287"/>
            <a:ext cx="1579168" cy="371265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lIns="62873" tIns="31437" rIns="62873" bIns="31437">
            <a:spAutoFit/>
          </a:bodyPr>
          <a:lstStyle/>
          <a:p>
            <a:pPr algn="r" rtl="1"/>
            <a:r>
              <a:rPr lang="fa-IR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</a:t>
            </a:r>
          </a:p>
          <a:p>
            <a:pPr algn="r" rtl="1"/>
            <a:r>
              <a:rPr lang="fa-IR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967894" y="2183518"/>
            <a:ext cx="1579168" cy="371265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lIns="62873" tIns="31437" rIns="62873" bIns="31437">
            <a:spAutoFit/>
          </a:bodyPr>
          <a:lstStyle/>
          <a:p>
            <a:pPr algn="r" rtl="1"/>
            <a:r>
              <a:rPr lang="fa-IR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</a:t>
            </a:r>
          </a:p>
          <a:p>
            <a:pPr algn="r" rtl="1"/>
            <a:r>
              <a:rPr lang="fa-IR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566181" y="1616455"/>
            <a:ext cx="1579168" cy="371265"/>
          </a:xfrm>
          <a:prstGeom prst="rect">
            <a:avLst/>
          </a:prstGeom>
          <a:ln>
            <a:solidFill>
              <a:schemeClr val="bg1"/>
            </a:solidFill>
            <a:prstDash val="dash"/>
          </a:ln>
        </p:spPr>
        <p:txBody>
          <a:bodyPr wrap="square" lIns="62873" tIns="31437" rIns="62873" bIns="31437">
            <a:spAutoFit/>
          </a:bodyPr>
          <a:lstStyle/>
          <a:p>
            <a:pPr algn="r" rtl="1"/>
            <a:r>
              <a:rPr lang="fa-IR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  <a:sym typeface="+mn-lt"/>
            </a:endParaRPr>
          </a:p>
          <a:p>
            <a:pPr algn="r" rtl="1"/>
            <a:r>
              <a:rPr lang="fa-IR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919220" y="1776249"/>
            <a:ext cx="2545608" cy="90500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30000"/>
              </a:lnSpc>
              <a:buNone/>
            </a:pPr>
            <a:r>
              <a:rPr lang="fa-IR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  <a:sym typeface="+mn-lt"/>
              </a:rPr>
              <a:t>محتوای شما اینجاست یا با کپی کردن متن خود، در این کادر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  <a:sym typeface="+mn-lt"/>
              </a:rPr>
              <a:t>Paste </a:t>
            </a:r>
            <a:r>
              <a:rPr lang="fa-IR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  <a:sym typeface="+mn-lt"/>
              </a:rPr>
              <a:t>را انتخاب کنید و فقط متن را نگه دارید. یک مجموعه جامع وارد کنید.</a:t>
            </a:r>
            <a:endParaRPr lang="en-US" sz="1000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59" name="Title 13"/>
          <p:cNvSpPr txBox="1">
            <a:spLocks/>
          </p:cNvSpPr>
          <p:nvPr/>
        </p:nvSpPr>
        <p:spPr>
          <a:xfrm>
            <a:off x="919220" y="1337113"/>
            <a:ext cx="2163319" cy="4391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 rtl="1"/>
            <a:r>
              <a:rPr lang="fa-IR" altLang="zh-CN" sz="1400" b="1" dirty="0">
                <a:solidFill>
                  <a:schemeClr val="accent1"/>
                </a:solidFill>
                <a:latin typeface="+mn-lt"/>
                <a:ea typeface="+mn-ea"/>
                <a:cs typeface="B Nazanin" panose="00000400000000000000" pitchFamily="2" charset="-78"/>
                <a:sym typeface="+mn-lt"/>
              </a:rPr>
              <a:t>متن محتوای عنوان را اضافه کنید</a:t>
            </a:r>
            <a:endParaRPr lang="en-US" sz="1400" b="1" dirty="0">
              <a:solidFill>
                <a:schemeClr val="accent1"/>
              </a:solidFill>
              <a:latin typeface="+mn-lt"/>
              <a:ea typeface="+mn-ea"/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23" name="直接连接符 22"/>
            <p:cNvCxnSpPr>
              <a:endCxn id="24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25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zh-CN" altLang="en-US">
              <a:cs typeface="B Nazanin" panose="00000400000000000000" pitchFamily="2" charset="-7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zh-CN" altLang="en-US">
              <a:cs typeface="B Nazanin" panose="00000400000000000000" pitchFamily="2" charset="-78"/>
            </a:endParaRPr>
          </a:p>
        </p:txBody>
      </p:sp>
      <p:sp>
        <p:nvSpPr>
          <p:cNvPr id="16" name="文本框 42"/>
          <p:cNvSpPr txBox="1"/>
          <p:nvPr/>
        </p:nvSpPr>
        <p:spPr>
          <a:xfrm>
            <a:off x="0" y="3004539"/>
            <a:ext cx="3563888" cy="634789"/>
          </a:xfrm>
          <a:prstGeom prst="rect">
            <a:avLst/>
          </a:prstGeom>
          <a:solidFill>
            <a:schemeClr val="accent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fa-IR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فهرست</a:t>
            </a:r>
            <a:endParaRPr lang="en-US" altLang="zh-CN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/>
          <a:stretch/>
        </p:blipFill>
        <p:spPr>
          <a:xfrm>
            <a:off x="1411" y="511821"/>
            <a:ext cx="3562477" cy="1408913"/>
          </a:xfrm>
          <a:prstGeom prst="rect">
            <a:avLst/>
          </a:prstGeom>
        </p:spPr>
      </p:pic>
      <p:sp>
        <p:nvSpPr>
          <p:cNvPr id="25" name="TextBox 20"/>
          <p:cNvSpPr>
            <a:spLocks noChangeArrowheads="1"/>
          </p:cNvSpPr>
          <p:nvPr/>
        </p:nvSpPr>
        <p:spPr bwMode="auto">
          <a:xfrm>
            <a:off x="4179007" y="2276230"/>
            <a:ext cx="4413447" cy="931030"/>
          </a:xfrm>
          <a:prstGeom prst="rect">
            <a:avLst/>
          </a:prstGeom>
          <a:solidFill>
            <a:srgbClr val="0072BF"/>
          </a:solidFill>
          <a:ln>
            <a:noFill/>
          </a:ln>
        </p:spPr>
        <p:txBody>
          <a:bodyPr wrap="square" lIns="68586" tIns="34293" rIns="68586" bIns="34293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defTabSz="914126" rtl="1">
              <a:defRPr/>
            </a:pPr>
            <a:r>
              <a:rPr lang="fa-IR" altLang="zh-CN" sz="2800" kern="0" dirty="0">
                <a:solidFill>
                  <a:srgbClr val="FFFFFF"/>
                </a:solidFill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rPr>
              <a:t>لطفا متن عنوان خود را در اینجا وارد کنید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26" name="矩形 8"/>
          <p:cNvSpPr>
            <a:spLocks noChangeArrowheads="1"/>
          </p:cNvSpPr>
          <p:nvPr/>
        </p:nvSpPr>
        <p:spPr bwMode="auto">
          <a:xfrm>
            <a:off x="5822168" y="1241616"/>
            <a:ext cx="1127126" cy="911346"/>
          </a:xfrm>
          <a:custGeom>
            <a:avLst/>
            <a:gdLst>
              <a:gd name="T0" fmla="*/ 0 w 855095"/>
              <a:gd name="T1" fmla="*/ 0 h 855095"/>
              <a:gd name="T2" fmla="*/ 855095 w 855095"/>
              <a:gd name="T3" fmla="*/ 855095 h 855095"/>
            </a:gdLst>
            <a:ahLst/>
            <a:cxnLst/>
            <a:rect l="T0" t="T1" r="T2" b="T3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lnTo>
                  <a:pt x="805897" y="427546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lnTo>
                  <a:pt x="0" y="0"/>
                </a:lnTo>
                <a:close/>
              </a:path>
            </a:pathLst>
          </a:custGeom>
          <a:solidFill>
            <a:srgbClr val="0072BF"/>
          </a:solidFill>
          <a:ln>
            <a:noFill/>
          </a:ln>
        </p:spPr>
        <p:txBody>
          <a:bodyPr lIns="68586" tIns="34293" rIns="68586" bIns="34293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5400" b="0" i="0" u="none" strike="noStrike" kern="0" cap="none" spc="0" normalizeH="0" baseline="0" noProof="0" dirty="0">
                <a:ln>
                  <a:noFill/>
                </a:ln>
                <a:solidFill>
                  <a:srgbClr val="0072BF"/>
                </a:solidFill>
                <a:effectLst/>
                <a:uLnTx/>
                <a:uFillTx/>
                <a:latin typeface="Impact" panose="020B0806030902050204" pitchFamily="34" charset="0"/>
                <a:cs typeface="B Nazanin" panose="00000400000000000000" pitchFamily="2" charset="-78"/>
                <a:sym typeface="Impact" panose="020B0806030902050204" pitchFamily="34" charset="0"/>
              </a:rPr>
              <a:t>04</a:t>
            </a:r>
            <a:endParaRPr kumimoji="0" lang="zh-CN" altLang="en-US" sz="5400" b="0" i="0" u="none" strike="noStrike" kern="0" cap="none" spc="0" normalizeH="0" baseline="0" noProof="0" dirty="0">
              <a:ln>
                <a:noFill/>
              </a:ln>
              <a:solidFill>
                <a:srgbClr val="0072BF"/>
              </a:solidFill>
              <a:effectLst/>
              <a:uLnTx/>
              <a:uFillTx/>
              <a:latin typeface="Impact" panose="020B0806030902050204" pitchFamily="34" charset="0"/>
              <a:cs typeface="B Nazanin" panose="00000400000000000000" pitchFamily="2" charset="-78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8800" y="3195830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6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6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00800" y="3195830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4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4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68800" y="3615412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4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4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00800" y="3615412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4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4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83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6" grpId="1" animBg="1"/>
      <p:bldP spid="3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713458" y="1275160"/>
            <a:ext cx="2216260" cy="531793"/>
            <a:chOff x="1603804" y="2220559"/>
            <a:chExt cx="2955174" cy="709073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26" rtl="1">
                <a:defRPr/>
              </a:pPr>
              <a:r>
                <a:rPr lang="fa-IR" dirty="0">
                  <a:solidFill>
                    <a:srgbClr val="1C1C1C">
                      <a:lumMod val="65000"/>
                      <a:lumOff val="3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شرح</a:t>
              </a:r>
              <a:endParaRPr lang="en-GB" dirty="0">
                <a:solidFill>
                  <a:srgbClr val="1C1C1C">
                    <a:lumMod val="65000"/>
                    <a:lumOff val="3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9985" y="2560292"/>
              <a:ext cx="2878993" cy="36934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713458" y="2432447"/>
            <a:ext cx="2216260" cy="531793"/>
            <a:chOff x="1603804" y="2220559"/>
            <a:chExt cx="2955174" cy="709073"/>
          </a:xfrm>
        </p:grpSpPr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26" rtl="1">
                <a:defRPr/>
              </a:pPr>
              <a:r>
                <a:rPr lang="fa-IR" dirty="0">
                  <a:solidFill>
                    <a:srgbClr val="1C1C1C">
                      <a:lumMod val="65000"/>
                      <a:lumOff val="3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مدیریت</a:t>
              </a:r>
              <a:endParaRPr lang="en-GB" dirty="0">
                <a:solidFill>
                  <a:srgbClr val="1C1C1C">
                    <a:lumMod val="65000"/>
                    <a:lumOff val="3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9985" y="2560292"/>
              <a:ext cx="2878993" cy="36934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713458" y="3682604"/>
            <a:ext cx="2216260" cy="531793"/>
            <a:chOff x="1603804" y="2220559"/>
            <a:chExt cx="2955174" cy="709073"/>
          </a:xfrm>
        </p:grpSpPr>
        <p:sp>
          <p:nvSpPr>
            <p:cNvPr id="11" name="Text Placeholder 2"/>
            <p:cNvSpPr txBox="1">
              <a:spLocks/>
            </p:cNvSpPr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26" rtl="1">
                <a:defRPr/>
              </a:pPr>
              <a:r>
                <a:rPr lang="fa-IR" dirty="0">
                  <a:solidFill>
                    <a:srgbClr val="1C1C1C">
                      <a:lumMod val="65000"/>
                      <a:lumOff val="3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نام تجاری محصول</a:t>
              </a:r>
              <a:endParaRPr lang="en-GB" dirty="0">
                <a:solidFill>
                  <a:srgbClr val="1C1C1C">
                    <a:lumMod val="65000"/>
                    <a:lumOff val="3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79985" y="2560292"/>
              <a:ext cx="2878993" cy="36934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223806" y="1275160"/>
            <a:ext cx="2218640" cy="531793"/>
            <a:chOff x="1679271" y="2220559"/>
            <a:chExt cx="2959965" cy="709073"/>
          </a:xfrm>
        </p:grpSpPr>
        <p:sp>
          <p:nvSpPr>
            <p:cNvPr id="14" name="Text Placeholder 2"/>
            <p:cNvSpPr txBox="1">
              <a:spLocks/>
            </p:cNvSpPr>
            <p:nvPr/>
          </p:nvSpPr>
          <p:spPr>
            <a:xfrm>
              <a:off x="2625698" y="2220559"/>
              <a:ext cx="2013538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26" rtl="1">
                <a:defRPr/>
              </a:pPr>
              <a:r>
                <a:rPr lang="fa-IR" dirty="0">
                  <a:solidFill>
                    <a:srgbClr val="1C1C1C">
                      <a:lumMod val="65000"/>
                      <a:lumOff val="3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خلاصه اجرایی</a:t>
              </a:r>
              <a:endParaRPr lang="en-US" dirty="0">
                <a:solidFill>
                  <a:srgbClr val="1C1C1C">
                    <a:lumMod val="65000"/>
                    <a:lumOff val="3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9271" y="2560292"/>
              <a:ext cx="2878979" cy="36934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223806" y="2432447"/>
            <a:ext cx="2218640" cy="531793"/>
            <a:chOff x="1679271" y="2220559"/>
            <a:chExt cx="2959965" cy="709073"/>
          </a:xfrm>
        </p:grpSpPr>
        <p:sp>
          <p:nvSpPr>
            <p:cNvPr id="17" name="Text Placeholder 2"/>
            <p:cNvSpPr txBox="1">
              <a:spLocks/>
            </p:cNvSpPr>
            <p:nvPr/>
          </p:nvSpPr>
          <p:spPr>
            <a:xfrm>
              <a:off x="2625698" y="2220559"/>
              <a:ext cx="2013538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26" rtl="1">
                <a:defRPr/>
              </a:pPr>
              <a:r>
                <a:rPr lang="fa-IR" dirty="0">
                  <a:solidFill>
                    <a:srgbClr val="1C1C1C">
                      <a:lumMod val="65000"/>
                      <a:lumOff val="3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سرویس</a:t>
              </a:r>
              <a:endParaRPr lang="en-GB" dirty="0">
                <a:solidFill>
                  <a:srgbClr val="1C1C1C">
                    <a:lumMod val="65000"/>
                    <a:lumOff val="3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9271" y="2560292"/>
              <a:ext cx="2878979" cy="36934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23806" y="3677841"/>
            <a:ext cx="2218640" cy="531793"/>
            <a:chOff x="1679271" y="2220559"/>
            <a:chExt cx="2959965" cy="709073"/>
          </a:xfrm>
        </p:grpSpPr>
        <p:sp>
          <p:nvSpPr>
            <p:cNvPr id="20" name="Text Placeholder 2"/>
            <p:cNvSpPr txBox="1">
              <a:spLocks/>
            </p:cNvSpPr>
            <p:nvPr/>
          </p:nvSpPr>
          <p:spPr>
            <a:xfrm>
              <a:off x="2625698" y="2220559"/>
              <a:ext cx="2013538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26" rtl="1">
                <a:defRPr/>
              </a:pPr>
              <a:r>
                <a:rPr lang="fa-IR" dirty="0">
                  <a:solidFill>
                    <a:srgbClr val="1C1C1C">
                      <a:lumMod val="65000"/>
                      <a:lumOff val="3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ترویج</a:t>
              </a:r>
              <a:endParaRPr lang="en-GB" dirty="0">
                <a:solidFill>
                  <a:srgbClr val="1C1C1C">
                    <a:lumMod val="65000"/>
                    <a:lumOff val="3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79271" y="2560292"/>
              <a:ext cx="2878979" cy="36934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879" rtl="1">
                <a:defRPr/>
              </a:pPr>
              <a:r>
                <a:rPr lang="fa-IR" altLang="zh-CN" sz="90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48166" name="Group 35"/>
          <p:cNvGrpSpPr>
            <a:grpSpLocks/>
          </p:cNvGrpSpPr>
          <p:nvPr/>
        </p:nvGrpSpPr>
        <p:grpSpPr bwMode="auto">
          <a:xfrm>
            <a:off x="3565043" y="1246585"/>
            <a:ext cx="951016" cy="3908822"/>
            <a:chOff x="4752322" y="1646206"/>
            <a:chExt cx="1269757" cy="5211794"/>
          </a:xfrm>
        </p:grpSpPr>
        <p:sp>
          <p:nvSpPr>
            <p:cNvPr id="37" name="Freeform 12"/>
            <p:cNvSpPr>
              <a:spLocks/>
            </p:cNvSpPr>
            <p:nvPr/>
          </p:nvSpPr>
          <p:spPr bwMode="auto">
            <a:xfrm rot="5400000">
              <a:off x="3459643" y="4295564"/>
              <a:ext cx="4753004" cy="371869"/>
            </a:xfrm>
            <a:custGeom>
              <a:avLst/>
              <a:gdLst>
                <a:gd name="T0" fmla="*/ 0 w 1355"/>
                <a:gd name="T1" fmla="*/ 104 h 104"/>
                <a:gd name="T2" fmla="*/ 0 w 1355"/>
                <a:gd name="T3" fmla="*/ 21 h 104"/>
                <a:gd name="T4" fmla="*/ 26 w 1355"/>
                <a:gd name="T5" fmla="*/ 1 h 104"/>
                <a:gd name="T6" fmla="*/ 1355 w 1355"/>
                <a:gd name="T7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5" h="104">
                  <a:moveTo>
                    <a:pt x="0" y="104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" y="8"/>
                    <a:pt x="9" y="0"/>
                    <a:pt x="26" y="1"/>
                  </a:cubicBezTo>
                  <a:cubicBezTo>
                    <a:pt x="1355" y="1"/>
                    <a:pt x="1355" y="1"/>
                    <a:pt x="1355" y="1"/>
                  </a:cubicBezTo>
                </a:path>
              </a:pathLst>
            </a:custGeom>
            <a:solidFill>
              <a:srgbClr val="FFFFFF"/>
            </a:solidFill>
            <a:ln w="857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38" name="Oval 6"/>
            <p:cNvSpPr>
              <a:spLocks noChangeArrowheads="1"/>
            </p:cNvSpPr>
            <p:nvPr/>
          </p:nvSpPr>
          <p:spPr bwMode="auto">
            <a:xfrm rot="5400000">
              <a:off x="4750418" y="1648110"/>
              <a:ext cx="909643" cy="905834"/>
            </a:xfrm>
            <a:prstGeom prst="ellipse">
              <a:avLst/>
            </a:prstGeom>
            <a:solidFill>
              <a:schemeClr val="accent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lIns="121882" tIns="60941" rIns="121882" bIns="60941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zh-CN" sz="1799">
                <a:solidFill>
                  <a:srgbClr val="1C1C1C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48167" name="Freeform 41"/>
          <p:cNvSpPr>
            <a:spLocks noEditPoints="1"/>
          </p:cNvSpPr>
          <p:nvPr/>
        </p:nvSpPr>
        <p:spPr bwMode="auto">
          <a:xfrm>
            <a:off x="3750325" y="1436208"/>
            <a:ext cx="268612" cy="302823"/>
          </a:xfrm>
          <a:custGeom>
            <a:avLst/>
            <a:gdLst>
              <a:gd name="T0" fmla="*/ 336225 w 320"/>
              <a:gd name="T1" fmla="*/ 0 h 360"/>
              <a:gd name="T2" fmla="*/ 286912 w 320"/>
              <a:gd name="T3" fmla="*/ 0 h 360"/>
              <a:gd name="T4" fmla="*/ 268980 w 320"/>
              <a:gd name="T5" fmla="*/ 22432 h 360"/>
              <a:gd name="T6" fmla="*/ 268980 w 320"/>
              <a:gd name="T7" fmla="*/ 403767 h 360"/>
              <a:gd name="T8" fmla="*/ 358640 w 320"/>
              <a:gd name="T9" fmla="*/ 403767 h 360"/>
              <a:gd name="T10" fmla="*/ 358640 w 320"/>
              <a:gd name="T11" fmla="*/ 22432 h 360"/>
              <a:gd name="T12" fmla="*/ 336225 w 320"/>
              <a:gd name="T13" fmla="*/ 0 h 360"/>
              <a:gd name="T14" fmla="*/ 201735 w 320"/>
              <a:gd name="T15" fmla="*/ 134589 h 360"/>
              <a:gd name="T16" fmla="*/ 152422 w 320"/>
              <a:gd name="T17" fmla="*/ 134589 h 360"/>
              <a:gd name="T18" fmla="*/ 134490 w 320"/>
              <a:gd name="T19" fmla="*/ 157021 h 360"/>
              <a:gd name="T20" fmla="*/ 134490 w 320"/>
              <a:gd name="T21" fmla="*/ 403767 h 360"/>
              <a:gd name="T22" fmla="*/ 224150 w 320"/>
              <a:gd name="T23" fmla="*/ 403767 h 360"/>
              <a:gd name="T24" fmla="*/ 224150 w 320"/>
              <a:gd name="T25" fmla="*/ 157021 h 360"/>
              <a:gd name="T26" fmla="*/ 201735 w 320"/>
              <a:gd name="T27" fmla="*/ 134589 h 360"/>
              <a:gd name="T28" fmla="*/ 67245 w 320"/>
              <a:gd name="T29" fmla="*/ 269178 h 360"/>
              <a:gd name="T30" fmla="*/ 17932 w 320"/>
              <a:gd name="T31" fmla="*/ 269178 h 360"/>
              <a:gd name="T32" fmla="*/ 0 w 320"/>
              <a:gd name="T33" fmla="*/ 291610 h 360"/>
              <a:gd name="T34" fmla="*/ 0 w 320"/>
              <a:gd name="T35" fmla="*/ 403767 h 360"/>
              <a:gd name="T36" fmla="*/ 89660 w 320"/>
              <a:gd name="T37" fmla="*/ 403767 h 360"/>
              <a:gd name="T38" fmla="*/ 89660 w 320"/>
              <a:gd name="T39" fmla="*/ 291610 h 360"/>
              <a:gd name="T40" fmla="*/ 67245 w 320"/>
              <a:gd name="T41" fmla="*/ 269178 h 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48162" name="Group 40"/>
          <p:cNvGrpSpPr>
            <a:grpSpLocks/>
          </p:cNvGrpSpPr>
          <p:nvPr/>
        </p:nvGrpSpPr>
        <p:grpSpPr bwMode="auto">
          <a:xfrm>
            <a:off x="4586283" y="1266825"/>
            <a:ext cx="958158" cy="3888582"/>
            <a:chOff x="6114303" y="1673244"/>
            <a:chExt cx="1278087" cy="5184756"/>
          </a:xfrm>
        </p:grpSpPr>
        <p:sp>
          <p:nvSpPr>
            <p:cNvPr id="43" name="Freeform 11"/>
            <p:cNvSpPr>
              <a:spLocks/>
            </p:cNvSpPr>
            <p:nvPr/>
          </p:nvSpPr>
          <p:spPr bwMode="auto">
            <a:xfrm rot="5400000">
              <a:off x="3923583" y="4295762"/>
              <a:ext cx="4752958" cy="371518"/>
            </a:xfrm>
            <a:custGeom>
              <a:avLst/>
              <a:gdLst>
                <a:gd name="T0" fmla="*/ 0 w 1355"/>
                <a:gd name="T1" fmla="*/ 0 h 104"/>
                <a:gd name="T2" fmla="*/ 0 w 1355"/>
                <a:gd name="T3" fmla="*/ 83 h 104"/>
                <a:gd name="T4" fmla="*/ 26 w 1355"/>
                <a:gd name="T5" fmla="*/ 104 h 104"/>
                <a:gd name="T6" fmla="*/ 1355 w 1355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5" h="104">
                  <a:moveTo>
                    <a:pt x="0" y="0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" y="97"/>
                    <a:pt x="9" y="104"/>
                    <a:pt x="26" y="104"/>
                  </a:cubicBezTo>
                  <a:cubicBezTo>
                    <a:pt x="1355" y="104"/>
                    <a:pt x="1355" y="104"/>
                    <a:pt x="1355" y="104"/>
                  </a:cubicBezTo>
                </a:path>
              </a:pathLst>
            </a:custGeom>
            <a:noFill/>
            <a:ln w="857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 rot="5400000">
              <a:off x="6481113" y="1671601"/>
              <a:ext cx="909635" cy="912919"/>
            </a:xfrm>
            <a:prstGeom prst="ellipse">
              <a:avLst/>
            </a:prstGeom>
            <a:solidFill>
              <a:schemeClr val="accent4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lIns="121882" tIns="60941" rIns="121882" bIns="60941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zh-CN" sz="1799">
                <a:solidFill>
                  <a:srgbClr val="1C1C1C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45" name="Group 44"/>
          <p:cNvGrpSpPr/>
          <p:nvPr/>
        </p:nvGrpSpPr>
        <p:grpSpPr bwMode="auto">
          <a:xfrm>
            <a:off x="5056228" y="1438254"/>
            <a:ext cx="349709" cy="339218"/>
            <a:chOff x="4411266" y="2303265"/>
            <a:chExt cx="325040" cy="315154"/>
          </a:xfrm>
          <a:solidFill>
            <a:schemeClr val="bg1"/>
          </a:solidFill>
        </p:grpSpPr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4411266" y="2336007"/>
              <a:ext cx="291108" cy="282412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4619625" y="2303265"/>
              <a:ext cx="116681" cy="113109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grpSp>
        <p:nvGrpSpPr>
          <p:cNvPr id="48158" name="Group 31"/>
          <p:cNvGrpSpPr>
            <a:grpSpLocks/>
          </p:cNvGrpSpPr>
          <p:nvPr/>
        </p:nvGrpSpPr>
        <p:grpSpPr bwMode="auto">
          <a:xfrm>
            <a:off x="3565042" y="2438401"/>
            <a:ext cx="876030" cy="2717006"/>
            <a:chOff x="4752322" y="3235041"/>
            <a:chExt cx="1169758" cy="3622960"/>
          </a:xfrm>
        </p:grpSpPr>
        <p:sp>
          <p:nvSpPr>
            <p:cNvPr id="34" name="Freeform 14"/>
            <p:cNvSpPr>
              <a:spLocks/>
            </p:cNvSpPr>
            <p:nvPr/>
          </p:nvSpPr>
          <p:spPr bwMode="auto">
            <a:xfrm rot="5400000">
              <a:off x="4200948" y="5136870"/>
              <a:ext cx="3170486" cy="271778"/>
            </a:xfrm>
            <a:custGeom>
              <a:avLst/>
              <a:gdLst>
                <a:gd name="T0" fmla="*/ 0 w 959"/>
                <a:gd name="T1" fmla="*/ 76 h 76"/>
                <a:gd name="T2" fmla="*/ 0 w 959"/>
                <a:gd name="T3" fmla="*/ 21 h 76"/>
                <a:gd name="T4" fmla="*/ 18 w 959"/>
                <a:gd name="T5" fmla="*/ 1 h 76"/>
                <a:gd name="T6" fmla="*/ 959 w 959"/>
                <a:gd name="T7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9" h="76">
                  <a:moveTo>
                    <a:pt x="0" y="76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8"/>
                    <a:pt x="6" y="0"/>
                    <a:pt x="18" y="1"/>
                  </a:cubicBezTo>
                  <a:cubicBezTo>
                    <a:pt x="959" y="1"/>
                    <a:pt x="959" y="1"/>
                    <a:pt x="959" y="1"/>
                  </a:cubicBezTo>
                </a:path>
              </a:pathLst>
            </a:custGeom>
            <a:solidFill>
              <a:srgbClr val="FFFFFF"/>
            </a:solidFill>
            <a:ln w="857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 rot="5400000">
              <a:off x="4750431" y="3236932"/>
              <a:ext cx="909710" cy="905927"/>
            </a:xfrm>
            <a:prstGeom prst="ellipse">
              <a:avLst/>
            </a:prstGeom>
            <a:solidFill>
              <a:schemeClr val="accent3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lIns="121882" tIns="60941" rIns="121882" bIns="60941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zh-CN" sz="1799">
                <a:solidFill>
                  <a:srgbClr val="1C1C1C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48159" name="Freeform 11"/>
          <p:cNvSpPr>
            <a:spLocks noEditPoints="1"/>
          </p:cNvSpPr>
          <p:nvPr/>
        </p:nvSpPr>
        <p:spPr bwMode="auto">
          <a:xfrm>
            <a:off x="3730591" y="2646662"/>
            <a:ext cx="308012" cy="274047"/>
          </a:xfrm>
          <a:custGeom>
            <a:avLst/>
            <a:gdLst>
              <a:gd name="T0" fmla="*/ 408218 w 134"/>
              <a:gd name="T1" fmla="*/ 49133 h 119"/>
              <a:gd name="T2" fmla="*/ 371386 w 134"/>
              <a:gd name="T3" fmla="*/ 15354 h 119"/>
              <a:gd name="T4" fmla="*/ 352970 w 134"/>
              <a:gd name="T5" fmla="*/ 15354 h 119"/>
              <a:gd name="T6" fmla="*/ 349901 w 134"/>
              <a:gd name="T7" fmla="*/ 24566 h 119"/>
              <a:gd name="T8" fmla="*/ 340693 w 134"/>
              <a:gd name="T9" fmla="*/ 27637 h 119"/>
              <a:gd name="T10" fmla="*/ 340693 w 134"/>
              <a:gd name="T11" fmla="*/ 27637 h 119"/>
              <a:gd name="T12" fmla="*/ 248614 w 134"/>
              <a:gd name="T13" fmla="*/ 119761 h 119"/>
              <a:gd name="T14" fmla="*/ 242475 w 134"/>
              <a:gd name="T15" fmla="*/ 144328 h 119"/>
              <a:gd name="T16" fmla="*/ 251683 w 134"/>
              <a:gd name="T17" fmla="*/ 153540 h 119"/>
              <a:gd name="T18" fmla="*/ 251683 w 134"/>
              <a:gd name="T19" fmla="*/ 153540 h 119"/>
              <a:gd name="T20" fmla="*/ 254752 w 134"/>
              <a:gd name="T21" fmla="*/ 156611 h 119"/>
              <a:gd name="T22" fmla="*/ 233267 w 134"/>
              <a:gd name="T23" fmla="*/ 175036 h 119"/>
              <a:gd name="T24" fmla="*/ 165743 w 134"/>
              <a:gd name="T25" fmla="*/ 107478 h 119"/>
              <a:gd name="T26" fmla="*/ 144257 w 134"/>
              <a:gd name="T27" fmla="*/ 30708 h 119"/>
              <a:gd name="T28" fmla="*/ 64455 w 134"/>
              <a:gd name="T29" fmla="*/ 9212 h 119"/>
              <a:gd name="T30" fmla="*/ 110495 w 134"/>
              <a:gd name="T31" fmla="*/ 55274 h 119"/>
              <a:gd name="T32" fmla="*/ 98218 w 134"/>
              <a:gd name="T33" fmla="*/ 98266 h 119"/>
              <a:gd name="T34" fmla="*/ 55248 w 134"/>
              <a:gd name="T35" fmla="*/ 110549 h 119"/>
              <a:gd name="T36" fmla="*/ 9208 w 134"/>
              <a:gd name="T37" fmla="*/ 64487 h 119"/>
              <a:gd name="T38" fmla="*/ 30693 w 134"/>
              <a:gd name="T39" fmla="*/ 144328 h 119"/>
              <a:gd name="T40" fmla="*/ 110495 w 134"/>
              <a:gd name="T41" fmla="*/ 162752 h 119"/>
              <a:gd name="T42" fmla="*/ 113564 w 134"/>
              <a:gd name="T43" fmla="*/ 162752 h 119"/>
              <a:gd name="T44" fmla="*/ 178020 w 134"/>
              <a:gd name="T45" fmla="*/ 230310 h 119"/>
              <a:gd name="T46" fmla="*/ 116634 w 134"/>
              <a:gd name="T47" fmla="*/ 294797 h 119"/>
              <a:gd name="T48" fmla="*/ 110495 w 134"/>
              <a:gd name="T49" fmla="*/ 291726 h 119"/>
              <a:gd name="T50" fmla="*/ 95148 w 134"/>
              <a:gd name="T51" fmla="*/ 304009 h 119"/>
              <a:gd name="T52" fmla="*/ 64455 w 134"/>
              <a:gd name="T53" fmla="*/ 353142 h 119"/>
              <a:gd name="T54" fmla="*/ 70594 w 134"/>
              <a:gd name="T55" fmla="*/ 359283 h 119"/>
              <a:gd name="T56" fmla="*/ 119703 w 134"/>
              <a:gd name="T57" fmla="*/ 328575 h 119"/>
              <a:gd name="T58" fmla="*/ 131980 w 134"/>
              <a:gd name="T59" fmla="*/ 310151 h 119"/>
              <a:gd name="T60" fmla="*/ 128911 w 134"/>
              <a:gd name="T61" fmla="*/ 307080 h 119"/>
              <a:gd name="T62" fmla="*/ 193366 w 134"/>
              <a:gd name="T63" fmla="*/ 245664 h 119"/>
              <a:gd name="T64" fmla="*/ 300792 w 134"/>
              <a:gd name="T65" fmla="*/ 353142 h 119"/>
              <a:gd name="T66" fmla="*/ 328416 w 134"/>
              <a:gd name="T67" fmla="*/ 365425 h 119"/>
              <a:gd name="T68" fmla="*/ 356039 w 134"/>
              <a:gd name="T69" fmla="*/ 353142 h 119"/>
              <a:gd name="T70" fmla="*/ 356039 w 134"/>
              <a:gd name="T71" fmla="*/ 297867 h 119"/>
              <a:gd name="T72" fmla="*/ 248614 w 134"/>
              <a:gd name="T73" fmla="*/ 190389 h 119"/>
              <a:gd name="T74" fmla="*/ 267030 w 134"/>
              <a:gd name="T75" fmla="*/ 171965 h 119"/>
              <a:gd name="T76" fmla="*/ 276238 w 134"/>
              <a:gd name="T77" fmla="*/ 181177 h 119"/>
              <a:gd name="T78" fmla="*/ 300792 w 134"/>
              <a:gd name="T79" fmla="*/ 175036 h 119"/>
              <a:gd name="T80" fmla="*/ 392871 w 134"/>
              <a:gd name="T81" fmla="*/ 79841 h 119"/>
              <a:gd name="T82" fmla="*/ 392871 w 134"/>
              <a:gd name="T83" fmla="*/ 79841 h 119"/>
              <a:gd name="T84" fmla="*/ 392871 w 134"/>
              <a:gd name="T85" fmla="*/ 79841 h 119"/>
              <a:gd name="T86" fmla="*/ 395940 w 134"/>
              <a:gd name="T87" fmla="*/ 70628 h 119"/>
              <a:gd name="T88" fmla="*/ 408218 w 134"/>
              <a:gd name="T89" fmla="*/ 67558 h 119"/>
              <a:gd name="T90" fmla="*/ 408218 w 134"/>
              <a:gd name="T91" fmla="*/ 49133 h 119"/>
              <a:gd name="T92" fmla="*/ 331485 w 134"/>
              <a:gd name="T93" fmla="*/ 316292 h 119"/>
              <a:gd name="T94" fmla="*/ 346832 w 134"/>
              <a:gd name="T95" fmla="*/ 331646 h 119"/>
              <a:gd name="T96" fmla="*/ 331485 w 134"/>
              <a:gd name="T97" fmla="*/ 347000 h 119"/>
              <a:gd name="T98" fmla="*/ 316139 w 134"/>
              <a:gd name="T99" fmla="*/ 331646 h 119"/>
              <a:gd name="T100" fmla="*/ 331485 w 134"/>
              <a:gd name="T101" fmla="*/ 316292 h 119"/>
              <a:gd name="T102" fmla="*/ 279307 w 134"/>
              <a:gd name="T103" fmla="*/ 125903 h 119"/>
              <a:gd name="T104" fmla="*/ 273168 w 134"/>
              <a:gd name="T105" fmla="*/ 119761 h 119"/>
              <a:gd name="T106" fmla="*/ 343762 w 134"/>
              <a:gd name="T107" fmla="*/ 52204 h 119"/>
              <a:gd name="T108" fmla="*/ 349901 w 134"/>
              <a:gd name="T109" fmla="*/ 58345 h 119"/>
              <a:gd name="T110" fmla="*/ 279307 w 134"/>
              <a:gd name="T111" fmla="*/ 125903 h 119"/>
              <a:gd name="T112" fmla="*/ 300792 w 134"/>
              <a:gd name="T113" fmla="*/ 147398 h 119"/>
              <a:gd name="T114" fmla="*/ 294653 w 134"/>
              <a:gd name="T115" fmla="*/ 144328 h 119"/>
              <a:gd name="T116" fmla="*/ 365247 w 134"/>
              <a:gd name="T117" fmla="*/ 73699 h 119"/>
              <a:gd name="T118" fmla="*/ 371386 w 134"/>
              <a:gd name="T119" fmla="*/ 79841 h 119"/>
              <a:gd name="T120" fmla="*/ 300792 w 134"/>
              <a:gd name="T121" fmla="*/ 147398 h 1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2" tIns="60941" rIns="121882" bIns="60941"/>
          <a:lstStyle/>
          <a:p>
            <a:pPr algn="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48154" name="Group 50"/>
          <p:cNvGrpSpPr>
            <a:grpSpLocks/>
          </p:cNvGrpSpPr>
          <p:nvPr/>
        </p:nvGrpSpPr>
        <p:grpSpPr bwMode="auto">
          <a:xfrm>
            <a:off x="4661271" y="2418159"/>
            <a:ext cx="883171" cy="2737247"/>
            <a:chOff x="6214302" y="3208001"/>
            <a:chExt cx="1178088" cy="3649999"/>
          </a:xfrm>
        </p:grpSpPr>
        <p:sp>
          <p:nvSpPr>
            <p:cNvPr id="56" name="Freeform 13"/>
            <p:cNvSpPr>
              <a:spLocks/>
            </p:cNvSpPr>
            <p:nvPr/>
          </p:nvSpPr>
          <p:spPr bwMode="auto">
            <a:xfrm rot="5400000">
              <a:off x="4764786" y="5136986"/>
              <a:ext cx="3170530" cy="271500"/>
            </a:xfrm>
            <a:custGeom>
              <a:avLst/>
              <a:gdLst>
                <a:gd name="T0" fmla="*/ 0 w 959"/>
                <a:gd name="T1" fmla="*/ 0 h 76"/>
                <a:gd name="T2" fmla="*/ 0 w 959"/>
                <a:gd name="T3" fmla="*/ 55 h 76"/>
                <a:gd name="T4" fmla="*/ 18 w 959"/>
                <a:gd name="T5" fmla="*/ 76 h 76"/>
                <a:gd name="T6" fmla="*/ 959 w 959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9" h="76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9"/>
                    <a:pt x="6" y="76"/>
                    <a:pt x="18" y="76"/>
                  </a:cubicBezTo>
                  <a:cubicBezTo>
                    <a:pt x="959" y="76"/>
                    <a:pt x="959" y="76"/>
                    <a:pt x="959" y="76"/>
                  </a:cubicBezTo>
                </a:path>
              </a:pathLst>
            </a:custGeom>
            <a:noFill/>
            <a:ln w="857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57" name="Oval 7"/>
            <p:cNvSpPr>
              <a:spLocks noChangeArrowheads="1"/>
            </p:cNvSpPr>
            <p:nvPr/>
          </p:nvSpPr>
          <p:spPr bwMode="auto">
            <a:xfrm rot="5400000">
              <a:off x="6481060" y="3206392"/>
              <a:ext cx="909721" cy="912939"/>
            </a:xfrm>
            <a:prstGeom prst="ellipse">
              <a:avLst/>
            </a:pr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lIns="121882" tIns="60941" rIns="121882" bIns="60941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zh-CN" sz="1799">
                <a:solidFill>
                  <a:srgbClr val="1C1C1C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53" name="Group 52"/>
          <p:cNvGrpSpPr/>
          <p:nvPr/>
        </p:nvGrpSpPr>
        <p:grpSpPr bwMode="auto">
          <a:xfrm>
            <a:off x="5033303" y="2571726"/>
            <a:ext cx="335446" cy="372656"/>
            <a:chOff x="7502526" y="2405063"/>
            <a:chExt cx="301625" cy="334964"/>
          </a:xfrm>
          <a:solidFill>
            <a:schemeClr val="bg1"/>
          </a:solidFill>
        </p:grpSpPr>
        <p:sp>
          <p:nvSpPr>
            <p:cNvPr id="54" name="Freeform 112"/>
            <p:cNvSpPr>
              <a:spLocks/>
            </p:cNvSpPr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55" name="Freeform 113"/>
            <p:cNvSpPr>
              <a:spLocks noEditPoints="1"/>
            </p:cNvSpPr>
            <p:nvPr/>
          </p:nvSpPr>
          <p:spPr bwMode="auto">
            <a:xfrm>
              <a:off x="7518404" y="2438402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0" name="Freeform 114"/>
            <p:cNvSpPr>
              <a:spLocks/>
            </p:cNvSpPr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4" name="Freeform 117"/>
            <p:cNvSpPr>
              <a:spLocks/>
            </p:cNvSpPr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6" name="Freeform 118"/>
            <p:cNvSpPr>
              <a:spLocks/>
            </p:cNvSpPr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67" name="Freeform 119"/>
            <p:cNvSpPr>
              <a:spLocks/>
            </p:cNvSpPr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grpSp>
        <p:nvGrpSpPr>
          <p:cNvPr id="48150" name="Group 45"/>
          <p:cNvGrpSpPr>
            <a:grpSpLocks/>
          </p:cNvGrpSpPr>
          <p:nvPr/>
        </p:nvGrpSpPr>
        <p:grpSpPr bwMode="auto">
          <a:xfrm>
            <a:off x="3565043" y="3683794"/>
            <a:ext cx="798663" cy="1471613"/>
            <a:chOff x="4752324" y="4894851"/>
            <a:chExt cx="1066423" cy="1963149"/>
          </a:xfrm>
        </p:grpSpPr>
        <p:sp>
          <p:nvSpPr>
            <p:cNvPr id="48" name="Freeform 16"/>
            <p:cNvSpPr>
              <a:spLocks/>
            </p:cNvSpPr>
            <p:nvPr/>
          </p:nvSpPr>
          <p:spPr bwMode="auto">
            <a:xfrm rot="5400000">
              <a:off x="4980068" y="6019321"/>
              <a:ext cx="1508893" cy="168466"/>
            </a:xfrm>
            <a:custGeom>
              <a:avLst/>
              <a:gdLst>
                <a:gd name="T0" fmla="*/ 0 w 552"/>
                <a:gd name="T1" fmla="*/ 47 h 47"/>
                <a:gd name="T2" fmla="*/ 0 w 552"/>
                <a:gd name="T3" fmla="*/ 21 h 47"/>
                <a:gd name="T4" fmla="*/ 11 w 552"/>
                <a:gd name="T5" fmla="*/ 0 h 47"/>
                <a:gd name="T6" fmla="*/ 552 w 552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47">
                  <a:moveTo>
                    <a:pt x="0" y="47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7"/>
                    <a:pt x="4" y="0"/>
                    <a:pt x="11" y="0"/>
                  </a:cubicBezTo>
                  <a:cubicBezTo>
                    <a:pt x="552" y="0"/>
                    <a:pt x="552" y="0"/>
                    <a:pt x="552" y="0"/>
                  </a:cubicBezTo>
                </a:path>
              </a:pathLst>
            </a:custGeom>
            <a:solidFill>
              <a:srgbClr val="FFFFFF"/>
            </a:solidFill>
            <a:ln w="857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49" name="Oval 10"/>
            <p:cNvSpPr>
              <a:spLocks noChangeArrowheads="1"/>
            </p:cNvSpPr>
            <p:nvPr/>
          </p:nvSpPr>
          <p:spPr bwMode="auto">
            <a:xfrm rot="5400000">
              <a:off x="4751813" y="4895362"/>
              <a:ext cx="906925" cy="905903"/>
            </a:xfrm>
            <a:prstGeom prst="ellipse">
              <a:avLst/>
            </a:prstGeom>
            <a:solidFill>
              <a:schemeClr val="accent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lIns="121882" tIns="60941" rIns="121882" bIns="60941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zh-CN" sz="1799">
                <a:solidFill>
                  <a:srgbClr val="1C1C1C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48151" name="Freeform 18"/>
          <p:cNvSpPr>
            <a:spLocks/>
          </p:cNvSpPr>
          <p:nvPr/>
        </p:nvSpPr>
        <p:spPr bwMode="auto">
          <a:xfrm>
            <a:off x="3761052" y="3858996"/>
            <a:ext cx="309770" cy="310059"/>
          </a:xfrm>
          <a:custGeom>
            <a:avLst/>
            <a:gdLst>
              <a:gd name="T0" fmla="*/ 305622 w 360"/>
              <a:gd name="T1" fmla="*/ 413623 h 360"/>
              <a:gd name="T2" fmla="*/ 337793 w 360"/>
              <a:gd name="T3" fmla="*/ 380303 h 360"/>
              <a:gd name="T4" fmla="*/ 281494 w 360"/>
              <a:gd name="T5" fmla="*/ 178088 h 360"/>
              <a:gd name="T6" fmla="*/ 365368 w 360"/>
              <a:gd name="T7" fmla="*/ 94214 h 360"/>
              <a:gd name="T8" fmla="*/ 390645 w 360"/>
              <a:gd name="T9" fmla="*/ 21830 h 360"/>
              <a:gd name="T10" fmla="*/ 319410 w 360"/>
              <a:gd name="T11" fmla="*/ 48256 h 360"/>
              <a:gd name="T12" fmla="*/ 235536 w 360"/>
              <a:gd name="T13" fmla="*/ 132130 h 360"/>
              <a:gd name="T14" fmla="*/ 32171 w 360"/>
              <a:gd name="T15" fmla="*/ 74682 h 360"/>
              <a:gd name="T16" fmla="*/ 0 w 360"/>
              <a:gd name="T17" fmla="*/ 108002 h 360"/>
              <a:gd name="T18" fmla="*/ 170045 w 360"/>
              <a:gd name="T19" fmla="*/ 197620 h 360"/>
              <a:gd name="T20" fmla="*/ 112598 w 360"/>
              <a:gd name="T21" fmla="*/ 255068 h 360"/>
              <a:gd name="T22" fmla="*/ 43660 w 360"/>
              <a:gd name="T23" fmla="*/ 259663 h 360"/>
              <a:gd name="T24" fmla="*/ 10341 w 360"/>
              <a:gd name="T25" fmla="*/ 291834 h 360"/>
              <a:gd name="T26" fmla="*/ 91916 w 360"/>
              <a:gd name="T27" fmla="*/ 321707 h 360"/>
              <a:gd name="T28" fmla="*/ 120640 w 360"/>
              <a:gd name="T29" fmla="*/ 402133 h 360"/>
              <a:gd name="T30" fmla="*/ 153960 w 360"/>
              <a:gd name="T31" fmla="*/ 369963 h 360"/>
              <a:gd name="T32" fmla="*/ 157407 w 360"/>
              <a:gd name="T33" fmla="*/ 301026 h 360"/>
              <a:gd name="T34" fmla="*/ 216004 w 360"/>
              <a:gd name="T35" fmla="*/ 242429 h 360"/>
              <a:gd name="T36" fmla="*/ 305622 w 360"/>
              <a:gd name="T37" fmla="*/ 413623 h 3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48146" name="Group 26"/>
          <p:cNvGrpSpPr>
            <a:grpSpLocks/>
          </p:cNvGrpSpPr>
          <p:nvPr/>
        </p:nvGrpSpPr>
        <p:grpSpPr bwMode="auto">
          <a:xfrm>
            <a:off x="4736257" y="3683794"/>
            <a:ext cx="808186" cy="1471613"/>
            <a:chOff x="6314302" y="4894850"/>
            <a:chExt cx="1078089" cy="1963150"/>
          </a:xfrm>
        </p:grpSpPr>
        <p:sp>
          <p:nvSpPr>
            <p:cNvPr id="29" name="Freeform 15"/>
            <p:cNvSpPr>
              <a:spLocks/>
            </p:cNvSpPr>
            <p:nvPr/>
          </p:nvSpPr>
          <p:spPr bwMode="auto">
            <a:xfrm rot="5400000">
              <a:off x="5645594" y="6017815"/>
              <a:ext cx="1508894" cy="171478"/>
            </a:xfrm>
            <a:custGeom>
              <a:avLst/>
              <a:gdLst>
                <a:gd name="T0" fmla="*/ 0 w 552"/>
                <a:gd name="T1" fmla="*/ 0 h 48"/>
                <a:gd name="T2" fmla="*/ 0 w 552"/>
                <a:gd name="T3" fmla="*/ 27 h 48"/>
                <a:gd name="T4" fmla="*/ 11 w 552"/>
                <a:gd name="T5" fmla="*/ 47 h 48"/>
                <a:gd name="T6" fmla="*/ 552 w 552"/>
                <a:gd name="T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48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40"/>
                    <a:pt x="4" y="48"/>
                    <a:pt x="11" y="47"/>
                  </a:cubicBezTo>
                  <a:cubicBezTo>
                    <a:pt x="552" y="47"/>
                    <a:pt x="552" y="47"/>
                    <a:pt x="552" y="47"/>
                  </a:cubicBezTo>
                </a:path>
              </a:pathLst>
            </a:custGeom>
            <a:noFill/>
            <a:ln w="857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882" tIns="60941" rIns="121882" bIns="60941"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 rot="5400000">
              <a:off x="6482447" y="4891831"/>
              <a:ext cx="906925" cy="912962"/>
            </a:xfrm>
            <a:prstGeom prst="ellipse">
              <a:avLst/>
            </a:prstGeom>
            <a:solidFill>
              <a:schemeClr val="accent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lIns="121882" tIns="60941" rIns="121882" bIns="60941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zh-CN" sz="1799">
                <a:solidFill>
                  <a:srgbClr val="1C1C1C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68"/>
          <p:cNvGrpSpPr/>
          <p:nvPr/>
        </p:nvGrpSpPr>
        <p:grpSpPr bwMode="auto">
          <a:xfrm>
            <a:off x="5077004" y="3886007"/>
            <a:ext cx="271969" cy="253829"/>
            <a:chOff x="4418013" y="3475038"/>
            <a:chExt cx="285750" cy="266701"/>
          </a:xfrm>
          <a:solidFill>
            <a:schemeClr val="bg1"/>
          </a:solidFill>
        </p:grpSpPr>
        <p:sp>
          <p:nvSpPr>
            <p:cNvPr id="70" name="Freeform 105"/>
            <p:cNvSpPr>
              <a:spLocks/>
            </p:cNvSpPr>
            <p:nvPr/>
          </p:nvSpPr>
          <p:spPr bwMode="auto">
            <a:xfrm>
              <a:off x="4418013" y="3651251"/>
              <a:ext cx="98425" cy="90488"/>
            </a:xfrm>
            <a:custGeom>
              <a:avLst/>
              <a:gdLst>
                <a:gd name="T0" fmla="*/ 22 w 26"/>
                <a:gd name="T1" fmla="*/ 1 h 24"/>
                <a:gd name="T2" fmla="*/ 20 w 26"/>
                <a:gd name="T3" fmla="*/ 1 h 24"/>
                <a:gd name="T4" fmla="*/ 0 w 26"/>
                <a:gd name="T5" fmla="*/ 20 h 24"/>
                <a:gd name="T6" fmla="*/ 0 w 26"/>
                <a:gd name="T7" fmla="*/ 22 h 24"/>
                <a:gd name="T8" fmla="*/ 1 w 26"/>
                <a:gd name="T9" fmla="*/ 23 h 24"/>
                <a:gd name="T10" fmla="*/ 5 w 26"/>
                <a:gd name="T11" fmla="*/ 24 h 24"/>
                <a:gd name="T12" fmla="*/ 7 w 26"/>
                <a:gd name="T13" fmla="*/ 24 h 24"/>
                <a:gd name="T14" fmla="*/ 25 w 26"/>
                <a:gd name="T15" fmla="*/ 6 h 24"/>
                <a:gd name="T16" fmla="*/ 25 w 26"/>
                <a:gd name="T17" fmla="*/ 3 h 24"/>
                <a:gd name="T18" fmla="*/ 22 w 26"/>
                <a:gd name="T1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4">
                  <a:moveTo>
                    <a:pt x="22" y="1"/>
                  </a:moveTo>
                  <a:cubicBezTo>
                    <a:pt x="22" y="0"/>
                    <a:pt x="21" y="0"/>
                    <a:pt x="2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4"/>
                    <a:pt x="25" y="3"/>
                  </a:cubicBez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71" name="Freeform 106"/>
            <p:cNvSpPr>
              <a:spLocks noEditPoints="1"/>
            </p:cNvSpPr>
            <p:nvPr/>
          </p:nvSpPr>
          <p:spPr bwMode="auto">
            <a:xfrm>
              <a:off x="4456113" y="3475038"/>
              <a:ext cx="247650" cy="236538"/>
            </a:xfrm>
            <a:custGeom>
              <a:avLst/>
              <a:gdLst>
                <a:gd name="T0" fmla="*/ 45 w 66"/>
                <a:gd name="T1" fmla="*/ 1 h 63"/>
                <a:gd name="T2" fmla="*/ 45 w 66"/>
                <a:gd name="T3" fmla="*/ 0 h 63"/>
                <a:gd name="T4" fmla="*/ 45 w 66"/>
                <a:gd name="T5" fmla="*/ 1 h 63"/>
                <a:gd name="T6" fmla="*/ 40 w 66"/>
                <a:gd name="T7" fmla="*/ 1 h 63"/>
                <a:gd name="T8" fmla="*/ 39 w 66"/>
                <a:gd name="T9" fmla="*/ 2 h 63"/>
                <a:gd name="T10" fmla="*/ 37 w 66"/>
                <a:gd name="T11" fmla="*/ 6 h 63"/>
                <a:gd name="T12" fmla="*/ 38 w 66"/>
                <a:gd name="T13" fmla="*/ 9 h 63"/>
                <a:gd name="T14" fmla="*/ 36 w 66"/>
                <a:gd name="T15" fmla="*/ 16 h 63"/>
                <a:gd name="T16" fmla="*/ 21 w 66"/>
                <a:gd name="T17" fmla="*/ 26 h 63"/>
                <a:gd name="T18" fmla="*/ 5 w 66"/>
                <a:gd name="T19" fmla="*/ 26 h 63"/>
                <a:gd name="T20" fmla="*/ 5 w 66"/>
                <a:gd name="T21" fmla="*/ 26 h 63"/>
                <a:gd name="T22" fmla="*/ 5 w 66"/>
                <a:gd name="T23" fmla="*/ 26 h 63"/>
                <a:gd name="T24" fmla="*/ 0 w 66"/>
                <a:gd name="T25" fmla="*/ 29 h 63"/>
                <a:gd name="T26" fmla="*/ 0 w 66"/>
                <a:gd name="T27" fmla="*/ 30 h 63"/>
                <a:gd name="T28" fmla="*/ 0 w 66"/>
                <a:gd name="T29" fmla="*/ 32 h 63"/>
                <a:gd name="T30" fmla="*/ 31 w 66"/>
                <a:gd name="T31" fmla="*/ 62 h 63"/>
                <a:gd name="T32" fmla="*/ 32 w 66"/>
                <a:gd name="T33" fmla="*/ 63 h 63"/>
                <a:gd name="T34" fmla="*/ 33 w 66"/>
                <a:gd name="T35" fmla="*/ 62 h 63"/>
                <a:gd name="T36" fmla="*/ 37 w 66"/>
                <a:gd name="T37" fmla="*/ 42 h 63"/>
                <a:gd name="T38" fmla="*/ 46 w 66"/>
                <a:gd name="T39" fmla="*/ 27 h 63"/>
                <a:gd name="T40" fmla="*/ 54 w 66"/>
                <a:gd name="T41" fmla="*/ 25 h 63"/>
                <a:gd name="T42" fmla="*/ 56 w 66"/>
                <a:gd name="T43" fmla="*/ 25 h 63"/>
                <a:gd name="T44" fmla="*/ 61 w 66"/>
                <a:gd name="T45" fmla="*/ 23 h 63"/>
                <a:gd name="T46" fmla="*/ 61 w 66"/>
                <a:gd name="T47" fmla="*/ 23 h 63"/>
                <a:gd name="T48" fmla="*/ 45 w 66"/>
                <a:gd name="T49" fmla="*/ 1 h 63"/>
                <a:gd name="T50" fmla="*/ 54 w 66"/>
                <a:gd name="T51" fmla="*/ 9 h 63"/>
                <a:gd name="T52" fmla="*/ 52 w 66"/>
                <a:gd name="T53" fmla="*/ 8 h 63"/>
                <a:gd name="T54" fmla="*/ 54 w 66"/>
                <a:gd name="T55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63">
                  <a:moveTo>
                    <a:pt x="45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0"/>
                    <a:pt x="41" y="0"/>
                    <a:pt x="40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3"/>
                    <a:pt x="37" y="5"/>
                    <a:pt x="37" y="6"/>
                  </a:cubicBezTo>
                  <a:cubicBezTo>
                    <a:pt x="37" y="7"/>
                    <a:pt x="37" y="8"/>
                    <a:pt x="38" y="9"/>
                  </a:cubicBezTo>
                  <a:cubicBezTo>
                    <a:pt x="39" y="12"/>
                    <a:pt x="38" y="15"/>
                    <a:pt x="36" y="16"/>
                  </a:cubicBezTo>
                  <a:cubicBezTo>
                    <a:pt x="33" y="19"/>
                    <a:pt x="24" y="28"/>
                    <a:pt x="21" y="26"/>
                  </a:cubicBezTo>
                  <a:cubicBezTo>
                    <a:pt x="16" y="23"/>
                    <a:pt x="10" y="24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3"/>
                    <a:pt x="32" y="63"/>
                    <a:pt x="32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8" y="57"/>
                    <a:pt x="41" y="49"/>
                    <a:pt x="37" y="42"/>
                  </a:cubicBezTo>
                  <a:cubicBezTo>
                    <a:pt x="35" y="39"/>
                    <a:pt x="44" y="30"/>
                    <a:pt x="46" y="27"/>
                  </a:cubicBezTo>
                  <a:cubicBezTo>
                    <a:pt x="48" y="25"/>
                    <a:pt x="51" y="24"/>
                    <a:pt x="54" y="25"/>
                  </a:cubicBezTo>
                  <a:cubicBezTo>
                    <a:pt x="54" y="25"/>
                    <a:pt x="55" y="25"/>
                    <a:pt x="56" y="25"/>
                  </a:cubicBezTo>
                  <a:cubicBezTo>
                    <a:pt x="58" y="25"/>
                    <a:pt x="60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6" y="17"/>
                    <a:pt x="54" y="3"/>
                    <a:pt x="45" y="1"/>
                  </a:cubicBezTo>
                  <a:close/>
                  <a:moveTo>
                    <a:pt x="54" y="9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9"/>
                    <a:pt x="5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82" name="直接连接符 81"/>
            <p:cNvCxnSpPr>
              <a:endCxn id="83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84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46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5492073" y="3015854"/>
            <a:ext cx="1121223" cy="323850"/>
            <a:chOff x="7322671" y="4021246"/>
            <a:chExt cx="1496453" cy="432000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 flipV="1">
              <a:off x="7322671" y="4021246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685594" rtl="1"/>
              <a:endParaRPr lang="zh-CN" altLang="en-US" sz="1799">
                <a:solidFill>
                  <a:srgbClr val="111111"/>
                </a:solidFill>
                <a:latin typeface="微软雅黑" pitchFamily="34" charset="-122"/>
                <a:ea typeface="微软雅黑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15" name="Rektangel 161"/>
            <p:cNvSpPr>
              <a:spLocks noChangeArrowheads="1"/>
            </p:cNvSpPr>
            <p:nvPr/>
          </p:nvSpPr>
          <p:spPr bwMode="auto">
            <a:xfrm>
              <a:off x="7725434" y="4067305"/>
              <a:ext cx="689337" cy="36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801447" rtl="1" eaLnBrk="1" hangingPunct="1">
                <a:spcBef>
                  <a:spcPct val="20000"/>
                </a:spcBef>
                <a:defRPr/>
              </a:pPr>
              <a:r>
                <a:rPr lang="fa-IR" altLang="id-ID" sz="1200" b="1" noProof="1">
                  <a:solidFill>
                    <a:srgbClr val="FFFFFF">
                      <a:lumMod val="9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توسعه</a:t>
              </a:r>
              <a:endParaRPr lang="id-ID" altLang="id-ID" sz="1200" b="1" noProof="1">
                <a:solidFill>
                  <a:srgbClr val="FFFFFF">
                    <a:lumMod val="9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2424776" y="3020616"/>
            <a:ext cx="1122414" cy="323850"/>
            <a:chOff x="3232198" y="4026773"/>
            <a:chExt cx="1496453" cy="432000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 flipV="1">
              <a:off x="3232198" y="4026773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685594" rtl="1"/>
              <a:endParaRPr lang="zh-CN" altLang="en-US" sz="1799">
                <a:solidFill>
                  <a:srgbClr val="111111"/>
                </a:solidFill>
                <a:latin typeface="微软雅黑" pitchFamily="34" charset="-122"/>
                <a:ea typeface="微软雅黑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19" name="Rektangel 161"/>
            <p:cNvSpPr>
              <a:spLocks noChangeArrowheads="1"/>
            </p:cNvSpPr>
            <p:nvPr/>
          </p:nvSpPr>
          <p:spPr bwMode="auto">
            <a:xfrm>
              <a:off x="3508929" y="4066478"/>
              <a:ext cx="949343" cy="36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801447" rtl="1" eaLnBrk="1" hangingPunct="1">
                <a:spcBef>
                  <a:spcPct val="20000"/>
                </a:spcBef>
                <a:defRPr/>
              </a:pPr>
              <a:r>
                <a:rPr lang="fa-IR" altLang="id-ID" sz="1200" b="1" noProof="1">
                  <a:solidFill>
                    <a:srgbClr val="FFFFFF">
                      <a:lumMod val="9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ترک کنید</a:t>
              </a:r>
              <a:endParaRPr lang="id-ID" altLang="id-ID" sz="1200" b="1" noProof="1">
                <a:solidFill>
                  <a:srgbClr val="FFFFFF">
                    <a:lumMod val="9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954257" y="3015854"/>
            <a:ext cx="1122413" cy="323850"/>
            <a:chOff x="5272747" y="4021246"/>
            <a:chExt cx="1496453" cy="432000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 flipV="1">
              <a:off x="5272747" y="4021246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685594" rtl="1"/>
              <a:endParaRPr lang="zh-CN" altLang="en-US" sz="1799">
                <a:solidFill>
                  <a:srgbClr val="111111"/>
                </a:solidFill>
                <a:latin typeface="微软雅黑" pitchFamily="34" charset="-122"/>
                <a:ea typeface="微软雅黑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23" name="Rektangel 161"/>
            <p:cNvSpPr>
              <a:spLocks noChangeArrowheads="1"/>
            </p:cNvSpPr>
            <p:nvPr/>
          </p:nvSpPr>
          <p:spPr bwMode="auto">
            <a:xfrm>
              <a:off x="5763523" y="4067305"/>
              <a:ext cx="562511" cy="36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801447" rtl="1" eaLnBrk="1" hangingPunct="1">
                <a:spcBef>
                  <a:spcPct val="20000"/>
                </a:spcBef>
                <a:defRPr/>
              </a:pPr>
              <a:r>
                <a:rPr lang="fa-IR" altLang="id-ID" sz="1200" b="1" noProof="1">
                  <a:solidFill>
                    <a:srgbClr val="FFFFFF">
                      <a:lumMod val="9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عمل</a:t>
              </a:r>
              <a:endParaRPr lang="id-ID" altLang="id-ID" sz="1200" b="1" noProof="1">
                <a:solidFill>
                  <a:srgbClr val="FFFFFF">
                    <a:lumMod val="9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6991796" y="3015854"/>
            <a:ext cx="1122413" cy="323850"/>
            <a:chOff x="9323155" y="4021246"/>
            <a:chExt cx="1496453" cy="432000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 flipV="1">
              <a:off x="9323155" y="4021246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685594" rtl="1"/>
              <a:endParaRPr lang="zh-CN" altLang="en-US" sz="1799">
                <a:solidFill>
                  <a:srgbClr val="111111"/>
                </a:solidFill>
                <a:latin typeface="微软雅黑" pitchFamily="34" charset="-122"/>
                <a:ea typeface="微软雅黑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27" name="Rektangel 161"/>
            <p:cNvSpPr>
              <a:spLocks noChangeArrowheads="1"/>
            </p:cNvSpPr>
            <p:nvPr/>
          </p:nvSpPr>
          <p:spPr bwMode="auto">
            <a:xfrm>
              <a:off x="9509391" y="4067305"/>
              <a:ext cx="1116046" cy="36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801447" rtl="1" eaLnBrk="1" hangingPunct="1">
                <a:spcBef>
                  <a:spcPct val="20000"/>
                </a:spcBef>
                <a:defRPr/>
              </a:pPr>
              <a:r>
                <a:rPr lang="fa-IR" altLang="id-ID" sz="1200" b="1" noProof="1">
                  <a:solidFill>
                    <a:srgbClr val="FFFFFF">
                      <a:lumMod val="9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حمایت کامل</a:t>
              </a:r>
              <a:endParaRPr lang="id-ID" altLang="id-ID" sz="1200" b="1" noProof="1">
                <a:solidFill>
                  <a:srgbClr val="FFFFFF">
                    <a:lumMod val="9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32229" y="3389710"/>
            <a:ext cx="1439022" cy="484726"/>
          </a:xfrm>
          <a:prstGeom prst="rect">
            <a:avLst/>
          </a:prstGeom>
        </p:spPr>
        <p:txBody>
          <a:bodyPr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87879" rtl="1">
              <a:defRPr/>
            </a:pPr>
            <a:r>
              <a:rPr lang="fa-IR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ورود به متن کوتاه کلیک کنید، محتوای متن را می توان آزادانه ویرایش کرد و تصویر را جایگزین کرد.</a:t>
            </a:r>
            <a:endParaRPr lang="en-US" altLang="zh-CN" sz="9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64092" y="3389710"/>
            <a:ext cx="1439021" cy="484726"/>
          </a:xfrm>
          <a:prstGeom prst="rect">
            <a:avLst/>
          </a:prstGeom>
        </p:spPr>
        <p:txBody>
          <a:bodyPr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87879" rtl="1">
              <a:defRPr/>
            </a:pPr>
            <a:r>
              <a:rPr lang="fa-IR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ورود به متن کوتاه کلیک کنید، محتوای متن را می توان آزادانه ویرایش کرد و تصویر را جایگزین کرد.</a:t>
            </a:r>
            <a:endParaRPr lang="en-US" altLang="zh-CN" sz="9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14997" y="3389710"/>
            <a:ext cx="1439022" cy="484726"/>
          </a:xfrm>
          <a:prstGeom prst="rect">
            <a:avLst/>
          </a:prstGeom>
        </p:spPr>
        <p:txBody>
          <a:bodyPr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87879" rtl="1">
              <a:defRPr/>
            </a:pPr>
            <a:r>
              <a:rPr lang="fa-IR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ورود به متن کوتاه کلیک کنید، محتوای متن را می توان آزادانه ویرایش کرد و تصویر را جایگزین کرد.</a:t>
            </a:r>
            <a:endParaRPr lang="en-US" altLang="zh-CN" sz="9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36146" y="3389710"/>
            <a:ext cx="1437831" cy="484726"/>
          </a:xfrm>
          <a:prstGeom prst="rect">
            <a:avLst/>
          </a:prstGeom>
        </p:spPr>
        <p:txBody>
          <a:bodyPr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87879" rtl="1">
              <a:defRPr/>
            </a:pPr>
            <a:r>
              <a:rPr lang="fa-IR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ورود به متن کوتاه کلیک کنید، محتوای متن را می توان آزادانه ویرایش کرد و تصویر را جایگزین کرد.</a:t>
            </a:r>
            <a:endParaRPr lang="en-US" altLang="zh-CN" sz="9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29921" y="3389710"/>
            <a:ext cx="1439021" cy="484726"/>
          </a:xfrm>
          <a:prstGeom prst="rect">
            <a:avLst/>
          </a:prstGeom>
        </p:spPr>
        <p:txBody>
          <a:bodyPr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87879" rtl="1">
              <a:defRPr/>
            </a:pPr>
            <a:r>
              <a:rPr lang="fa-IR" altLang="zh-CN" sz="9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برای ورود به متن کوتاه کلیک کنید، محتوای متن را می توان آزادانه ویرایش کرد و تصویر را جایگزین کرد.</a:t>
            </a:r>
            <a:endParaRPr lang="en-US" altLang="zh-CN" sz="9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885773" y="3007519"/>
            <a:ext cx="1122413" cy="323850"/>
            <a:chOff x="1180135" y="4010334"/>
            <a:chExt cx="1496453" cy="432000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 flipV="1">
              <a:off x="1180135" y="4010334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685594" rtl="1"/>
              <a:endParaRPr lang="zh-CN" altLang="en-US" sz="1799">
                <a:solidFill>
                  <a:srgbClr val="111111"/>
                </a:solidFill>
                <a:latin typeface="微软雅黑" pitchFamily="34" charset="-122"/>
                <a:ea typeface="微软雅黑" pitchFamily="34" charset="-122"/>
                <a:cs typeface="B Nazanin" panose="00000400000000000000" pitchFamily="2" charset="-78"/>
              </a:endParaRPr>
            </a:p>
          </p:txBody>
        </p:sp>
        <p:sp>
          <p:nvSpPr>
            <p:cNvPr id="11" name="Rektangel 161"/>
            <p:cNvSpPr>
              <a:spLocks noChangeArrowheads="1"/>
            </p:cNvSpPr>
            <p:nvPr/>
          </p:nvSpPr>
          <p:spPr bwMode="auto">
            <a:xfrm>
              <a:off x="1687817" y="4067508"/>
              <a:ext cx="566784" cy="36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0168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801447" rtl="1" eaLnBrk="1" hangingPunct="1">
                <a:spcBef>
                  <a:spcPct val="20000"/>
                </a:spcBef>
                <a:defRPr/>
              </a:pPr>
              <a:r>
                <a:rPr lang="fa-IR" altLang="id-ID" sz="1200" b="1" noProof="1">
                  <a:solidFill>
                    <a:srgbClr val="FFFFFF">
                      <a:lumMod val="95000"/>
                    </a:srgbClr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B Nazanin" panose="00000400000000000000" pitchFamily="2" charset="-78"/>
                </a:rPr>
                <a:t>مرور</a:t>
              </a:r>
              <a:endParaRPr lang="id-ID" altLang="id-ID" sz="1200" b="1" noProof="1">
                <a:solidFill>
                  <a:srgbClr val="FFFFFF">
                    <a:lumMod val="95000"/>
                  </a:srgbClr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0" name="Line 33"/>
          <p:cNvSpPr>
            <a:spLocks noChangeShapeType="1"/>
          </p:cNvSpPr>
          <p:nvPr/>
        </p:nvSpPr>
        <p:spPr bwMode="auto">
          <a:xfrm flipV="1">
            <a:off x="1192860" y="2571751"/>
            <a:ext cx="0" cy="451247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defTabSz="685577" rtl="1">
              <a:defRPr/>
            </a:pPr>
            <a:endParaRPr lang="da-DK" sz="1799" kern="0">
              <a:solidFill>
                <a:sysClr val="windowText" lastClr="000000"/>
              </a:solidFill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09615" y="1376363"/>
            <a:ext cx="1674692" cy="1076325"/>
          </a:xfrm>
          <a:custGeom>
            <a:avLst/>
            <a:gdLst>
              <a:gd name="connsiteX0" fmla="*/ 0 w 2234654"/>
              <a:gd name="connsiteY0" fmla="*/ 0 h 1434898"/>
              <a:gd name="connsiteX1" fmla="*/ 372442 w 2234654"/>
              <a:gd name="connsiteY1" fmla="*/ 0 h 1434898"/>
              <a:gd name="connsiteX2" fmla="*/ 372442 w 2234654"/>
              <a:gd name="connsiteY2" fmla="*/ 0 h 1434898"/>
              <a:gd name="connsiteX3" fmla="*/ 931106 w 2234654"/>
              <a:gd name="connsiteY3" fmla="*/ 0 h 1434898"/>
              <a:gd name="connsiteX4" fmla="*/ 2234654 w 2234654"/>
              <a:gd name="connsiteY4" fmla="*/ 0 h 1434898"/>
              <a:gd name="connsiteX5" fmla="*/ 2234654 w 2234654"/>
              <a:gd name="connsiteY5" fmla="*/ 837024 h 1434898"/>
              <a:gd name="connsiteX6" fmla="*/ 2234654 w 2234654"/>
              <a:gd name="connsiteY6" fmla="*/ 837024 h 1434898"/>
              <a:gd name="connsiteX7" fmla="*/ 2234654 w 2234654"/>
              <a:gd name="connsiteY7" fmla="*/ 1195748 h 1434898"/>
              <a:gd name="connsiteX8" fmla="*/ 2234654 w 2234654"/>
              <a:gd name="connsiteY8" fmla="*/ 1434898 h 1434898"/>
              <a:gd name="connsiteX9" fmla="*/ 931106 w 2234654"/>
              <a:gd name="connsiteY9" fmla="*/ 1434898 h 1434898"/>
              <a:gd name="connsiteX10" fmla="*/ 651782 w 2234654"/>
              <a:gd name="connsiteY10" fmla="*/ 1614260 h 1434898"/>
              <a:gd name="connsiteX11" fmla="*/ 372442 w 2234654"/>
              <a:gd name="connsiteY11" fmla="*/ 1434898 h 1434898"/>
              <a:gd name="connsiteX12" fmla="*/ 0 w 2234654"/>
              <a:gd name="connsiteY12" fmla="*/ 1434898 h 1434898"/>
              <a:gd name="connsiteX13" fmla="*/ 0 w 2234654"/>
              <a:gd name="connsiteY13" fmla="*/ 1195748 h 1434898"/>
              <a:gd name="connsiteX14" fmla="*/ 0 w 2234654"/>
              <a:gd name="connsiteY14" fmla="*/ 837024 h 1434898"/>
              <a:gd name="connsiteX15" fmla="*/ 0 w 2234654"/>
              <a:gd name="connsiteY15" fmla="*/ 837024 h 1434898"/>
              <a:gd name="connsiteX16" fmla="*/ 0 w 2234654"/>
              <a:gd name="connsiteY16" fmla="*/ 0 h 143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54" h="1434898">
                <a:moveTo>
                  <a:pt x="0" y="0"/>
                </a:moveTo>
                <a:lnTo>
                  <a:pt x="372442" y="0"/>
                </a:lnTo>
                <a:lnTo>
                  <a:pt x="372442" y="0"/>
                </a:lnTo>
                <a:lnTo>
                  <a:pt x="931106" y="0"/>
                </a:lnTo>
                <a:lnTo>
                  <a:pt x="2234654" y="0"/>
                </a:lnTo>
                <a:lnTo>
                  <a:pt x="2234654" y="837024"/>
                </a:lnTo>
                <a:lnTo>
                  <a:pt x="2234654" y="837024"/>
                </a:lnTo>
                <a:lnTo>
                  <a:pt x="2234654" y="1195748"/>
                </a:lnTo>
                <a:lnTo>
                  <a:pt x="2234654" y="1434898"/>
                </a:lnTo>
                <a:lnTo>
                  <a:pt x="931106" y="1434898"/>
                </a:lnTo>
                <a:lnTo>
                  <a:pt x="651782" y="1614260"/>
                </a:lnTo>
                <a:lnTo>
                  <a:pt x="372442" y="1434898"/>
                </a:lnTo>
                <a:lnTo>
                  <a:pt x="0" y="1434898"/>
                </a:lnTo>
                <a:lnTo>
                  <a:pt x="0" y="1195748"/>
                </a:lnTo>
                <a:lnTo>
                  <a:pt x="0" y="837024"/>
                </a:lnTo>
                <a:lnTo>
                  <a:pt x="0" y="8370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5953" tIns="85318" rIns="85318" bIns="85318" spcCol="1270" anchor="ctr"/>
          <a:lstStyle/>
          <a:p>
            <a:pPr algn="ctr" defTabSz="2132960" rtl="1">
              <a:lnSpc>
                <a:spcPct val="90000"/>
              </a:lnSpc>
              <a:spcAft>
                <a:spcPct val="35000"/>
              </a:spcAft>
              <a:defRPr/>
            </a:pPr>
            <a:endParaRPr lang="id-ID" sz="4799" dirty="0">
              <a:solidFill>
                <a:srgbClr val="FFFFFF"/>
              </a:solidFill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88105" name="Freeform 36"/>
          <p:cNvSpPr>
            <a:spLocks noEditPoints="1"/>
          </p:cNvSpPr>
          <p:nvPr/>
        </p:nvSpPr>
        <p:spPr bwMode="auto">
          <a:xfrm>
            <a:off x="1290324" y="1668673"/>
            <a:ext cx="395269" cy="445584"/>
          </a:xfrm>
          <a:custGeom>
            <a:avLst/>
            <a:gdLst>
              <a:gd name="T0" fmla="*/ 494469 w 320"/>
              <a:gd name="T1" fmla="*/ 0 h 360"/>
              <a:gd name="T2" fmla="*/ 421947 w 320"/>
              <a:gd name="T3" fmla="*/ 0 h 360"/>
              <a:gd name="T4" fmla="*/ 395576 w 320"/>
              <a:gd name="T5" fmla="*/ 32989 h 360"/>
              <a:gd name="T6" fmla="*/ 395576 w 320"/>
              <a:gd name="T7" fmla="*/ 593800 h 360"/>
              <a:gd name="T8" fmla="*/ 527434 w 320"/>
              <a:gd name="T9" fmla="*/ 593800 h 360"/>
              <a:gd name="T10" fmla="*/ 527434 w 320"/>
              <a:gd name="T11" fmla="*/ 32989 h 360"/>
              <a:gd name="T12" fmla="*/ 494469 w 320"/>
              <a:gd name="T13" fmla="*/ 0 h 360"/>
              <a:gd name="T14" fmla="*/ 296682 w 320"/>
              <a:gd name="T15" fmla="*/ 197933 h 360"/>
              <a:gd name="T16" fmla="*/ 224159 w 320"/>
              <a:gd name="T17" fmla="*/ 197933 h 360"/>
              <a:gd name="T18" fmla="*/ 197788 w 320"/>
              <a:gd name="T19" fmla="*/ 230922 h 360"/>
              <a:gd name="T20" fmla="*/ 197788 w 320"/>
              <a:gd name="T21" fmla="*/ 593800 h 360"/>
              <a:gd name="T22" fmla="*/ 329646 w 320"/>
              <a:gd name="T23" fmla="*/ 593800 h 360"/>
              <a:gd name="T24" fmla="*/ 329646 w 320"/>
              <a:gd name="T25" fmla="*/ 230922 h 360"/>
              <a:gd name="T26" fmla="*/ 296682 w 320"/>
              <a:gd name="T27" fmla="*/ 197933 h 360"/>
              <a:gd name="T28" fmla="*/ 98894 w 320"/>
              <a:gd name="T29" fmla="*/ 395867 h 360"/>
              <a:gd name="T30" fmla="*/ 26372 w 320"/>
              <a:gd name="T31" fmla="*/ 395867 h 360"/>
              <a:gd name="T32" fmla="*/ 0 w 320"/>
              <a:gd name="T33" fmla="*/ 428856 h 360"/>
              <a:gd name="T34" fmla="*/ 0 w 320"/>
              <a:gd name="T35" fmla="*/ 593800 h 360"/>
              <a:gd name="T36" fmla="*/ 131859 w 320"/>
              <a:gd name="T37" fmla="*/ 593800 h 360"/>
              <a:gd name="T38" fmla="*/ 131859 w 320"/>
              <a:gd name="T39" fmla="*/ 428856 h 360"/>
              <a:gd name="T40" fmla="*/ 98894 w 320"/>
              <a:gd name="T41" fmla="*/ 395867 h 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 flipV="1">
            <a:off x="2703296" y="2558654"/>
            <a:ext cx="0" cy="448866"/>
          </a:xfrm>
          <a:prstGeom prst="line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ctr" defTabSz="685577" rtl="1">
              <a:defRPr/>
            </a:pPr>
            <a:endParaRPr lang="da-DK" sz="1799" kern="0">
              <a:solidFill>
                <a:sysClr val="windowText" lastClr="000000"/>
              </a:solidFill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217671" y="1376363"/>
            <a:ext cx="1674693" cy="1076326"/>
          </a:xfrm>
          <a:custGeom>
            <a:avLst/>
            <a:gdLst>
              <a:gd name="connsiteX0" fmla="*/ 0 w 2234654"/>
              <a:gd name="connsiteY0" fmla="*/ 0 h 1434898"/>
              <a:gd name="connsiteX1" fmla="*/ 372442 w 2234654"/>
              <a:gd name="connsiteY1" fmla="*/ 0 h 1434898"/>
              <a:gd name="connsiteX2" fmla="*/ 372442 w 2234654"/>
              <a:gd name="connsiteY2" fmla="*/ 0 h 1434898"/>
              <a:gd name="connsiteX3" fmla="*/ 931106 w 2234654"/>
              <a:gd name="connsiteY3" fmla="*/ 0 h 1434898"/>
              <a:gd name="connsiteX4" fmla="*/ 2234654 w 2234654"/>
              <a:gd name="connsiteY4" fmla="*/ 0 h 1434898"/>
              <a:gd name="connsiteX5" fmla="*/ 2234654 w 2234654"/>
              <a:gd name="connsiteY5" fmla="*/ 837024 h 1434898"/>
              <a:gd name="connsiteX6" fmla="*/ 2234654 w 2234654"/>
              <a:gd name="connsiteY6" fmla="*/ 837024 h 1434898"/>
              <a:gd name="connsiteX7" fmla="*/ 2234654 w 2234654"/>
              <a:gd name="connsiteY7" fmla="*/ 1195748 h 1434898"/>
              <a:gd name="connsiteX8" fmla="*/ 2234654 w 2234654"/>
              <a:gd name="connsiteY8" fmla="*/ 1434898 h 1434898"/>
              <a:gd name="connsiteX9" fmla="*/ 931106 w 2234654"/>
              <a:gd name="connsiteY9" fmla="*/ 1434898 h 1434898"/>
              <a:gd name="connsiteX10" fmla="*/ 651782 w 2234654"/>
              <a:gd name="connsiteY10" fmla="*/ 1614260 h 1434898"/>
              <a:gd name="connsiteX11" fmla="*/ 372442 w 2234654"/>
              <a:gd name="connsiteY11" fmla="*/ 1434898 h 1434898"/>
              <a:gd name="connsiteX12" fmla="*/ 0 w 2234654"/>
              <a:gd name="connsiteY12" fmla="*/ 1434898 h 1434898"/>
              <a:gd name="connsiteX13" fmla="*/ 0 w 2234654"/>
              <a:gd name="connsiteY13" fmla="*/ 1195748 h 1434898"/>
              <a:gd name="connsiteX14" fmla="*/ 0 w 2234654"/>
              <a:gd name="connsiteY14" fmla="*/ 837024 h 1434898"/>
              <a:gd name="connsiteX15" fmla="*/ 0 w 2234654"/>
              <a:gd name="connsiteY15" fmla="*/ 837024 h 1434898"/>
              <a:gd name="connsiteX16" fmla="*/ 0 w 2234654"/>
              <a:gd name="connsiteY16" fmla="*/ 0 h 143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54" h="1434898">
                <a:moveTo>
                  <a:pt x="0" y="0"/>
                </a:moveTo>
                <a:lnTo>
                  <a:pt x="372442" y="0"/>
                </a:lnTo>
                <a:lnTo>
                  <a:pt x="372442" y="0"/>
                </a:lnTo>
                <a:lnTo>
                  <a:pt x="931106" y="0"/>
                </a:lnTo>
                <a:lnTo>
                  <a:pt x="2234654" y="0"/>
                </a:lnTo>
                <a:lnTo>
                  <a:pt x="2234654" y="837024"/>
                </a:lnTo>
                <a:lnTo>
                  <a:pt x="2234654" y="837024"/>
                </a:lnTo>
                <a:lnTo>
                  <a:pt x="2234654" y="1195748"/>
                </a:lnTo>
                <a:lnTo>
                  <a:pt x="2234654" y="1434898"/>
                </a:lnTo>
                <a:lnTo>
                  <a:pt x="931106" y="1434898"/>
                </a:lnTo>
                <a:lnTo>
                  <a:pt x="651782" y="1614260"/>
                </a:lnTo>
                <a:lnTo>
                  <a:pt x="372442" y="1434898"/>
                </a:lnTo>
                <a:lnTo>
                  <a:pt x="0" y="1434898"/>
                </a:lnTo>
                <a:lnTo>
                  <a:pt x="0" y="1195748"/>
                </a:lnTo>
                <a:lnTo>
                  <a:pt x="0" y="837024"/>
                </a:lnTo>
                <a:lnTo>
                  <a:pt x="0" y="8370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38237"/>
              <a:satOff val="14549"/>
              <a:lumOff val="-2549"/>
              <a:alphaOff val="0"/>
            </a:schemeClr>
          </a:fillRef>
          <a:effectRef idx="0">
            <a:schemeClr val="accent5">
              <a:hueOff val="-1438237"/>
              <a:satOff val="14549"/>
              <a:lumOff val="-2549"/>
              <a:alphaOff val="0"/>
            </a:schemeClr>
          </a:effectRef>
          <a:fontRef idx="minor">
            <a:schemeClr val="lt1"/>
          </a:fontRef>
        </p:style>
        <p:txBody>
          <a:bodyPr lIns="255953" tIns="85318" rIns="85318" bIns="85318" spcCol="1270" anchor="ctr"/>
          <a:lstStyle/>
          <a:p>
            <a:pPr algn="ctr" defTabSz="2132960" rtl="1">
              <a:lnSpc>
                <a:spcPct val="90000"/>
              </a:lnSpc>
              <a:spcAft>
                <a:spcPct val="35000"/>
              </a:spcAft>
              <a:defRPr/>
            </a:pPr>
            <a:endParaRPr lang="id-ID" sz="4799">
              <a:solidFill>
                <a:srgbClr val="FFFFFF"/>
              </a:solidFill>
              <a:latin typeface="Calibri"/>
              <a:cs typeface="B Nazanin" panose="00000400000000000000" pitchFamily="2" charset="-78"/>
            </a:endParaRPr>
          </a:p>
        </p:txBody>
      </p:sp>
      <p:grpSp>
        <p:nvGrpSpPr>
          <p:cNvPr id="39" name="Group 38"/>
          <p:cNvGrpSpPr/>
          <p:nvPr/>
        </p:nvGrpSpPr>
        <p:grpSpPr bwMode="auto">
          <a:xfrm>
            <a:off x="2815867" y="1697433"/>
            <a:ext cx="396394" cy="394334"/>
            <a:chOff x="4389021" y="3475038"/>
            <a:chExt cx="268350" cy="266701"/>
          </a:xfrm>
          <a:solidFill>
            <a:schemeClr val="bg1"/>
          </a:solidFill>
        </p:grpSpPr>
        <p:sp>
          <p:nvSpPr>
            <p:cNvPr id="40" name="Freeform 105"/>
            <p:cNvSpPr>
              <a:spLocks/>
            </p:cNvSpPr>
            <p:nvPr/>
          </p:nvSpPr>
          <p:spPr bwMode="auto">
            <a:xfrm>
              <a:off x="4389021" y="3651251"/>
              <a:ext cx="98425" cy="90488"/>
            </a:xfrm>
            <a:custGeom>
              <a:avLst/>
              <a:gdLst>
                <a:gd name="T0" fmla="*/ 22 w 26"/>
                <a:gd name="T1" fmla="*/ 1 h 24"/>
                <a:gd name="T2" fmla="*/ 20 w 26"/>
                <a:gd name="T3" fmla="*/ 1 h 24"/>
                <a:gd name="T4" fmla="*/ 0 w 26"/>
                <a:gd name="T5" fmla="*/ 20 h 24"/>
                <a:gd name="T6" fmla="*/ 0 w 26"/>
                <a:gd name="T7" fmla="*/ 22 h 24"/>
                <a:gd name="T8" fmla="*/ 1 w 26"/>
                <a:gd name="T9" fmla="*/ 23 h 24"/>
                <a:gd name="T10" fmla="*/ 5 w 26"/>
                <a:gd name="T11" fmla="*/ 24 h 24"/>
                <a:gd name="T12" fmla="*/ 7 w 26"/>
                <a:gd name="T13" fmla="*/ 24 h 24"/>
                <a:gd name="T14" fmla="*/ 25 w 26"/>
                <a:gd name="T15" fmla="*/ 6 h 24"/>
                <a:gd name="T16" fmla="*/ 25 w 26"/>
                <a:gd name="T17" fmla="*/ 3 h 24"/>
                <a:gd name="T18" fmla="*/ 22 w 26"/>
                <a:gd name="T1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4">
                  <a:moveTo>
                    <a:pt x="22" y="1"/>
                  </a:moveTo>
                  <a:cubicBezTo>
                    <a:pt x="22" y="0"/>
                    <a:pt x="21" y="0"/>
                    <a:pt x="2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4"/>
                    <a:pt x="25" y="3"/>
                  </a:cubicBez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sp>
          <p:nvSpPr>
            <p:cNvPr id="41" name="Freeform 106"/>
            <p:cNvSpPr>
              <a:spLocks noEditPoints="1"/>
            </p:cNvSpPr>
            <p:nvPr/>
          </p:nvSpPr>
          <p:spPr bwMode="auto">
            <a:xfrm>
              <a:off x="4409721" y="3475038"/>
              <a:ext cx="247650" cy="236538"/>
            </a:xfrm>
            <a:custGeom>
              <a:avLst/>
              <a:gdLst>
                <a:gd name="T0" fmla="*/ 45 w 66"/>
                <a:gd name="T1" fmla="*/ 1 h 63"/>
                <a:gd name="T2" fmla="*/ 45 w 66"/>
                <a:gd name="T3" fmla="*/ 0 h 63"/>
                <a:gd name="T4" fmla="*/ 45 w 66"/>
                <a:gd name="T5" fmla="*/ 1 h 63"/>
                <a:gd name="T6" fmla="*/ 40 w 66"/>
                <a:gd name="T7" fmla="*/ 1 h 63"/>
                <a:gd name="T8" fmla="*/ 39 w 66"/>
                <a:gd name="T9" fmla="*/ 2 h 63"/>
                <a:gd name="T10" fmla="*/ 37 w 66"/>
                <a:gd name="T11" fmla="*/ 6 h 63"/>
                <a:gd name="T12" fmla="*/ 38 w 66"/>
                <a:gd name="T13" fmla="*/ 9 h 63"/>
                <a:gd name="T14" fmla="*/ 36 w 66"/>
                <a:gd name="T15" fmla="*/ 16 h 63"/>
                <a:gd name="T16" fmla="*/ 21 w 66"/>
                <a:gd name="T17" fmla="*/ 26 h 63"/>
                <a:gd name="T18" fmla="*/ 5 w 66"/>
                <a:gd name="T19" fmla="*/ 26 h 63"/>
                <a:gd name="T20" fmla="*/ 5 w 66"/>
                <a:gd name="T21" fmla="*/ 26 h 63"/>
                <a:gd name="T22" fmla="*/ 5 w 66"/>
                <a:gd name="T23" fmla="*/ 26 h 63"/>
                <a:gd name="T24" fmla="*/ 0 w 66"/>
                <a:gd name="T25" fmla="*/ 29 h 63"/>
                <a:gd name="T26" fmla="*/ 0 w 66"/>
                <a:gd name="T27" fmla="*/ 30 h 63"/>
                <a:gd name="T28" fmla="*/ 0 w 66"/>
                <a:gd name="T29" fmla="*/ 32 h 63"/>
                <a:gd name="T30" fmla="*/ 31 w 66"/>
                <a:gd name="T31" fmla="*/ 62 h 63"/>
                <a:gd name="T32" fmla="*/ 32 w 66"/>
                <a:gd name="T33" fmla="*/ 63 h 63"/>
                <a:gd name="T34" fmla="*/ 33 w 66"/>
                <a:gd name="T35" fmla="*/ 62 h 63"/>
                <a:gd name="T36" fmla="*/ 37 w 66"/>
                <a:gd name="T37" fmla="*/ 42 h 63"/>
                <a:gd name="T38" fmla="*/ 46 w 66"/>
                <a:gd name="T39" fmla="*/ 27 h 63"/>
                <a:gd name="T40" fmla="*/ 54 w 66"/>
                <a:gd name="T41" fmla="*/ 25 h 63"/>
                <a:gd name="T42" fmla="*/ 56 w 66"/>
                <a:gd name="T43" fmla="*/ 25 h 63"/>
                <a:gd name="T44" fmla="*/ 61 w 66"/>
                <a:gd name="T45" fmla="*/ 23 h 63"/>
                <a:gd name="T46" fmla="*/ 61 w 66"/>
                <a:gd name="T47" fmla="*/ 23 h 63"/>
                <a:gd name="T48" fmla="*/ 45 w 66"/>
                <a:gd name="T49" fmla="*/ 1 h 63"/>
                <a:gd name="T50" fmla="*/ 54 w 66"/>
                <a:gd name="T51" fmla="*/ 9 h 63"/>
                <a:gd name="T52" fmla="*/ 52 w 66"/>
                <a:gd name="T53" fmla="*/ 8 h 63"/>
                <a:gd name="T54" fmla="*/ 54 w 66"/>
                <a:gd name="T55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63">
                  <a:moveTo>
                    <a:pt x="45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0"/>
                    <a:pt x="41" y="0"/>
                    <a:pt x="40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3"/>
                    <a:pt x="37" y="5"/>
                    <a:pt x="37" y="6"/>
                  </a:cubicBezTo>
                  <a:cubicBezTo>
                    <a:pt x="37" y="7"/>
                    <a:pt x="37" y="8"/>
                    <a:pt x="38" y="9"/>
                  </a:cubicBezTo>
                  <a:cubicBezTo>
                    <a:pt x="39" y="12"/>
                    <a:pt x="38" y="15"/>
                    <a:pt x="36" y="16"/>
                  </a:cubicBezTo>
                  <a:cubicBezTo>
                    <a:pt x="33" y="19"/>
                    <a:pt x="24" y="28"/>
                    <a:pt x="21" y="26"/>
                  </a:cubicBezTo>
                  <a:cubicBezTo>
                    <a:pt x="16" y="23"/>
                    <a:pt x="10" y="24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3"/>
                    <a:pt x="32" y="63"/>
                    <a:pt x="32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8" y="57"/>
                    <a:pt x="41" y="49"/>
                    <a:pt x="37" y="42"/>
                  </a:cubicBezTo>
                  <a:cubicBezTo>
                    <a:pt x="35" y="39"/>
                    <a:pt x="44" y="30"/>
                    <a:pt x="46" y="27"/>
                  </a:cubicBezTo>
                  <a:cubicBezTo>
                    <a:pt x="48" y="25"/>
                    <a:pt x="51" y="24"/>
                    <a:pt x="54" y="25"/>
                  </a:cubicBezTo>
                  <a:cubicBezTo>
                    <a:pt x="54" y="25"/>
                    <a:pt x="55" y="25"/>
                    <a:pt x="56" y="25"/>
                  </a:cubicBezTo>
                  <a:cubicBezTo>
                    <a:pt x="58" y="25"/>
                    <a:pt x="60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6" y="17"/>
                    <a:pt x="54" y="3"/>
                    <a:pt x="45" y="1"/>
                  </a:cubicBezTo>
                  <a:close/>
                  <a:moveTo>
                    <a:pt x="54" y="9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9"/>
                    <a:pt x="5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685577" rtl="1">
                <a:defRPr/>
              </a:pPr>
              <a:endParaRPr lang="en-US" sz="1799">
                <a:solidFill>
                  <a:srgbClr val="1C1C1C"/>
                </a:solidFill>
                <a:latin typeface="Calibri"/>
                <a:cs typeface="B Nazanin" panose="00000400000000000000" pitchFamily="2" charset="-78"/>
              </a:endParaRPr>
            </a:p>
          </p:txBody>
        </p:sp>
      </p:grpSp>
      <p:sp>
        <p:nvSpPr>
          <p:cNvPr id="22" name="Line 33"/>
          <p:cNvSpPr>
            <a:spLocks noChangeShapeType="1"/>
          </p:cNvSpPr>
          <p:nvPr/>
        </p:nvSpPr>
        <p:spPr bwMode="auto">
          <a:xfrm flipV="1">
            <a:off x="4211352" y="2571751"/>
            <a:ext cx="0" cy="451247"/>
          </a:xfrm>
          <a:prstGeom prst="line">
            <a:avLst/>
          </a:prstGeom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 defTabSz="685577" rtl="1">
              <a:defRPr/>
            </a:pPr>
            <a:endParaRPr lang="da-DK" sz="1799" kern="0">
              <a:solidFill>
                <a:sysClr val="windowText" lastClr="000000"/>
              </a:solidFill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724536" y="1376363"/>
            <a:ext cx="1675883" cy="1076325"/>
          </a:xfrm>
          <a:custGeom>
            <a:avLst/>
            <a:gdLst>
              <a:gd name="connsiteX0" fmla="*/ 0 w 2234654"/>
              <a:gd name="connsiteY0" fmla="*/ 0 h 1434898"/>
              <a:gd name="connsiteX1" fmla="*/ 372442 w 2234654"/>
              <a:gd name="connsiteY1" fmla="*/ 0 h 1434898"/>
              <a:gd name="connsiteX2" fmla="*/ 372442 w 2234654"/>
              <a:gd name="connsiteY2" fmla="*/ 0 h 1434898"/>
              <a:gd name="connsiteX3" fmla="*/ 931106 w 2234654"/>
              <a:gd name="connsiteY3" fmla="*/ 0 h 1434898"/>
              <a:gd name="connsiteX4" fmla="*/ 2234654 w 2234654"/>
              <a:gd name="connsiteY4" fmla="*/ 0 h 1434898"/>
              <a:gd name="connsiteX5" fmla="*/ 2234654 w 2234654"/>
              <a:gd name="connsiteY5" fmla="*/ 837024 h 1434898"/>
              <a:gd name="connsiteX6" fmla="*/ 2234654 w 2234654"/>
              <a:gd name="connsiteY6" fmla="*/ 837024 h 1434898"/>
              <a:gd name="connsiteX7" fmla="*/ 2234654 w 2234654"/>
              <a:gd name="connsiteY7" fmla="*/ 1195748 h 1434898"/>
              <a:gd name="connsiteX8" fmla="*/ 2234654 w 2234654"/>
              <a:gd name="connsiteY8" fmla="*/ 1434898 h 1434898"/>
              <a:gd name="connsiteX9" fmla="*/ 931106 w 2234654"/>
              <a:gd name="connsiteY9" fmla="*/ 1434898 h 1434898"/>
              <a:gd name="connsiteX10" fmla="*/ 651782 w 2234654"/>
              <a:gd name="connsiteY10" fmla="*/ 1614260 h 1434898"/>
              <a:gd name="connsiteX11" fmla="*/ 372442 w 2234654"/>
              <a:gd name="connsiteY11" fmla="*/ 1434898 h 1434898"/>
              <a:gd name="connsiteX12" fmla="*/ 0 w 2234654"/>
              <a:gd name="connsiteY12" fmla="*/ 1434898 h 1434898"/>
              <a:gd name="connsiteX13" fmla="*/ 0 w 2234654"/>
              <a:gd name="connsiteY13" fmla="*/ 1195748 h 1434898"/>
              <a:gd name="connsiteX14" fmla="*/ 0 w 2234654"/>
              <a:gd name="connsiteY14" fmla="*/ 837024 h 1434898"/>
              <a:gd name="connsiteX15" fmla="*/ 0 w 2234654"/>
              <a:gd name="connsiteY15" fmla="*/ 837024 h 1434898"/>
              <a:gd name="connsiteX16" fmla="*/ 0 w 2234654"/>
              <a:gd name="connsiteY16" fmla="*/ 0 h 143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54" h="1434898">
                <a:moveTo>
                  <a:pt x="0" y="0"/>
                </a:moveTo>
                <a:lnTo>
                  <a:pt x="372442" y="0"/>
                </a:lnTo>
                <a:lnTo>
                  <a:pt x="372442" y="0"/>
                </a:lnTo>
                <a:lnTo>
                  <a:pt x="931106" y="0"/>
                </a:lnTo>
                <a:lnTo>
                  <a:pt x="2234654" y="0"/>
                </a:lnTo>
                <a:lnTo>
                  <a:pt x="2234654" y="837024"/>
                </a:lnTo>
                <a:lnTo>
                  <a:pt x="2234654" y="837024"/>
                </a:lnTo>
                <a:lnTo>
                  <a:pt x="2234654" y="1195748"/>
                </a:lnTo>
                <a:lnTo>
                  <a:pt x="2234654" y="1434898"/>
                </a:lnTo>
                <a:lnTo>
                  <a:pt x="931106" y="1434898"/>
                </a:lnTo>
                <a:lnTo>
                  <a:pt x="651782" y="1614260"/>
                </a:lnTo>
                <a:lnTo>
                  <a:pt x="372442" y="1434898"/>
                </a:lnTo>
                <a:lnTo>
                  <a:pt x="0" y="1434898"/>
                </a:lnTo>
                <a:lnTo>
                  <a:pt x="0" y="1195748"/>
                </a:lnTo>
                <a:lnTo>
                  <a:pt x="0" y="837024"/>
                </a:lnTo>
                <a:lnTo>
                  <a:pt x="0" y="8370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876473"/>
              <a:satOff val="29098"/>
              <a:lumOff val="-5098"/>
              <a:alphaOff val="0"/>
            </a:schemeClr>
          </a:fillRef>
          <a:effectRef idx="0">
            <a:schemeClr val="accent5">
              <a:hueOff val="-2876473"/>
              <a:satOff val="29098"/>
              <a:lumOff val="-5098"/>
              <a:alphaOff val="0"/>
            </a:schemeClr>
          </a:effectRef>
          <a:fontRef idx="minor">
            <a:schemeClr val="lt1"/>
          </a:fontRef>
        </p:style>
        <p:txBody>
          <a:bodyPr lIns="255953" tIns="85318" rIns="85318" bIns="85318" spcCol="1270" anchor="ctr"/>
          <a:lstStyle/>
          <a:p>
            <a:pPr algn="ctr" defTabSz="2132960" rtl="1">
              <a:lnSpc>
                <a:spcPct val="90000"/>
              </a:lnSpc>
              <a:spcAft>
                <a:spcPct val="35000"/>
              </a:spcAft>
              <a:defRPr/>
            </a:pPr>
            <a:endParaRPr lang="id-ID" sz="4799">
              <a:solidFill>
                <a:srgbClr val="FFFFFF"/>
              </a:solidFill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88097" name="Freeform 101"/>
          <p:cNvSpPr>
            <a:spLocks noEditPoints="1"/>
          </p:cNvSpPr>
          <p:nvPr/>
        </p:nvSpPr>
        <p:spPr bwMode="auto">
          <a:xfrm>
            <a:off x="4263999" y="1713972"/>
            <a:ext cx="457005" cy="423055"/>
          </a:xfrm>
          <a:custGeom>
            <a:avLst/>
            <a:gdLst>
              <a:gd name="T0" fmla="*/ 39 w 68"/>
              <a:gd name="T1" fmla="*/ 36 h 63"/>
              <a:gd name="T2" fmla="*/ 41 w 68"/>
              <a:gd name="T3" fmla="*/ 44 h 63"/>
              <a:gd name="T4" fmla="*/ 35 w 68"/>
              <a:gd name="T5" fmla="*/ 50 h 63"/>
              <a:gd name="T6" fmla="*/ 27 w 68"/>
              <a:gd name="T7" fmla="*/ 53 h 63"/>
              <a:gd name="T8" fmla="*/ 18 w 68"/>
              <a:gd name="T9" fmla="*/ 53 h 63"/>
              <a:gd name="T10" fmla="*/ 11 w 68"/>
              <a:gd name="T11" fmla="*/ 50 h 63"/>
              <a:gd name="T12" fmla="*/ 4 w 68"/>
              <a:gd name="T13" fmla="*/ 44 h 63"/>
              <a:gd name="T14" fmla="*/ 6 w 68"/>
              <a:gd name="T15" fmla="*/ 36 h 63"/>
              <a:gd name="T16" fmla="*/ 0 w 68"/>
              <a:gd name="T17" fmla="*/ 28 h 63"/>
              <a:gd name="T18" fmla="*/ 7 w 68"/>
              <a:gd name="T19" fmla="*/ 23 h 63"/>
              <a:gd name="T20" fmla="*/ 4 w 68"/>
              <a:gd name="T21" fmla="*/ 18 h 63"/>
              <a:gd name="T22" fmla="*/ 15 w 68"/>
              <a:gd name="T23" fmla="*/ 16 h 63"/>
              <a:gd name="T24" fmla="*/ 19 w 68"/>
              <a:gd name="T25" fmla="*/ 8 h 63"/>
              <a:gd name="T26" fmla="*/ 28 w 68"/>
              <a:gd name="T27" fmla="*/ 15 h 63"/>
              <a:gd name="T28" fmla="*/ 35 w 68"/>
              <a:gd name="T29" fmla="*/ 12 h 63"/>
              <a:gd name="T30" fmla="*/ 41 w 68"/>
              <a:gd name="T31" fmla="*/ 19 h 63"/>
              <a:gd name="T32" fmla="*/ 45 w 68"/>
              <a:gd name="T33" fmla="*/ 27 h 63"/>
              <a:gd name="T34" fmla="*/ 23 w 68"/>
              <a:gd name="T35" fmla="*/ 22 h 63"/>
              <a:gd name="T36" fmla="*/ 32 w 68"/>
              <a:gd name="T37" fmla="*/ 31 h 63"/>
              <a:gd name="T38" fmla="*/ 63 w 68"/>
              <a:gd name="T39" fmla="*/ 16 h 63"/>
              <a:gd name="T40" fmla="*/ 64 w 68"/>
              <a:gd name="T41" fmla="*/ 24 h 63"/>
              <a:gd name="T42" fmla="*/ 55 w 68"/>
              <a:gd name="T43" fmla="*/ 22 h 63"/>
              <a:gd name="T44" fmla="*/ 46 w 68"/>
              <a:gd name="T45" fmla="*/ 24 h 63"/>
              <a:gd name="T46" fmla="*/ 46 w 68"/>
              <a:gd name="T47" fmla="*/ 16 h 63"/>
              <a:gd name="T48" fmla="*/ 46 w 68"/>
              <a:gd name="T49" fmla="*/ 9 h 63"/>
              <a:gd name="T50" fmla="*/ 46 w 68"/>
              <a:gd name="T51" fmla="*/ 2 h 63"/>
              <a:gd name="T52" fmla="*/ 55 w 68"/>
              <a:gd name="T53" fmla="*/ 4 h 63"/>
              <a:gd name="T54" fmla="*/ 59 w 68"/>
              <a:gd name="T55" fmla="*/ 0 h 63"/>
              <a:gd name="T56" fmla="*/ 62 w 68"/>
              <a:gd name="T57" fmla="*/ 7 h 63"/>
              <a:gd name="T58" fmla="*/ 68 w 68"/>
              <a:gd name="T59" fmla="*/ 15 h 63"/>
              <a:gd name="T60" fmla="*/ 62 w 68"/>
              <a:gd name="T61" fmla="*/ 55 h 63"/>
              <a:gd name="T62" fmla="*/ 59 w 68"/>
              <a:gd name="T63" fmla="*/ 63 h 63"/>
              <a:gd name="T64" fmla="*/ 54 w 68"/>
              <a:gd name="T65" fmla="*/ 59 h 63"/>
              <a:gd name="T66" fmla="*/ 45 w 68"/>
              <a:gd name="T67" fmla="*/ 60 h 63"/>
              <a:gd name="T68" fmla="*/ 41 w 68"/>
              <a:gd name="T69" fmla="*/ 52 h 63"/>
              <a:gd name="T70" fmla="*/ 47 w 68"/>
              <a:gd name="T71" fmla="*/ 44 h 63"/>
              <a:gd name="T72" fmla="*/ 50 w 68"/>
              <a:gd name="T73" fmla="*/ 36 h 63"/>
              <a:gd name="T74" fmla="*/ 56 w 68"/>
              <a:gd name="T75" fmla="*/ 40 h 63"/>
              <a:gd name="T76" fmla="*/ 64 w 68"/>
              <a:gd name="T77" fmla="*/ 39 h 63"/>
              <a:gd name="T78" fmla="*/ 63 w 68"/>
              <a:gd name="T79" fmla="*/ 46 h 63"/>
              <a:gd name="T80" fmla="*/ 55 w 68"/>
              <a:gd name="T81" fmla="*/ 8 h 63"/>
              <a:gd name="T82" fmla="*/ 59 w 68"/>
              <a:gd name="T83" fmla="*/ 13 h 63"/>
              <a:gd name="T84" fmla="*/ 50 w 68"/>
              <a:gd name="T85" fmla="*/ 49 h 63"/>
              <a:gd name="T86" fmla="*/ 55 w 68"/>
              <a:gd name="T87" fmla="*/ 45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 flipV="1">
            <a:off x="5715838" y="2558654"/>
            <a:ext cx="0" cy="448866"/>
          </a:xfrm>
          <a:prstGeom prst="line">
            <a:avLst/>
          </a:prstGeom>
          <a:ln w="12700">
            <a:solidFill>
              <a:schemeClr val="accent4"/>
            </a:solidFill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algn="ctr" defTabSz="685577" rtl="1">
              <a:defRPr/>
            </a:pPr>
            <a:endParaRPr lang="da-DK" sz="1799" kern="0">
              <a:solidFill>
                <a:sysClr val="windowText" lastClr="000000"/>
              </a:solidFill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232593" y="1376363"/>
            <a:ext cx="1675883" cy="1076326"/>
          </a:xfrm>
          <a:custGeom>
            <a:avLst/>
            <a:gdLst>
              <a:gd name="connsiteX0" fmla="*/ 0 w 2234654"/>
              <a:gd name="connsiteY0" fmla="*/ 0 h 1434898"/>
              <a:gd name="connsiteX1" fmla="*/ 372442 w 2234654"/>
              <a:gd name="connsiteY1" fmla="*/ 0 h 1434898"/>
              <a:gd name="connsiteX2" fmla="*/ 372442 w 2234654"/>
              <a:gd name="connsiteY2" fmla="*/ 0 h 1434898"/>
              <a:gd name="connsiteX3" fmla="*/ 931106 w 2234654"/>
              <a:gd name="connsiteY3" fmla="*/ 0 h 1434898"/>
              <a:gd name="connsiteX4" fmla="*/ 2234654 w 2234654"/>
              <a:gd name="connsiteY4" fmla="*/ 0 h 1434898"/>
              <a:gd name="connsiteX5" fmla="*/ 2234654 w 2234654"/>
              <a:gd name="connsiteY5" fmla="*/ 837024 h 1434898"/>
              <a:gd name="connsiteX6" fmla="*/ 2234654 w 2234654"/>
              <a:gd name="connsiteY6" fmla="*/ 837024 h 1434898"/>
              <a:gd name="connsiteX7" fmla="*/ 2234654 w 2234654"/>
              <a:gd name="connsiteY7" fmla="*/ 1195748 h 1434898"/>
              <a:gd name="connsiteX8" fmla="*/ 2234654 w 2234654"/>
              <a:gd name="connsiteY8" fmla="*/ 1434898 h 1434898"/>
              <a:gd name="connsiteX9" fmla="*/ 931106 w 2234654"/>
              <a:gd name="connsiteY9" fmla="*/ 1434898 h 1434898"/>
              <a:gd name="connsiteX10" fmla="*/ 651782 w 2234654"/>
              <a:gd name="connsiteY10" fmla="*/ 1614260 h 1434898"/>
              <a:gd name="connsiteX11" fmla="*/ 372442 w 2234654"/>
              <a:gd name="connsiteY11" fmla="*/ 1434898 h 1434898"/>
              <a:gd name="connsiteX12" fmla="*/ 0 w 2234654"/>
              <a:gd name="connsiteY12" fmla="*/ 1434898 h 1434898"/>
              <a:gd name="connsiteX13" fmla="*/ 0 w 2234654"/>
              <a:gd name="connsiteY13" fmla="*/ 1195748 h 1434898"/>
              <a:gd name="connsiteX14" fmla="*/ 0 w 2234654"/>
              <a:gd name="connsiteY14" fmla="*/ 837024 h 1434898"/>
              <a:gd name="connsiteX15" fmla="*/ 0 w 2234654"/>
              <a:gd name="connsiteY15" fmla="*/ 837024 h 1434898"/>
              <a:gd name="connsiteX16" fmla="*/ 0 w 2234654"/>
              <a:gd name="connsiteY16" fmla="*/ 0 h 143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54" h="1434898">
                <a:moveTo>
                  <a:pt x="0" y="0"/>
                </a:moveTo>
                <a:lnTo>
                  <a:pt x="372442" y="0"/>
                </a:lnTo>
                <a:lnTo>
                  <a:pt x="372442" y="0"/>
                </a:lnTo>
                <a:lnTo>
                  <a:pt x="931106" y="0"/>
                </a:lnTo>
                <a:lnTo>
                  <a:pt x="2234654" y="0"/>
                </a:lnTo>
                <a:lnTo>
                  <a:pt x="2234654" y="837024"/>
                </a:lnTo>
                <a:lnTo>
                  <a:pt x="2234654" y="837024"/>
                </a:lnTo>
                <a:lnTo>
                  <a:pt x="2234654" y="1195748"/>
                </a:lnTo>
                <a:lnTo>
                  <a:pt x="2234654" y="1434898"/>
                </a:lnTo>
                <a:lnTo>
                  <a:pt x="931106" y="1434898"/>
                </a:lnTo>
                <a:lnTo>
                  <a:pt x="651782" y="1614260"/>
                </a:lnTo>
                <a:lnTo>
                  <a:pt x="372442" y="1434898"/>
                </a:lnTo>
                <a:lnTo>
                  <a:pt x="0" y="1434898"/>
                </a:lnTo>
                <a:lnTo>
                  <a:pt x="0" y="1195748"/>
                </a:lnTo>
                <a:lnTo>
                  <a:pt x="0" y="837024"/>
                </a:lnTo>
                <a:lnTo>
                  <a:pt x="0" y="8370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314710"/>
              <a:satOff val="43647"/>
              <a:lumOff val="-7647"/>
              <a:alphaOff val="0"/>
            </a:schemeClr>
          </a:fillRef>
          <a:effectRef idx="0">
            <a:schemeClr val="accent5">
              <a:hueOff val="-4314710"/>
              <a:satOff val="43647"/>
              <a:lumOff val="-7647"/>
              <a:alphaOff val="0"/>
            </a:schemeClr>
          </a:effectRef>
          <a:fontRef idx="minor">
            <a:schemeClr val="lt1"/>
          </a:fontRef>
        </p:style>
        <p:txBody>
          <a:bodyPr lIns="255953" tIns="85318" rIns="85318" bIns="85318" spcCol="1270" anchor="ctr"/>
          <a:lstStyle/>
          <a:p>
            <a:pPr algn="ctr" defTabSz="2132960" rtl="1">
              <a:lnSpc>
                <a:spcPct val="90000"/>
              </a:lnSpc>
              <a:spcAft>
                <a:spcPct val="35000"/>
              </a:spcAft>
              <a:defRPr/>
            </a:pPr>
            <a:endParaRPr lang="id-ID" sz="4799">
              <a:solidFill>
                <a:srgbClr val="FFFFFF"/>
              </a:solidFill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88093" name="Freeform 51"/>
          <p:cNvSpPr>
            <a:spLocks noEditPoints="1"/>
          </p:cNvSpPr>
          <p:nvPr/>
        </p:nvSpPr>
        <p:spPr bwMode="auto">
          <a:xfrm>
            <a:off x="5758108" y="1759756"/>
            <a:ext cx="442430" cy="365573"/>
          </a:xfrm>
          <a:custGeom>
            <a:avLst/>
            <a:gdLst>
              <a:gd name="T0" fmla="*/ 457620 w 107"/>
              <a:gd name="T1" fmla="*/ 348895 h 88"/>
              <a:gd name="T2" fmla="*/ 457620 w 107"/>
              <a:gd name="T3" fmla="*/ 38766 h 88"/>
              <a:gd name="T4" fmla="*/ 457620 w 107"/>
              <a:gd name="T5" fmla="*/ 16614 h 88"/>
              <a:gd name="T6" fmla="*/ 468647 w 107"/>
              <a:gd name="T7" fmla="*/ 0 h 88"/>
              <a:gd name="T8" fmla="*/ 479674 w 107"/>
              <a:gd name="T9" fmla="*/ 0 h 88"/>
              <a:gd name="T10" fmla="*/ 490701 w 107"/>
              <a:gd name="T11" fmla="*/ 0 h 88"/>
              <a:gd name="T12" fmla="*/ 490701 w 107"/>
              <a:gd name="T13" fmla="*/ 382123 h 88"/>
              <a:gd name="T14" fmla="*/ 479674 w 107"/>
              <a:gd name="T15" fmla="*/ 387661 h 88"/>
              <a:gd name="T16" fmla="*/ 468647 w 107"/>
              <a:gd name="T17" fmla="*/ 382123 h 88"/>
              <a:gd name="T18" fmla="*/ 457620 w 107"/>
              <a:gd name="T19" fmla="*/ 371047 h 88"/>
              <a:gd name="T20" fmla="*/ 457620 w 107"/>
              <a:gd name="T21" fmla="*/ 348895 h 88"/>
              <a:gd name="T22" fmla="*/ 132324 w 107"/>
              <a:gd name="T23" fmla="*/ 348895 h 88"/>
              <a:gd name="T24" fmla="*/ 132324 w 107"/>
              <a:gd name="T25" fmla="*/ 38766 h 88"/>
              <a:gd name="T26" fmla="*/ 132324 w 107"/>
              <a:gd name="T27" fmla="*/ 16614 h 88"/>
              <a:gd name="T28" fmla="*/ 121297 w 107"/>
              <a:gd name="T29" fmla="*/ 0 h 88"/>
              <a:gd name="T30" fmla="*/ 110270 w 107"/>
              <a:gd name="T31" fmla="*/ 0 h 88"/>
              <a:gd name="T32" fmla="*/ 99243 w 107"/>
              <a:gd name="T33" fmla="*/ 0 h 88"/>
              <a:gd name="T34" fmla="*/ 99243 w 107"/>
              <a:gd name="T35" fmla="*/ 382123 h 88"/>
              <a:gd name="T36" fmla="*/ 110270 w 107"/>
              <a:gd name="T37" fmla="*/ 387661 h 88"/>
              <a:gd name="T38" fmla="*/ 121297 w 107"/>
              <a:gd name="T39" fmla="*/ 382123 h 88"/>
              <a:gd name="T40" fmla="*/ 132324 w 107"/>
              <a:gd name="T41" fmla="*/ 371047 h 88"/>
              <a:gd name="T42" fmla="*/ 132324 w 107"/>
              <a:gd name="T43" fmla="*/ 348895 h 88"/>
              <a:gd name="T44" fmla="*/ 198486 w 107"/>
              <a:gd name="T45" fmla="*/ 282439 h 88"/>
              <a:gd name="T46" fmla="*/ 198486 w 107"/>
              <a:gd name="T47" fmla="*/ 304591 h 88"/>
              <a:gd name="T48" fmla="*/ 181945 w 107"/>
              <a:gd name="T49" fmla="*/ 321205 h 88"/>
              <a:gd name="T50" fmla="*/ 170918 w 107"/>
              <a:gd name="T51" fmla="*/ 326743 h 88"/>
              <a:gd name="T52" fmla="*/ 159891 w 107"/>
              <a:gd name="T53" fmla="*/ 321205 h 88"/>
              <a:gd name="T54" fmla="*/ 159891 w 107"/>
              <a:gd name="T55" fmla="*/ 66456 h 88"/>
              <a:gd name="T56" fmla="*/ 170918 w 107"/>
              <a:gd name="T57" fmla="*/ 60918 h 88"/>
              <a:gd name="T58" fmla="*/ 181945 w 107"/>
              <a:gd name="T59" fmla="*/ 66456 h 88"/>
              <a:gd name="T60" fmla="*/ 198486 w 107"/>
              <a:gd name="T61" fmla="*/ 77532 h 88"/>
              <a:gd name="T62" fmla="*/ 198486 w 107"/>
              <a:gd name="T63" fmla="*/ 99684 h 88"/>
              <a:gd name="T64" fmla="*/ 198486 w 107"/>
              <a:gd name="T65" fmla="*/ 282439 h 88"/>
              <a:gd name="T66" fmla="*/ 336323 w 107"/>
              <a:gd name="T67" fmla="*/ 443041 h 88"/>
              <a:gd name="T68" fmla="*/ 297729 w 107"/>
              <a:gd name="T69" fmla="*/ 487345 h 88"/>
              <a:gd name="T70" fmla="*/ 253621 w 107"/>
              <a:gd name="T71" fmla="*/ 443041 h 88"/>
              <a:gd name="T72" fmla="*/ 253621 w 107"/>
              <a:gd name="T73" fmla="*/ 132912 h 88"/>
              <a:gd name="T74" fmla="*/ 297729 w 107"/>
              <a:gd name="T75" fmla="*/ 88608 h 88"/>
              <a:gd name="T76" fmla="*/ 336323 w 107"/>
              <a:gd name="T77" fmla="*/ 132912 h 88"/>
              <a:gd name="T78" fmla="*/ 336323 w 107"/>
              <a:gd name="T79" fmla="*/ 443041 h 88"/>
              <a:gd name="T80" fmla="*/ 391458 w 107"/>
              <a:gd name="T81" fmla="*/ 282439 h 88"/>
              <a:gd name="T82" fmla="*/ 391458 w 107"/>
              <a:gd name="T83" fmla="*/ 304591 h 88"/>
              <a:gd name="T84" fmla="*/ 407999 w 107"/>
              <a:gd name="T85" fmla="*/ 321205 h 88"/>
              <a:gd name="T86" fmla="*/ 419026 w 107"/>
              <a:gd name="T87" fmla="*/ 326743 h 88"/>
              <a:gd name="T88" fmla="*/ 430053 w 107"/>
              <a:gd name="T89" fmla="*/ 321205 h 88"/>
              <a:gd name="T90" fmla="*/ 430053 w 107"/>
              <a:gd name="T91" fmla="*/ 66456 h 88"/>
              <a:gd name="T92" fmla="*/ 419026 w 107"/>
              <a:gd name="T93" fmla="*/ 60918 h 88"/>
              <a:gd name="T94" fmla="*/ 407999 w 107"/>
              <a:gd name="T95" fmla="*/ 66456 h 88"/>
              <a:gd name="T96" fmla="*/ 391458 w 107"/>
              <a:gd name="T97" fmla="*/ 77532 h 88"/>
              <a:gd name="T98" fmla="*/ 391458 w 107"/>
              <a:gd name="T99" fmla="*/ 99684 h 88"/>
              <a:gd name="T100" fmla="*/ 391458 w 107"/>
              <a:gd name="T101" fmla="*/ 282439 h 8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7" h="88">
                <a:moveTo>
                  <a:pt x="83" y="63"/>
                </a:moveTo>
                <a:cubicBezTo>
                  <a:pt x="97" y="47"/>
                  <a:pt x="97" y="23"/>
                  <a:pt x="83" y="7"/>
                </a:cubicBezTo>
                <a:cubicBezTo>
                  <a:pt x="82" y="6"/>
                  <a:pt x="82" y="4"/>
                  <a:pt x="83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7" y="0"/>
                </a:cubicBezTo>
                <a:cubicBezTo>
                  <a:pt x="88" y="0"/>
                  <a:pt x="89" y="0"/>
                  <a:pt x="89" y="0"/>
                </a:cubicBezTo>
                <a:cubicBezTo>
                  <a:pt x="107" y="20"/>
                  <a:pt x="107" y="50"/>
                  <a:pt x="89" y="69"/>
                </a:cubicBezTo>
                <a:cubicBezTo>
                  <a:pt x="89" y="70"/>
                  <a:pt x="88" y="70"/>
                  <a:pt x="87" y="70"/>
                </a:cubicBezTo>
                <a:cubicBezTo>
                  <a:pt x="86" y="70"/>
                  <a:pt x="86" y="70"/>
                  <a:pt x="85" y="69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5"/>
                  <a:pt x="82" y="64"/>
                  <a:pt x="83" y="63"/>
                </a:cubicBezTo>
                <a:close/>
                <a:moveTo>
                  <a:pt x="24" y="63"/>
                </a:moveTo>
                <a:cubicBezTo>
                  <a:pt x="10" y="47"/>
                  <a:pt x="10" y="23"/>
                  <a:pt x="24" y="7"/>
                </a:cubicBezTo>
                <a:cubicBezTo>
                  <a:pt x="25" y="6"/>
                  <a:pt x="25" y="4"/>
                  <a:pt x="24" y="3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0" y="20"/>
                  <a:pt x="0" y="50"/>
                  <a:pt x="18" y="69"/>
                </a:cubicBezTo>
                <a:cubicBezTo>
                  <a:pt x="18" y="70"/>
                  <a:pt x="19" y="70"/>
                  <a:pt x="20" y="70"/>
                </a:cubicBezTo>
                <a:cubicBezTo>
                  <a:pt x="21" y="70"/>
                  <a:pt x="21" y="70"/>
                  <a:pt x="22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5"/>
                  <a:pt x="25" y="64"/>
                  <a:pt x="24" y="63"/>
                </a:cubicBezTo>
                <a:close/>
                <a:moveTo>
                  <a:pt x="36" y="51"/>
                </a:moveTo>
                <a:cubicBezTo>
                  <a:pt x="37" y="53"/>
                  <a:pt x="37" y="54"/>
                  <a:pt x="36" y="55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2" y="59"/>
                  <a:pt x="31" y="59"/>
                </a:cubicBezTo>
                <a:cubicBezTo>
                  <a:pt x="30" y="58"/>
                  <a:pt x="30" y="58"/>
                  <a:pt x="29" y="58"/>
                </a:cubicBezTo>
                <a:cubicBezTo>
                  <a:pt x="18" y="44"/>
                  <a:pt x="18" y="25"/>
                  <a:pt x="29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2" y="11"/>
                  <a:pt x="33" y="11"/>
                  <a:pt x="33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5"/>
                  <a:pt x="37" y="17"/>
                  <a:pt x="36" y="18"/>
                </a:cubicBezTo>
                <a:cubicBezTo>
                  <a:pt x="28" y="28"/>
                  <a:pt x="28" y="42"/>
                  <a:pt x="36" y="51"/>
                </a:cubicBezTo>
                <a:close/>
                <a:moveTo>
                  <a:pt x="61" y="80"/>
                </a:moveTo>
                <a:cubicBezTo>
                  <a:pt x="61" y="84"/>
                  <a:pt x="58" y="88"/>
                  <a:pt x="54" y="88"/>
                </a:cubicBezTo>
                <a:cubicBezTo>
                  <a:pt x="49" y="88"/>
                  <a:pt x="46" y="84"/>
                  <a:pt x="46" y="80"/>
                </a:cubicBezTo>
                <a:cubicBezTo>
                  <a:pt x="46" y="60"/>
                  <a:pt x="46" y="44"/>
                  <a:pt x="46" y="24"/>
                </a:cubicBezTo>
                <a:cubicBezTo>
                  <a:pt x="46" y="19"/>
                  <a:pt x="49" y="16"/>
                  <a:pt x="54" y="16"/>
                </a:cubicBezTo>
                <a:cubicBezTo>
                  <a:pt x="58" y="16"/>
                  <a:pt x="61" y="19"/>
                  <a:pt x="61" y="24"/>
                </a:cubicBezTo>
                <a:cubicBezTo>
                  <a:pt x="61" y="44"/>
                  <a:pt x="61" y="60"/>
                  <a:pt x="61" y="80"/>
                </a:cubicBezTo>
                <a:close/>
                <a:moveTo>
                  <a:pt x="71" y="51"/>
                </a:moveTo>
                <a:cubicBezTo>
                  <a:pt x="70" y="53"/>
                  <a:pt x="70" y="54"/>
                  <a:pt x="71" y="55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89" y="44"/>
                  <a:pt x="89" y="25"/>
                  <a:pt x="78" y="12"/>
                </a:cubicBezTo>
                <a:cubicBezTo>
                  <a:pt x="77" y="11"/>
                  <a:pt x="77" y="11"/>
                  <a:pt x="76" y="11"/>
                </a:cubicBezTo>
                <a:cubicBezTo>
                  <a:pt x="75" y="11"/>
                  <a:pt x="74" y="11"/>
                  <a:pt x="74" y="12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7"/>
                  <a:pt x="71" y="18"/>
                </a:cubicBezTo>
                <a:cubicBezTo>
                  <a:pt x="79" y="28"/>
                  <a:pt x="79" y="42"/>
                  <a:pt x="7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V="1">
            <a:off x="7228656" y="2571751"/>
            <a:ext cx="0" cy="451247"/>
          </a:xfrm>
          <a:prstGeom prst="lin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defTabSz="685577" rtl="1">
              <a:defRPr/>
            </a:pPr>
            <a:endParaRPr lang="da-DK" sz="1799" kern="0">
              <a:solidFill>
                <a:sysClr val="windowText" lastClr="000000"/>
              </a:solidFill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740650" y="1376363"/>
            <a:ext cx="1675883" cy="1076325"/>
          </a:xfrm>
          <a:custGeom>
            <a:avLst/>
            <a:gdLst>
              <a:gd name="connsiteX0" fmla="*/ 0 w 2234654"/>
              <a:gd name="connsiteY0" fmla="*/ 0 h 1434898"/>
              <a:gd name="connsiteX1" fmla="*/ 372442 w 2234654"/>
              <a:gd name="connsiteY1" fmla="*/ 0 h 1434898"/>
              <a:gd name="connsiteX2" fmla="*/ 372442 w 2234654"/>
              <a:gd name="connsiteY2" fmla="*/ 0 h 1434898"/>
              <a:gd name="connsiteX3" fmla="*/ 931106 w 2234654"/>
              <a:gd name="connsiteY3" fmla="*/ 0 h 1434898"/>
              <a:gd name="connsiteX4" fmla="*/ 2234654 w 2234654"/>
              <a:gd name="connsiteY4" fmla="*/ 0 h 1434898"/>
              <a:gd name="connsiteX5" fmla="*/ 2234654 w 2234654"/>
              <a:gd name="connsiteY5" fmla="*/ 837024 h 1434898"/>
              <a:gd name="connsiteX6" fmla="*/ 2234654 w 2234654"/>
              <a:gd name="connsiteY6" fmla="*/ 837024 h 1434898"/>
              <a:gd name="connsiteX7" fmla="*/ 2234654 w 2234654"/>
              <a:gd name="connsiteY7" fmla="*/ 1195748 h 1434898"/>
              <a:gd name="connsiteX8" fmla="*/ 2234654 w 2234654"/>
              <a:gd name="connsiteY8" fmla="*/ 1434898 h 1434898"/>
              <a:gd name="connsiteX9" fmla="*/ 931106 w 2234654"/>
              <a:gd name="connsiteY9" fmla="*/ 1434898 h 1434898"/>
              <a:gd name="connsiteX10" fmla="*/ 651782 w 2234654"/>
              <a:gd name="connsiteY10" fmla="*/ 1614260 h 1434898"/>
              <a:gd name="connsiteX11" fmla="*/ 372442 w 2234654"/>
              <a:gd name="connsiteY11" fmla="*/ 1434898 h 1434898"/>
              <a:gd name="connsiteX12" fmla="*/ 0 w 2234654"/>
              <a:gd name="connsiteY12" fmla="*/ 1434898 h 1434898"/>
              <a:gd name="connsiteX13" fmla="*/ 0 w 2234654"/>
              <a:gd name="connsiteY13" fmla="*/ 1195748 h 1434898"/>
              <a:gd name="connsiteX14" fmla="*/ 0 w 2234654"/>
              <a:gd name="connsiteY14" fmla="*/ 837024 h 1434898"/>
              <a:gd name="connsiteX15" fmla="*/ 0 w 2234654"/>
              <a:gd name="connsiteY15" fmla="*/ 837024 h 1434898"/>
              <a:gd name="connsiteX16" fmla="*/ 0 w 2234654"/>
              <a:gd name="connsiteY16" fmla="*/ 0 h 143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4654" h="1434898">
                <a:moveTo>
                  <a:pt x="0" y="0"/>
                </a:moveTo>
                <a:lnTo>
                  <a:pt x="372442" y="0"/>
                </a:lnTo>
                <a:lnTo>
                  <a:pt x="372442" y="0"/>
                </a:lnTo>
                <a:lnTo>
                  <a:pt x="931106" y="0"/>
                </a:lnTo>
                <a:lnTo>
                  <a:pt x="2234654" y="0"/>
                </a:lnTo>
                <a:lnTo>
                  <a:pt x="2234654" y="837024"/>
                </a:lnTo>
                <a:lnTo>
                  <a:pt x="2234654" y="837024"/>
                </a:lnTo>
                <a:lnTo>
                  <a:pt x="2234654" y="1195748"/>
                </a:lnTo>
                <a:lnTo>
                  <a:pt x="2234654" y="1434898"/>
                </a:lnTo>
                <a:lnTo>
                  <a:pt x="931106" y="1434898"/>
                </a:lnTo>
                <a:lnTo>
                  <a:pt x="651782" y="1614260"/>
                </a:lnTo>
                <a:lnTo>
                  <a:pt x="372442" y="1434898"/>
                </a:lnTo>
                <a:lnTo>
                  <a:pt x="0" y="1434898"/>
                </a:lnTo>
                <a:lnTo>
                  <a:pt x="0" y="1195748"/>
                </a:lnTo>
                <a:lnTo>
                  <a:pt x="0" y="837024"/>
                </a:lnTo>
                <a:lnTo>
                  <a:pt x="0" y="8370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752947"/>
              <a:satOff val="58196"/>
              <a:lumOff val="-10196"/>
              <a:alphaOff val="0"/>
            </a:schemeClr>
          </a:fillRef>
          <a:effectRef idx="0">
            <a:schemeClr val="accent5">
              <a:hueOff val="-5752947"/>
              <a:satOff val="58196"/>
              <a:lumOff val="-10196"/>
              <a:alphaOff val="0"/>
            </a:schemeClr>
          </a:effectRef>
          <a:fontRef idx="minor">
            <a:schemeClr val="lt1"/>
          </a:fontRef>
        </p:style>
        <p:txBody>
          <a:bodyPr lIns="255953" tIns="85318" rIns="85318" bIns="85318" spcCol="1270" anchor="ctr"/>
          <a:lstStyle/>
          <a:p>
            <a:pPr algn="ctr" defTabSz="2132960" rtl="1">
              <a:lnSpc>
                <a:spcPct val="90000"/>
              </a:lnSpc>
              <a:spcAft>
                <a:spcPct val="35000"/>
              </a:spcAft>
              <a:defRPr/>
            </a:pPr>
            <a:endParaRPr lang="id-ID" sz="4799" dirty="0">
              <a:solidFill>
                <a:srgbClr val="FFFFFF"/>
              </a:solidFill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88089" name="Freeform 11"/>
          <p:cNvSpPr>
            <a:spLocks noEditPoints="1"/>
          </p:cNvSpPr>
          <p:nvPr/>
        </p:nvSpPr>
        <p:spPr bwMode="auto">
          <a:xfrm>
            <a:off x="7355400" y="1747151"/>
            <a:ext cx="428915" cy="381313"/>
          </a:xfrm>
          <a:custGeom>
            <a:avLst/>
            <a:gdLst>
              <a:gd name="T0" fmla="*/ 567656 w 134"/>
              <a:gd name="T1" fmla="*/ 68323 h 119"/>
              <a:gd name="T2" fmla="*/ 516439 w 134"/>
              <a:gd name="T3" fmla="*/ 21351 h 119"/>
              <a:gd name="T4" fmla="*/ 490830 w 134"/>
              <a:gd name="T5" fmla="*/ 21351 h 119"/>
              <a:gd name="T6" fmla="*/ 486562 w 134"/>
              <a:gd name="T7" fmla="*/ 34161 h 119"/>
              <a:gd name="T8" fmla="*/ 473758 w 134"/>
              <a:gd name="T9" fmla="*/ 38432 h 119"/>
              <a:gd name="T10" fmla="*/ 473758 w 134"/>
              <a:gd name="T11" fmla="*/ 38432 h 119"/>
              <a:gd name="T12" fmla="*/ 345715 w 134"/>
              <a:gd name="T13" fmla="*/ 166537 h 119"/>
              <a:gd name="T14" fmla="*/ 337179 w 134"/>
              <a:gd name="T15" fmla="*/ 200698 h 119"/>
              <a:gd name="T16" fmla="*/ 349983 w 134"/>
              <a:gd name="T17" fmla="*/ 213508 h 119"/>
              <a:gd name="T18" fmla="*/ 349983 w 134"/>
              <a:gd name="T19" fmla="*/ 213508 h 119"/>
              <a:gd name="T20" fmla="*/ 354251 w 134"/>
              <a:gd name="T21" fmla="*/ 217779 h 119"/>
              <a:gd name="T22" fmla="*/ 324375 w 134"/>
              <a:gd name="T23" fmla="*/ 243400 h 119"/>
              <a:gd name="T24" fmla="*/ 230477 w 134"/>
              <a:gd name="T25" fmla="*/ 149456 h 119"/>
              <a:gd name="T26" fmla="*/ 200600 w 134"/>
              <a:gd name="T27" fmla="*/ 42702 h 119"/>
              <a:gd name="T28" fmla="*/ 89630 w 134"/>
              <a:gd name="T29" fmla="*/ 12811 h 119"/>
              <a:gd name="T30" fmla="*/ 153651 w 134"/>
              <a:gd name="T31" fmla="*/ 76863 h 119"/>
              <a:gd name="T32" fmla="*/ 136579 w 134"/>
              <a:gd name="T33" fmla="*/ 136645 h 119"/>
              <a:gd name="T34" fmla="*/ 76826 w 134"/>
              <a:gd name="T35" fmla="*/ 153726 h 119"/>
              <a:gd name="T36" fmla="*/ 12804 w 134"/>
              <a:gd name="T37" fmla="*/ 89674 h 119"/>
              <a:gd name="T38" fmla="*/ 42681 w 134"/>
              <a:gd name="T39" fmla="*/ 200698 h 119"/>
              <a:gd name="T40" fmla="*/ 153651 w 134"/>
              <a:gd name="T41" fmla="*/ 226319 h 119"/>
              <a:gd name="T42" fmla="*/ 157919 w 134"/>
              <a:gd name="T43" fmla="*/ 226319 h 119"/>
              <a:gd name="T44" fmla="*/ 247549 w 134"/>
              <a:gd name="T45" fmla="*/ 320263 h 119"/>
              <a:gd name="T46" fmla="*/ 162187 w 134"/>
              <a:gd name="T47" fmla="*/ 409936 h 119"/>
              <a:gd name="T48" fmla="*/ 153651 w 134"/>
              <a:gd name="T49" fmla="*/ 405666 h 119"/>
              <a:gd name="T50" fmla="*/ 132311 w 134"/>
              <a:gd name="T51" fmla="*/ 422747 h 119"/>
              <a:gd name="T52" fmla="*/ 89630 w 134"/>
              <a:gd name="T53" fmla="*/ 491069 h 119"/>
              <a:gd name="T54" fmla="*/ 98166 w 134"/>
              <a:gd name="T55" fmla="*/ 499610 h 119"/>
              <a:gd name="T56" fmla="*/ 166455 w 134"/>
              <a:gd name="T57" fmla="*/ 456908 h 119"/>
              <a:gd name="T58" fmla="*/ 183528 w 134"/>
              <a:gd name="T59" fmla="*/ 431287 h 119"/>
              <a:gd name="T60" fmla="*/ 179260 w 134"/>
              <a:gd name="T61" fmla="*/ 427017 h 119"/>
              <a:gd name="T62" fmla="*/ 268890 w 134"/>
              <a:gd name="T63" fmla="*/ 341613 h 119"/>
              <a:gd name="T64" fmla="*/ 418273 w 134"/>
              <a:gd name="T65" fmla="*/ 491069 h 119"/>
              <a:gd name="T66" fmla="*/ 456686 w 134"/>
              <a:gd name="T67" fmla="*/ 508150 h 119"/>
              <a:gd name="T68" fmla="*/ 495098 w 134"/>
              <a:gd name="T69" fmla="*/ 491069 h 119"/>
              <a:gd name="T70" fmla="*/ 495098 w 134"/>
              <a:gd name="T71" fmla="*/ 414206 h 119"/>
              <a:gd name="T72" fmla="*/ 345715 w 134"/>
              <a:gd name="T73" fmla="*/ 264750 h 119"/>
              <a:gd name="T74" fmla="*/ 371324 w 134"/>
              <a:gd name="T75" fmla="*/ 239129 h 119"/>
              <a:gd name="T76" fmla="*/ 384128 w 134"/>
              <a:gd name="T77" fmla="*/ 251940 h 119"/>
              <a:gd name="T78" fmla="*/ 418273 w 134"/>
              <a:gd name="T79" fmla="*/ 243400 h 119"/>
              <a:gd name="T80" fmla="*/ 546315 w 134"/>
              <a:gd name="T81" fmla="*/ 111024 h 119"/>
              <a:gd name="T82" fmla="*/ 546315 w 134"/>
              <a:gd name="T83" fmla="*/ 111024 h 119"/>
              <a:gd name="T84" fmla="*/ 546315 w 134"/>
              <a:gd name="T85" fmla="*/ 111024 h 119"/>
              <a:gd name="T86" fmla="*/ 550584 w 134"/>
              <a:gd name="T87" fmla="*/ 98214 h 119"/>
              <a:gd name="T88" fmla="*/ 567656 w 134"/>
              <a:gd name="T89" fmla="*/ 93944 h 119"/>
              <a:gd name="T90" fmla="*/ 567656 w 134"/>
              <a:gd name="T91" fmla="*/ 68323 h 119"/>
              <a:gd name="T92" fmla="*/ 460954 w 134"/>
              <a:gd name="T93" fmla="*/ 439827 h 119"/>
              <a:gd name="T94" fmla="*/ 482294 w 134"/>
              <a:gd name="T95" fmla="*/ 461178 h 119"/>
              <a:gd name="T96" fmla="*/ 460954 w 134"/>
              <a:gd name="T97" fmla="*/ 482529 h 119"/>
              <a:gd name="T98" fmla="*/ 439613 w 134"/>
              <a:gd name="T99" fmla="*/ 461178 h 119"/>
              <a:gd name="T100" fmla="*/ 460954 w 134"/>
              <a:gd name="T101" fmla="*/ 439827 h 119"/>
              <a:gd name="T102" fmla="*/ 388396 w 134"/>
              <a:gd name="T103" fmla="*/ 175077 h 119"/>
              <a:gd name="T104" fmla="*/ 379860 w 134"/>
              <a:gd name="T105" fmla="*/ 166537 h 119"/>
              <a:gd name="T106" fmla="*/ 478026 w 134"/>
              <a:gd name="T107" fmla="*/ 72593 h 119"/>
              <a:gd name="T108" fmla="*/ 486562 w 134"/>
              <a:gd name="T109" fmla="*/ 81133 h 119"/>
              <a:gd name="T110" fmla="*/ 388396 w 134"/>
              <a:gd name="T111" fmla="*/ 175077 h 119"/>
              <a:gd name="T112" fmla="*/ 418273 w 134"/>
              <a:gd name="T113" fmla="*/ 204968 h 119"/>
              <a:gd name="T114" fmla="*/ 409737 w 134"/>
              <a:gd name="T115" fmla="*/ 200698 h 119"/>
              <a:gd name="T116" fmla="*/ 507903 w 134"/>
              <a:gd name="T117" fmla="*/ 102484 h 119"/>
              <a:gd name="T118" fmla="*/ 516439 w 134"/>
              <a:gd name="T119" fmla="*/ 111024 h 119"/>
              <a:gd name="T120" fmla="*/ 418273 w 134"/>
              <a:gd name="T121" fmla="*/ 204968 h 1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82" tIns="60941" rIns="121882" bIns="60941"/>
          <a:lstStyle/>
          <a:p>
            <a:pPr algn="ctr" defTabSz="914126" rtl="1"/>
            <a:endParaRPr lang="zh-CN" altLang="en-US" sz="1799">
              <a:solidFill>
                <a:srgbClr val="1C1C1C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70" name="直接连接符 69"/>
            <p:cNvCxnSpPr>
              <a:endCxn id="71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矩形 70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72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10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ck Arc 51"/>
          <p:cNvSpPr/>
          <p:nvPr/>
        </p:nvSpPr>
        <p:spPr>
          <a:xfrm>
            <a:off x="918913" y="2100596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99" dirty="0">
              <a:solidFill>
                <a:schemeClr val="tx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1" name="Block Arc 53"/>
          <p:cNvSpPr/>
          <p:nvPr/>
        </p:nvSpPr>
        <p:spPr>
          <a:xfrm>
            <a:off x="3733600" y="2100596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3"/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99" dirty="0">
              <a:solidFill>
                <a:schemeClr val="tx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2" name="Block Arc 55"/>
          <p:cNvSpPr/>
          <p:nvPr/>
        </p:nvSpPr>
        <p:spPr>
          <a:xfrm>
            <a:off x="6548214" y="2100596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5"/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99" dirty="0">
              <a:solidFill>
                <a:schemeClr val="tx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3" name="TextBox 64"/>
          <p:cNvSpPr txBox="1"/>
          <p:nvPr/>
        </p:nvSpPr>
        <p:spPr>
          <a:xfrm>
            <a:off x="1440701" y="3617448"/>
            <a:ext cx="585096" cy="2153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1">
              <a:spcBef>
                <a:spcPct val="20000"/>
              </a:spcBef>
              <a:defRPr/>
            </a:pPr>
            <a:r>
              <a:rPr lang="fa-IR" altLang="zh-CN" sz="1399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متن عنوان</a:t>
            </a:r>
            <a:endParaRPr lang="zh-CN" altLang="en-US" sz="1399" dirty="0">
              <a:solidFill>
                <a:schemeClr val="accent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4" name="TextBox 65"/>
          <p:cNvSpPr txBox="1"/>
          <p:nvPr/>
        </p:nvSpPr>
        <p:spPr>
          <a:xfrm>
            <a:off x="2844585" y="2152137"/>
            <a:ext cx="585096" cy="2153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1">
              <a:spcBef>
                <a:spcPct val="20000"/>
              </a:spcBef>
              <a:defRPr/>
            </a:pPr>
            <a:r>
              <a:rPr lang="fa-IR" altLang="zh-CN" sz="1399" dirty="0">
                <a:solidFill>
                  <a:schemeClr val="accent2"/>
                </a:solidFill>
                <a:cs typeface="B Nazanin" panose="00000400000000000000" pitchFamily="2" charset="-78"/>
                <a:sym typeface="+mn-lt"/>
              </a:rPr>
              <a:t>متن عنوان</a:t>
            </a:r>
            <a:endParaRPr lang="zh-CN" altLang="en-US" sz="1399" dirty="0">
              <a:solidFill>
                <a:schemeClr val="accent2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5" name="TextBox 66"/>
          <p:cNvSpPr txBox="1"/>
          <p:nvPr/>
        </p:nvSpPr>
        <p:spPr>
          <a:xfrm>
            <a:off x="4295514" y="3617448"/>
            <a:ext cx="585096" cy="2153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1">
              <a:spcBef>
                <a:spcPct val="20000"/>
              </a:spcBef>
              <a:defRPr/>
            </a:pPr>
            <a:r>
              <a:rPr lang="fa-IR" altLang="zh-CN" sz="1399" dirty="0">
                <a:solidFill>
                  <a:schemeClr val="accent3"/>
                </a:solidFill>
                <a:cs typeface="B Nazanin" panose="00000400000000000000" pitchFamily="2" charset="-78"/>
                <a:sym typeface="+mn-lt"/>
              </a:rPr>
              <a:t>متن عنوان</a:t>
            </a:r>
            <a:endParaRPr lang="zh-CN" altLang="en-US" sz="1399" dirty="0">
              <a:solidFill>
                <a:schemeClr val="accent3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6" name="TextBox 67"/>
          <p:cNvSpPr txBox="1"/>
          <p:nvPr/>
        </p:nvSpPr>
        <p:spPr>
          <a:xfrm>
            <a:off x="5684433" y="2152137"/>
            <a:ext cx="585096" cy="2153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1">
              <a:spcBef>
                <a:spcPct val="20000"/>
              </a:spcBef>
              <a:defRPr/>
            </a:pPr>
            <a:r>
              <a:rPr lang="fa-IR" altLang="zh-CN" sz="1399" dirty="0">
                <a:solidFill>
                  <a:schemeClr val="accent4"/>
                </a:solidFill>
                <a:cs typeface="B Nazanin" panose="00000400000000000000" pitchFamily="2" charset="-78"/>
                <a:sym typeface="+mn-lt"/>
              </a:rPr>
              <a:t>متن عنوان</a:t>
            </a:r>
            <a:endParaRPr lang="zh-CN" altLang="en-US" sz="1399" dirty="0">
              <a:solidFill>
                <a:schemeClr val="accent4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7" name="TextBox 68"/>
          <p:cNvSpPr txBox="1"/>
          <p:nvPr/>
        </p:nvSpPr>
        <p:spPr>
          <a:xfrm>
            <a:off x="7124608" y="3617448"/>
            <a:ext cx="585096" cy="2153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1">
              <a:spcBef>
                <a:spcPct val="20000"/>
              </a:spcBef>
              <a:defRPr/>
            </a:pPr>
            <a:r>
              <a:rPr lang="fa-IR" altLang="zh-CN" sz="1399" dirty="0">
                <a:solidFill>
                  <a:schemeClr val="accent5"/>
                </a:solidFill>
                <a:cs typeface="B Nazanin" panose="00000400000000000000" pitchFamily="2" charset="-78"/>
                <a:sym typeface="+mn-lt"/>
              </a:rPr>
              <a:t>متن عنوان</a:t>
            </a:r>
            <a:endParaRPr lang="zh-CN" altLang="en-US" sz="1399" dirty="0">
              <a:solidFill>
                <a:schemeClr val="accent5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8" name="Block Arc 52"/>
          <p:cNvSpPr/>
          <p:nvPr/>
        </p:nvSpPr>
        <p:spPr>
          <a:xfrm rot="10800000">
            <a:off x="2325526" y="2098435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2"/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99" dirty="0">
              <a:solidFill>
                <a:schemeClr val="tx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9" name="Block Arc 54"/>
          <p:cNvSpPr/>
          <p:nvPr/>
        </p:nvSpPr>
        <p:spPr>
          <a:xfrm rot="10800000">
            <a:off x="5140214" y="2098435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4"/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99" dirty="0">
              <a:solidFill>
                <a:schemeClr val="tx1"/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280183" y="2486087"/>
            <a:ext cx="925239" cy="925239"/>
            <a:chOff x="3724322" y="1908536"/>
            <a:chExt cx="1329153" cy="1329153"/>
          </a:xfrm>
        </p:grpSpPr>
        <p:sp>
          <p:nvSpPr>
            <p:cNvPr id="23" name="椭圆 22"/>
            <p:cNvSpPr/>
            <p:nvPr/>
          </p:nvSpPr>
          <p:spPr>
            <a:xfrm>
              <a:off x="3724322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sz="1399">
                <a:solidFill>
                  <a:schemeClr val="tx1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zh-CN" altLang="en-US">
                <a:solidFill>
                  <a:schemeClr val="tx1"/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22" name="Freeform 116"/>
          <p:cNvSpPr>
            <a:spLocks noEditPoints="1"/>
          </p:cNvSpPr>
          <p:nvPr/>
        </p:nvSpPr>
        <p:spPr bwMode="auto">
          <a:xfrm>
            <a:off x="1484819" y="2764771"/>
            <a:ext cx="456158" cy="367869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rtl="1"/>
            <a:endParaRPr lang="en-US" sz="1399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698307" y="2468465"/>
            <a:ext cx="925239" cy="925239"/>
            <a:chOff x="3724322" y="1908536"/>
            <a:chExt cx="1329153" cy="1329153"/>
          </a:xfrm>
        </p:grpSpPr>
        <p:sp>
          <p:nvSpPr>
            <p:cNvPr id="28" name="椭圆 27"/>
            <p:cNvSpPr/>
            <p:nvPr/>
          </p:nvSpPr>
          <p:spPr>
            <a:xfrm>
              <a:off x="3724322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sz="1399">
                <a:solidFill>
                  <a:schemeClr val="tx1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zh-CN" altLang="en-US">
                <a:solidFill>
                  <a:schemeClr val="tx1"/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27" name="Freeform 105"/>
          <p:cNvSpPr>
            <a:spLocks noEditPoints="1"/>
          </p:cNvSpPr>
          <p:nvPr/>
        </p:nvSpPr>
        <p:spPr bwMode="auto">
          <a:xfrm>
            <a:off x="2940439" y="2740799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rtl="1"/>
            <a:endParaRPr lang="en-US" sz="1399" dirty="0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514362" y="2458420"/>
            <a:ext cx="925239" cy="925239"/>
            <a:chOff x="3724322" y="1908536"/>
            <a:chExt cx="1329153" cy="1329153"/>
          </a:xfrm>
        </p:grpSpPr>
        <p:sp>
          <p:nvSpPr>
            <p:cNvPr id="33" name="椭圆 32"/>
            <p:cNvSpPr/>
            <p:nvPr/>
          </p:nvSpPr>
          <p:spPr>
            <a:xfrm>
              <a:off x="3724322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sz="1399">
                <a:solidFill>
                  <a:schemeClr val="tx1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zh-CN" altLang="en-US">
                <a:solidFill>
                  <a:schemeClr val="tx1"/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32" name="Freeform 45"/>
          <p:cNvSpPr>
            <a:spLocks noEditPoints="1"/>
          </p:cNvSpPr>
          <p:nvPr/>
        </p:nvSpPr>
        <p:spPr bwMode="auto">
          <a:xfrm>
            <a:off x="5777178" y="2721658"/>
            <a:ext cx="389255" cy="38925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rtl="1"/>
            <a:endParaRPr lang="en-US" sz="1399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928674" y="2465728"/>
            <a:ext cx="925239" cy="925239"/>
            <a:chOff x="3724322" y="1908536"/>
            <a:chExt cx="1329153" cy="1329153"/>
          </a:xfrm>
        </p:grpSpPr>
        <p:sp>
          <p:nvSpPr>
            <p:cNvPr id="38" name="椭圆 37"/>
            <p:cNvSpPr/>
            <p:nvPr/>
          </p:nvSpPr>
          <p:spPr>
            <a:xfrm>
              <a:off x="3724322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sz="1399">
                <a:solidFill>
                  <a:schemeClr val="tx1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zh-CN" altLang="en-US">
                <a:solidFill>
                  <a:schemeClr val="tx1"/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37" name="Freeform 62"/>
          <p:cNvSpPr>
            <a:spLocks noChangeAspect="1" noEditPoints="1"/>
          </p:cNvSpPr>
          <p:nvPr/>
        </p:nvSpPr>
        <p:spPr bwMode="auto">
          <a:xfrm>
            <a:off x="7176519" y="2722616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rtl="1"/>
            <a:endParaRPr lang="en-US" sz="1399"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101159" y="2491776"/>
            <a:ext cx="925239" cy="925239"/>
            <a:chOff x="3724322" y="1908536"/>
            <a:chExt cx="1329153" cy="1329153"/>
          </a:xfrm>
        </p:grpSpPr>
        <p:sp>
          <p:nvSpPr>
            <p:cNvPr id="43" name="椭圆 42"/>
            <p:cNvSpPr/>
            <p:nvPr/>
          </p:nvSpPr>
          <p:spPr>
            <a:xfrm>
              <a:off x="3724322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zh-CN" altLang="en-US" sz="1399">
                <a:solidFill>
                  <a:schemeClr val="tx1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zh-CN" altLang="en-US">
                <a:solidFill>
                  <a:schemeClr val="tx1"/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42" name="Freeform 178"/>
          <p:cNvSpPr>
            <a:spLocks noEditPoints="1"/>
          </p:cNvSpPr>
          <p:nvPr/>
        </p:nvSpPr>
        <p:spPr bwMode="auto">
          <a:xfrm>
            <a:off x="4306231" y="2760419"/>
            <a:ext cx="515095" cy="38795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rtl="1"/>
            <a:endParaRPr lang="en-US" sz="1399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5" name="TextBox 77"/>
          <p:cNvSpPr txBox="1"/>
          <p:nvPr/>
        </p:nvSpPr>
        <p:spPr>
          <a:xfrm>
            <a:off x="555711" y="1315964"/>
            <a:ext cx="2311374" cy="4770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متن عنوان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  <a:p>
            <a:pPr algn="ctr" rtl="1"/>
            <a:r>
              <a:rPr lang="fa-IR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 برای افزودن متن اینجا را کلیک کنید</a:t>
            </a:r>
          </a:p>
          <a:p>
            <a:pPr algn="ctr" rtl="1"/>
            <a:r>
              <a:rPr lang="fa-IR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 برای افزودن متن اینجا را کلیک کنید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6" name="TextBox 77"/>
          <p:cNvSpPr txBox="1"/>
          <p:nvPr/>
        </p:nvSpPr>
        <p:spPr>
          <a:xfrm>
            <a:off x="3415629" y="1315964"/>
            <a:ext cx="2311374" cy="4770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متن عنوان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  <a:p>
            <a:pPr algn="ctr" rtl="1"/>
            <a:r>
              <a:rPr lang="fa-IR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 برای افزودن متن اینجا را کلیک کنید</a:t>
            </a:r>
          </a:p>
          <a:p>
            <a:pPr algn="ctr" rtl="1"/>
            <a:r>
              <a:rPr lang="fa-IR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 برای افزودن متن اینجا را کلیک کنید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7" name="TextBox 77"/>
          <p:cNvSpPr txBox="1"/>
          <p:nvPr/>
        </p:nvSpPr>
        <p:spPr>
          <a:xfrm>
            <a:off x="6224118" y="1315964"/>
            <a:ext cx="2311374" cy="4770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متن عنوان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  <a:p>
            <a:pPr algn="ctr" rtl="1"/>
            <a:r>
              <a:rPr lang="fa-IR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 برای افزودن متن اینجا را کلیک کنید</a:t>
            </a:r>
          </a:p>
          <a:p>
            <a:pPr algn="ctr" rtl="1"/>
            <a:r>
              <a:rPr lang="fa-IR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 برای افزودن متن اینجا را کلیک کنید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8" name="TextBox 77"/>
          <p:cNvSpPr txBox="1"/>
          <p:nvPr/>
        </p:nvSpPr>
        <p:spPr>
          <a:xfrm>
            <a:off x="2091848" y="3975344"/>
            <a:ext cx="2311374" cy="4770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متن عنوان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  <a:p>
            <a:pPr algn="ctr" rtl="1"/>
            <a:r>
              <a:rPr lang="fa-IR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 برای افزودن متن اینجا را کلیک کنید</a:t>
            </a:r>
          </a:p>
          <a:p>
            <a:pPr algn="ctr" rtl="1"/>
            <a:r>
              <a:rPr lang="fa-IR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 برای افزودن متن اینجا را کلیک کنید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49" name="TextBox 77"/>
          <p:cNvSpPr txBox="1"/>
          <p:nvPr/>
        </p:nvSpPr>
        <p:spPr>
          <a:xfrm>
            <a:off x="4900337" y="3975344"/>
            <a:ext cx="2311374" cy="47705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متن عنوان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  <a:p>
            <a:pPr algn="ctr" rtl="1"/>
            <a:r>
              <a:rPr lang="fa-IR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 برای افزودن متن اینجا را کلیک کنید</a:t>
            </a:r>
          </a:p>
          <a:p>
            <a:pPr algn="ctr" rtl="1"/>
            <a:r>
              <a:rPr lang="fa-IR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برای افزودن متن اینجا را کلیک کنید برای افزودن متن اینجا را کلیک کنید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52" name="直接连接符 51"/>
            <p:cNvCxnSpPr>
              <a:endCxn id="53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54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26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/>
      <p:bldP spid="14" grpId="0"/>
      <p:bldP spid="15" grpId="0"/>
      <p:bldP spid="16" grpId="0"/>
      <p:bldP spid="17" grpId="0"/>
      <p:bldP spid="18" grpId="0" bldLvl="0" animBg="1"/>
      <p:bldP spid="19" grpId="0" bldLvl="0" animBg="1"/>
      <p:bldP spid="45" grpId="0"/>
      <p:bldP spid="46" grpId="0"/>
      <p:bldP spid="47" grpId="0"/>
      <p:bldP spid="48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0835060-8B8A-95B6-625F-68243227754D}"/>
              </a:ext>
            </a:extLst>
          </p:cNvPr>
          <p:cNvGrpSpPr/>
          <p:nvPr/>
        </p:nvGrpSpPr>
        <p:grpSpPr>
          <a:xfrm>
            <a:off x="3139970" y="1713649"/>
            <a:ext cx="2815430" cy="2475595"/>
            <a:chOff x="3139970" y="1713649"/>
            <a:chExt cx="2815430" cy="2475595"/>
          </a:xfrm>
        </p:grpSpPr>
        <p:sp>
          <p:nvSpPr>
            <p:cNvPr id="10" name="淘宝店chenying0907 5"/>
            <p:cNvSpPr/>
            <p:nvPr/>
          </p:nvSpPr>
          <p:spPr bwMode="auto">
            <a:xfrm>
              <a:off x="4010722" y="1713649"/>
              <a:ext cx="1110208" cy="2030545"/>
            </a:xfrm>
            <a:custGeom>
              <a:avLst/>
              <a:gdLst>
                <a:gd name="T0" fmla="*/ 1046 w 6427"/>
                <a:gd name="T1" fmla="*/ 3493 h 11752"/>
                <a:gd name="T2" fmla="*/ 1375 w 6427"/>
                <a:gd name="T3" fmla="*/ 2835 h 11752"/>
                <a:gd name="T4" fmla="*/ 1731 w 6427"/>
                <a:gd name="T5" fmla="*/ 2191 h 11752"/>
                <a:gd name="T6" fmla="*/ 2113 w 6427"/>
                <a:gd name="T7" fmla="*/ 1562 h 11752"/>
                <a:gd name="T8" fmla="*/ 2520 w 6427"/>
                <a:gd name="T9" fmla="*/ 948 h 11752"/>
                <a:gd name="T10" fmla="*/ 2948 w 6427"/>
                <a:gd name="T11" fmla="*/ 351 h 11752"/>
                <a:gd name="T12" fmla="*/ 3406 w 6427"/>
                <a:gd name="T13" fmla="*/ 250 h 11752"/>
                <a:gd name="T14" fmla="*/ 3864 w 6427"/>
                <a:gd name="T15" fmla="*/ 889 h 11752"/>
                <a:gd name="T16" fmla="*/ 4299 w 6427"/>
                <a:gd name="T17" fmla="*/ 1544 h 11752"/>
                <a:gd name="T18" fmla="*/ 4707 w 6427"/>
                <a:gd name="T19" fmla="*/ 2216 h 11752"/>
                <a:gd name="T20" fmla="*/ 5087 w 6427"/>
                <a:gd name="T21" fmla="*/ 2905 h 11752"/>
                <a:gd name="T22" fmla="*/ 5435 w 6427"/>
                <a:gd name="T23" fmla="*/ 3609 h 11752"/>
                <a:gd name="T24" fmla="*/ 5748 w 6427"/>
                <a:gd name="T25" fmla="*/ 4330 h 11752"/>
                <a:gd name="T26" fmla="*/ 5947 w 6427"/>
                <a:gd name="T27" fmla="*/ 4867 h 11752"/>
                <a:gd name="T28" fmla="*/ 6119 w 6427"/>
                <a:gd name="T29" fmla="*/ 5416 h 11752"/>
                <a:gd name="T30" fmla="*/ 6260 w 6427"/>
                <a:gd name="T31" fmla="*/ 5974 h 11752"/>
                <a:gd name="T32" fmla="*/ 6362 w 6427"/>
                <a:gd name="T33" fmla="*/ 6538 h 11752"/>
                <a:gd name="T34" fmla="*/ 6418 w 6427"/>
                <a:gd name="T35" fmla="*/ 7108 h 11752"/>
                <a:gd name="T36" fmla="*/ 6422 w 6427"/>
                <a:gd name="T37" fmla="*/ 7681 h 11752"/>
                <a:gd name="T38" fmla="*/ 6392 w 6427"/>
                <a:gd name="T39" fmla="*/ 8037 h 11752"/>
                <a:gd name="T40" fmla="*/ 6322 w 6427"/>
                <a:gd name="T41" fmla="*/ 8219 h 11752"/>
                <a:gd name="T42" fmla="*/ 6207 w 6427"/>
                <a:gd name="T43" fmla="*/ 8375 h 11752"/>
                <a:gd name="T44" fmla="*/ 6061 w 6427"/>
                <a:gd name="T45" fmla="*/ 8508 h 11752"/>
                <a:gd name="T46" fmla="*/ 5795 w 6427"/>
                <a:gd name="T47" fmla="*/ 8697 h 11752"/>
                <a:gd name="T48" fmla="*/ 5379 w 6427"/>
                <a:gd name="T49" fmla="*/ 8980 h 11752"/>
                <a:gd name="T50" fmla="*/ 4815 w 6427"/>
                <a:gd name="T51" fmla="*/ 9348 h 11752"/>
                <a:gd name="T52" fmla="*/ 4484 w 6427"/>
                <a:gd name="T53" fmla="*/ 9579 h 11752"/>
                <a:gd name="T54" fmla="*/ 4221 w 6427"/>
                <a:gd name="T55" fmla="*/ 9786 h 11752"/>
                <a:gd name="T56" fmla="*/ 3976 w 6427"/>
                <a:gd name="T57" fmla="*/ 10014 h 11752"/>
                <a:gd name="T58" fmla="*/ 3777 w 6427"/>
                <a:gd name="T59" fmla="*/ 10248 h 11752"/>
                <a:gd name="T60" fmla="*/ 3621 w 6427"/>
                <a:gd name="T61" fmla="*/ 10486 h 11752"/>
                <a:gd name="T62" fmla="*/ 3488 w 6427"/>
                <a:gd name="T63" fmla="*/ 10738 h 11752"/>
                <a:gd name="T64" fmla="*/ 3373 w 6427"/>
                <a:gd name="T65" fmla="*/ 10999 h 11752"/>
                <a:gd name="T66" fmla="*/ 3213 w 6427"/>
                <a:gd name="T67" fmla="*/ 11429 h 11752"/>
                <a:gd name="T68" fmla="*/ 3024 w 6427"/>
                <a:gd name="T69" fmla="*/ 11521 h 11752"/>
                <a:gd name="T70" fmla="*/ 2882 w 6427"/>
                <a:gd name="T71" fmla="*/ 11117 h 11752"/>
                <a:gd name="T72" fmla="*/ 2765 w 6427"/>
                <a:gd name="T73" fmla="*/ 10835 h 11752"/>
                <a:gd name="T74" fmla="*/ 2630 w 6427"/>
                <a:gd name="T75" fmla="*/ 10563 h 11752"/>
                <a:gd name="T76" fmla="*/ 2470 w 6427"/>
                <a:gd name="T77" fmla="*/ 10305 h 11752"/>
                <a:gd name="T78" fmla="*/ 2280 w 6427"/>
                <a:gd name="T79" fmla="*/ 10066 h 11752"/>
                <a:gd name="T80" fmla="*/ 2013 w 6427"/>
                <a:gd name="T81" fmla="*/ 9807 h 11752"/>
                <a:gd name="T82" fmla="*/ 1710 w 6427"/>
                <a:gd name="T83" fmla="*/ 9568 h 11752"/>
                <a:gd name="T84" fmla="*/ 1262 w 6427"/>
                <a:gd name="T85" fmla="*/ 9264 h 11752"/>
                <a:gd name="T86" fmla="*/ 676 w 6427"/>
                <a:gd name="T87" fmla="*/ 8883 h 11752"/>
                <a:gd name="T88" fmla="*/ 364 w 6427"/>
                <a:gd name="T89" fmla="*/ 8656 h 11752"/>
                <a:gd name="T90" fmla="*/ 196 w 6427"/>
                <a:gd name="T91" fmla="*/ 8513 h 11752"/>
                <a:gd name="T92" fmla="*/ 134 w 6427"/>
                <a:gd name="T93" fmla="*/ 8428 h 11752"/>
                <a:gd name="T94" fmla="*/ 91 w 6427"/>
                <a:gd name="T95" fmla="*/ 8332 h 11752"/>
                <a:gd name="T96" fmla="*/ 53 w 6427"/>
                <a:gd name="T97" fmla="*/ 8187 h 11752"/>
                <a:gd name="T98" fmla="*/ 10 w 6427"/>
                <a:gd name="T99" fmla="*/ 7807 h 11752"/>
                <a:gd name="T100" fmla="*/ 6 w 6427"/>
                <a:gd name="T101" fmla="*/ 7179 h 11752"/>
                <a:gd name="T102" fmla="*/ 62 w 6427"/>
                <a:gd name="T103" fmla="*/ 6555 h 11752"/>
                <a:gd name="T104" fmla="*/ 172 w 6427"/>
                <a:gd name="T105" fmla="*/ 5937 h 11752"/>
                <a:gd name="T106" fmla="*/ 329 w 6427"/>
                <a:gd name="T107" fmla="*/ 5327 h 11752"/>
                <a:gd name="T108" fmla="*/ 526 w 6427"/>
                <a:gd name="T109" fmla="*/ 4730 h 11752"/>
                <a:gd name="T110" fmla="*/ 753 w 6427"/>
                <a:gd name="T111" fmla="*/ 4145 h 1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27" h="11752">
                  <a:moveTo>
                    <a:pt x="802" y="4029"/>
                  </a:moveTo>
                  <a:lnTo>
                    <a:pt x="861" y="3895"/>
                  </a:lnTo>
                  <a:lnTo>
                    <a:pt x="921" y="3760"/>
                  </a:lnTo>
                  <a:lnTo>
                    <a:pt x="983" y="3627"/>
                  </a:lnTo>
                  <a:lnTo>
                    <a:pt x="1046" y="3493"/>
                  </a:lnTo>
                  <a:lnTo>
                    <a:pt x="1109" y="3361"/>
                  </a:lnTo>
                  <a:lnTo>
                    <a:pt x="1174" y="3228"/>
                  </a:lnTo>
                  <a:lnTo>
                    <a:pt x="1239" y="3097"/>
                  </a:lnTo>
                  <a:lnTo>
                    <a:pt x="1307" y="2966"/>
                  </a:lnTo>
                  <a:lnTo>
                    <a:pt x="1375" y="2835"/>
                  </a:lnTo>
                  <a:lnTo>
                    <a:pt x="1444" y="2705"/>
                  </a:lnTo>
                  <a:lnTo>
                    <a:pt x="1515" y="2576"/>
                  </a:lnTo>
                  <a:lnTo>
                    <a:pt x="1585" y="2447"/>
                  </a:lnTo>
                  <a:lnTo>
                    <a:pt x="1657" y="2319"/>
                  </a:lnTo>
                  <a:lnTo>
                    <a:pt x="1731" y="2191"/>
                  </a:lnTo>
                  <a:lnTo>
                    <a:pt x="1805" y="2064"/>
                  </a:lnTo>
                  <a:lnTo>
                    <a:pt x="1881" y="1937"/>
                  </a:lnTo>
                  <a:lnTo>
                    <a:pt x="1957" y="1812"/>
                  </a:lnTo>
                  <a:lnTo>
                    <a:pt x="2035" y="1686"/>
                  </a:lnTo>
                  <a:lnTo>
                    <a:pt x="2113" y="1562"/>
                  </a:lnTo>
                  <a:lnTo>
                    <a:pt x="2193" y="1438"/>
                  </a:lnTo>
                  <a:lnTo>
                    <a:pt x="2273" y="1314"/>
                  </a:lnTo>
                  <a:lnTo>
                    <a:pt x="2354" y="1192"/>
                  </a:lnTo>
                  <a:lnTo>
                    <a:pt x="2436" y="1070"/>
                  </a:lnTo>
                  <a:lnTo>
                    <a:pt x="2520" y="948"/>
                  </a:lnTo>
                  <a:lnTo>
                    <a:pt x="2603" y="827"/>
                  </a:lnTo>
                  <a:lnTo>
                    <a:pt x="2688" y="708"/>
                  </a:lnTo>
                  <a:lnTo>
                    <a:pt x="2774" y="587"/>
                  </a:lnTo>
                  <a:lnTo>
                    <a:pt x="2861" y="469"/>
                  </a:lnTo>
                  <a:lnTo>
                    <a:pt x="2948" y="351"/>
                  </a:lnTo>
                  <a:lnTo>
                    <a:pt x="3037" y="233"/>
                  </a:lnTo>
                  <a:lnTo>
                    <a:pt x="3126" y="116"/>
                  </a:lnTo>
                  <a:lnTo>
                    <a:pt x="3216" y="0"/>
                  </a:lnTo>
                  <a:lnTo>
                    <a:pt x="3312" y="125"/>
                  </a:lnTo>
                  <a:lnTo>
                    <a:pt x="3406" y="250"/>
                  </a:lnTo>
                  <a:lnTo>
                    <a:pt x="3499" y="376"/>
                  </a:lnTo>
                  <a:lnTo>
                    <a:pt x="3592" y="504"/>
                  </a:lnTo>
                  <a:lnTo>
                    <a:pt x="3683" y="631"/>
                  </a:lnTo>
                  <a:lnTo>
                    <a:pt x="3775" y="760"/>
                  </a:lnTo>
                  <a:lnTo>
                    <a:pt x="3864" y="889"/>
                  </a:lnTo>
                  <a:lnTo>
                    <a:pt x="3953" y="1019"/>
                  </a:lnTo>
                  <a:lnTo>
                    <a:pt x="4041" y="1149"/>
                  </a:lnTo>
                  <a:lnTo>
                    <a:pt x="4128" y="1280"/>
                  </a:lnTo>
                  <a:lnTo>
                    <a:pt x="4214" y="1411"/>
                  </a:lnTo>
                  <a:lnTo>
                    <a:pt x="4299" y="1544"/>
                  </a:lnTo>
                  <a:lnTo>
                    <a:pt x="4383" y="1677"/>
                  </a:lnTo>
                  <a:lnTo>
                    <a:pt x="4466" y="1811"/>
                  </a:lnTo>
                  <a:lnTo>
                    <a:pt x="4547" y="1945"/>
                  </a:lnTo>
                  <a:lnTo>
                    <a:pt x="4628" y="2080"/>
                  </a:lnTo>
                  <a:lnTo>
                    <a:pt x="4707" y="2216"/>
                  </a:lnTo>
                  <a:lnTo>
                    <a:pt x="4786" y="2352"/>
                  </a:lnTo>
                  <a:lnTo>
                    <a:pt x="4863" y="2489"/>
                  </a:lnTo>
                  <a:lnTo>
                    <a:pt x="4939" y="2628"/>
                  </a:lnTo>
                  <a:lnTo>
                    <a:pt x="5013" y="2765"/>
                  </a:lnTo>
                  <a:lnTo>
                    <a:pt x="5087" y="2905"/>
                  </a:lnTo>
                  <a:lnTo>
                    <a:pt x="5159" y="3045"/>
                  </a:lnTo>
                  <a:lnTo>
                    <a:pt x="5230" y="3184"/>
                  </a:lnTo>
                  <a:lnTo>
                    <a:pt x="5300" y="3325"/>
                  </a:lnTo>
                  <a:lnTo>
                    <a:pt x="5368" y="3467"/>
                  </a:lnTo>
                  <a:lnTo>
                    <a:pt x="5435" y="3609"/>
                  </a:lnTo>
                  <a:lnTo>
                    <a:pt x="5500" y="3752"/>
                  </a:lnTo>
                  <a:lnTo>
                    <a:pt x="5565" y="3896"/>
                  </a:lnTo>
                  <a:lnTo>
                    <a:pt x="5627" y="4040"/>
                  </a:lnTo>
                  <a:lnTo>
                    <a:pt x="5689" y="4184"/>
                  </a:lnTo>
                  <a:lnTo>
                    <a:pt x="5748" y="4330"/>
                  </a:lnTo>
                  <a:lnTo>
                    <a:pt x="5790" y="4437"/>
                  </a:lnTo>
                  <a:lnTo>
                    <a:pt x="5831" y="4544"/>
                  </a:lnTo>
                  <a:lnTo>
                    <a:pt x="5870" y="4651"/>
                  </a:lnTo>
                  <a:lnTo>
                    <a:pt x="5909" y="4759"/>
                  </a:lnTo>
                  <a:lnTo>
                    <a:pt x="5947" y="4867"/>
                  </a:lnTo>
                  <a:lnTo>
                    <a:pt x="5984" y="4977"/>
                  </a:lnTo>
                  <a:lnTo>
                    <a:pt x="6019" y="5086"/>
                  </a:lnTo>
                  <a:lnTo>
                    <a:pt x="6054" y="5196"/>
                  </a:lnTo>
                  <a:lnTo>
                    <a:pt x="6088" y="5306"/>
                  </a:lnTo>
                  <a:lnTo>
                    <a:pt x="6119" y="5416"/>
                  </a:lnTo>
                  <a:lnTo>
                    <a:pt x="6151" y="5527"/>
                  </a:lnTo>
                  <a:lnTo>
                    <a:pt x="6180" y="5638"/>
                  </a:lnTo>
                  <a:lnTo>
                    <a:pt x="6208" y="5749"/>
                  </a:lnTo>
                  <a:lnTo>
                    <a:pt x="6235" y="5862"/>
                  </a:lnTo>
                  <a:lnTo>
                    <a:pt x="6260" y="5974"/>
                  </a:lnTo>
                  <a:lnTo>
                    <a:pt x="6284" y="6086"/>
                  </a:lnTo>
                  <a:lnTo>
                    <a:pt x="6306" y="6199"/>
                  </a:lnTo>
                  <a:lnTo>
                    <a:pt x="6326" y="6312"/>
                  </a:lnTo>
                  <a:lnTo>
                    <a:pt x="6345" y="6425"/>
                  </a:lnTo>
                  <a:lnTo>
                    <a:pt x="6362" y="6538"/>
                  </a:lnTo>
                  <a:lnTo>
                    <a:pt x="6377" y="6652"/>
                  </a:lnTo>
                  <a:lnTo>
                    <a:pt x="6390" y="6766"/>
                  </a:lnTo>
                  <a:lnTo>
                    <a:pt x="6402" y="6880"/>
                  </a:lnTo>
                  <a:lnTo>
                    <a:pt x="6411" y="6994"/>
                  </a:lnTo>
                  <a:lnTo>
                    <a:pt x="6418" y="7108"/>
                  </a:lnTo>
                  <a:lnTo>
                    <a:pt x="6423" y="7223"/>
                  </a:lnTo>
                  <a:lnTo>
                    <a:pt x="6426" y="7338"/>
                  </a:lnTo>
                  <a:lnTo>
                    <a:pt x="6427" y="7452"/>
                  </a:lnTo>
                  <a:lnTo>
                    <a:pt x="6426" y="7567"/>
                  </a:lnTo>
                  <a:lnTo>
                    <a:pt x="6422" y="7681"/>
                  </a:lnTo>
                  <a:lnTo>
                    <a:pt x="6416" y="7797"/>
                  </a:lnTo>
                  <a:lnTo>
                    <a:pt x="6408" y="7912"/>
                  </a:lnTo>
                  <a:lnTo>
                    <a:pt x="6405" y="7955"/>
                  </a:lnTo>
                  <a:lnTo>
                    <a:pt x="6400" y="7996"/>
                  </a:lnTo>
                  <a:lnTo>
                    <a:pt x="6392" y="8037"/>
                  </a:lnTo>
                  <a:lnTo>
                    <a:pt x="6383" y="8076"/>
                  </a:lnTo>
                  <a:lnTo>
                    <a:pt x="6371" y="8114"/>
                  </a:lnTo>
                  <a:lnTo>
                    <a:pt x="6357" y="8149"/>
                  </a:lnTo>
                  <a:lnTo>
                    <a:pt x="6340" y="8185"/>
                  </a:lnTo>
                  <a:lnTo>
                    <a:pt x="6322" y="8219"/>
                  </a:lnTo>
                  <a:lnTo>
                    <a:pt x="6303" y="8252"/>
                  </a:lnTo>
                  <a:lnTo>
                    <a:pt x="6281" y="8284"/>
                  </a:lnTo>
                  <a:lnTo>
                    <a:pt x="6258" y="8315"/>
                  </a:lnTo>
                  <a:lnTo>
                    <a:pt x="6233" y="8345"/>
                  </a:lnTo>
                  <a:lnTo>
                    <a:pt x="6207" y="8375"/>
                  </a:lnTo>
                  <a:lnTo>
                    <a:pt x="6180" y="8402"/>
                  </a:lnTo>
                  <a:lnTo>
                    <a:pt x="6152" y="8430"/>
                  </a:lnTo>
                  <a:lnTo>
                    <a:pt x="6122" y="8457"/>
                  </a:lnTo>
                  <a:lnTo>
                    <a:pt x="6092" y="8483"/>
                  </a:lnTo>
                  <a:lnTo>
                    <a:pt x="6061" y="8508"/>
                  </a:lnTo>
                  <a:lnTo>
                    <a:pt x="6028" y="8534"/>
                  </a:lnTo>
                  <a:lnTo>
                    <a:pt x="5996" y="8558"/>
                  </a:lnTo>
                  <a:lnTo>
                    <a:pt x="5930" y="8605"/>
                  </a:lnTo>
                  <a:lnTo>
                    <a:pt x="5862" y="8651"/>
                  </a:lnTo>
                  <a:lnTo>
                    <a:pt x="5795" y="8697"/>
                  </a:lnTo>
                  <a:lnTo>
                    <a:pt x="5728" y="8741"/>
                  </a:lnTo>
                  <a:lnTo>
                    <a:pt x="5662" y="8785"/>
                  </a:lnTo>
                  <a:lnTo>
                    <a:pt x="5600" y="8828"/>
                  </a:lnTo>
                  <a:lnTo>
                    <a:pt x="5490" y="8905"/>
                  </a:lnTo>
                  <a:lnTo>
                    <a:pt x="5379" y="8980"/>
                  </a:lnTo>
                  <a:lnTo>
                    <a:pt x="5267" y="9054"/>
                  </a:lnTo>
                  <a:lnTo>
                    <a:pt x="5154" y="9127"/>
                  </a:lnTo>
                  <a:lnTo>
                    <a:pt x="5041" y="9201"/>
                  </a:lnTo>
                  <a:lnTo>
                    <a:pt x="4928" y="9274"/>
                  </a:lnTo>
                  <a:lnTo>
                    <a:pt x="4815" y="9348"/>
                  </a:lnTo>
                  <a:lnTo>
                    <a:pt x="4703" y="9424"/>
                  </a:lnTo>
                  <a:lnTo>
                    <a:pt x="4648" y="9462"/>
                  </a:lnTo>
                  <a:lnTo>
                    <a:pt x="4593" y="9500"/>
                  </a:lnTo>
                  <a:lnTo>
                    <a:pt x="4539" y="9539"/>
                  </a:lnTo>
                  <a:lnTo>
                    <a:pt x="4484" y="9579"/>
                  </a:lnTo>
                  <a:lnTo>
                    <a:pt x="4431" y="9619"/>
                  </a:lnTo>
                  <a:lnTo>
                    <a:pt x="4378" y="9659"/>
                  </a:lnTo>
                  <a:lnTo>
                    <a:pt x="4325" y="9701"/>
                  </a:lnTo>
                  <a:lnTo>
                    <a:pt x="4273" y="9743"/>
                  </a:lnTo>
                  <a:lnTo>
                    <a:pt x="4221" y="9786"/>
                  </a:lnTo>
                  <a:lnTo>
                    <a:pt x="4171" y="9830"/>
                  </a:lnTo>
                  <a:lnTo>
                    <a:pt x="4121" y="9874"/>
                  </a:lnTo>
                  <a:lnTo>
                    <a:pt x="4072" y="9919"/>
                  </a:lnTo>
                  <a:lnTo>
                    <a:pt x="4023" y="9966"/>
                  </a:lnTo>
                  <a:lnTo>
                    <a:pt x="3976" y="10014"/>
                  </a:lnTo>
                  <a:lnTo>
                    <a:pt x="3930" y="10063"/>
                  </a:lnTo>
                  <a:lnTo>
                    <a:pt x="3884" y="10113"/>
                  </a:lnTo>
                  <a:lnTo>
                    <a:pt x="3847" y="10157"/>
                  </a:lnTo>
                  <a:lnTo>
                    <a:pt x="3811" y="10202"/>
                  </a:lnTo>
                  <a:lnTo>
                    <a:pt x="3777" y="10248"/>
                  </a:lnTo>
                  <a:lnTo>
                    <a:pt x="3744" y="10293"/>
                  </a:lnTo>
                  <a:lnTo>
                    <a:pt x="3711" y="10341"/>
                  </a:lnTo>
                  <a:lnTo>
                    <a:pt x="3680" y="10388"/>
                  </a:lnTo>
                  <a:lnTo>
                    <a:pt x="3650" y="10437"/>
                  </a:lnTo>
                  <a:lnTo>
                    <a:pt x="3621" y="10486"/>
                  </a:lnTo>
                  <a:lnTo>
                    <a:pt x="3592" y="10535"/>
                  </a:lnTo>
                  <a:lnTo>
                    <a:pt x="3566" y="10585"/>
                  </a:lnTo>
                  <a:lnTo>
                    <a:pt x="3539" y="10636"/>
                  </a:lnTo>
                  <a:lnTo>
                    <a:pt x="3513" y="10686"/>
                  </a:lnTo>
                  <a:lnTo>
                    <a:pt x="3488" y="10738"/>
                  </a:lnTo>
                  <a:lnTo>
                    <a:pt x="3464" y="10789"/>
                  </a:lnTo>
                  <a:lnTo>
                    <a:pt x="3440" y="10841"/>
                  </a:lnTo>
                  <a:lnTo>
                    <a:pt x="3418" y="10894"/>
                  </a:lnTo>
                  <a:lnTo>
                    <a:pt x="3395" y="10946"/>
                  </a:lnTo>
                  <a:lnTo>
                    <a:pt x="3373" y="10999"/>
                  </a:lnTo>
                  <a:lnTo>
                    <a:pt x="3352" y="11053"/>
                  </a:lnTo>
                  <a:lnTo>
                    <a:pt x="3331" y="11106"/>
                  </a:lnTo>
                  <a:lnTo>
                    <a:pt x="3290" y="11213"/>
                  </a:lnTo>
                  <a:lnTo>
                    <a:pt x="3251" y="11321"/>
                  </a:lnTo>
                  <a:lnTo>
                    <a:pt x="3213" y="11429"/>
                  </a:lnTo>
                  <a:lnTo>
                    <a:pt x="3175" y="11537"/>
                  </a:lnTo>
                  <a:lnTo>
                    <a:pt x="3138" y="11644"/>
                  </a:lnTo>
                  <a:lnTo>
                    <a:pt x="3100" y="11752"/>
                  </a:lnTo>
                  <a:lnTo>
                    <a:pt x="3062" y="11636"/>
                  </a:lnTo>
                  <a:lnTo>
                    <a:pt x="3024" y="11521"/>
                  </a:lnTo>
                  <a:lnTo>
                    <a:pt x="2986" y="11405"/>
                  </a:lnTo>
                  <a:lnTo>
                    <a:pt x="2946" y="11290"/>
                  </a:lnTo>
                  <a:lnTo>
                    <a:pt x="2924" y="11231"/>
                  </a:lnTo>
                  <a:lnTo>
                    <a:pt x="2904" y="11174"/>
                  </a:lnTo>
                  <a:lnTo>
                    <a:pt x="2882" y="11117"/>
                  </a:lnTo>
                  <a:lnTo>
                    <a:pt x="2860" y="11060"/>
                  </a:lnTo>
                  <a:lnTo>
                    <a:pt x="2837" y="11003"/>
                  </a:lnTo>
                  <a:lnTo>
                    <a:pt x="2813" y="10947"/>
                  </a:lnTo>
                  <a:lnTo>
                    <a:pt x="2790" y="10891"/>
                  </a:lnTo>
                  <a:lnTo>
                    <a:pt x="2765" y="10835"/>
                  </a:lnTo>
                  <a:lnTo>
                    <a:pt x="2740" y="10780"/>
                  </a:lnTo>
                  <a:lnTo>
                    <a:pt x="2713" y="10725"/>
                  </a:lnTo>
                  <a:lnTo>
                    <a:pt x="2686" y="10671"/>
                  </a:lnTo>
                  <a:lnTo>
                    <a:pt x="2658" y="10617"/>
                  </a:lnTo>
                  <a:lnTo>
                    <a:pt x="2630" y="10563"/>
                  </a:lnTo>
                  <a:lnTo>
                    <a:pt x="2599" y="10510"/>
                  </a:lnTo>
                  <a:lnTo>
                    <a:pt x="2569" y="10458"/>
                  </a:lnTo>
                  <a:lnTo>
                    <a:pt x="2537" y="10407"/>
                  </a:lnTo>
                  <a:lnTo>
                    <a:pt x="2503" y="10356"/>
                  </a:lnTo>
                  <a:lnTo>
                    <a:pt x="2470" y="10305"/>
                  </a:lnTo>
                  <a:lnTo>
                    <a:pt x="2434" y="10256"/>
                  </a:lnTo>
                  <a:lnTo>
                    <a:pt x="2397" y="10207"/>
                  </a:lnTo>
                  <a:lnTo>
                    <a:pt x="2360" y="10159"/>
                  </a:lnTo>
                  <a:lnTo>
                    <a:pt x="2321" y="10112"/>
                  </a:lnTo>
                  <a:lnTo>
                    <a:pt x="2280" y="10066"/>
                  </a:lnTo>
                  <a:lnTo>
                    <a:pt x="2238" y="10020"/>
                  </a:lnTo>
                  <a:lnTo>
                    <a:pt x="2184" y="9965"/>
                  </a:lnTo>
                  <a:lnTo>
                    <a:pt x="2128" y="9911"/>
                  </a:lnTo>
                  <a:lnTo>
                    <a:pt x="2071" y="9858"/>
                  </a:lnTo>
                  <a:lnTo>
                    <a:pt x="2013" y="9807"/>
                  </a:lnTo>
                  <a:lnTo>
                    <a:pt x="1954" y="9757"/>
                  </a:lnTo>
                  <a:lnTo>
                    <a:pt x="1895" y="9708"/>
                  </a:lnTo>
                  <a:lnTo>
                    <a:pt x="1834" y="9660"/>
                  </a:lnTo>
                  <a:lnTo>
                    <a:pt x="1773" y="9613"/>
                  </a:lnTo>
                  <a:lnTo>
                    <a:pt x="1710" y="9568"/>
                  </a:lnTo>
                  <a:lnTo>
                    <a:pt x="1647" y="9523"/>
                  </a:lnTo>
                  <a:lnTo>
                    <a:pt x="1584" y="9478"/>
                  </a:lnTo>
                  <a:lnTo>
                    <a:pt x="1521" y="9434"/>
                  </a:lnTo>
                  <a:lnTo>
                    <a:pt x="1391" y="9348"/>
                  </a:lnTo>
                  <a:lnTo>
                    <a:pt x="1262" y="9264"/>
                  </a:lnTo>
                  <a:lnTo>
                    <a:pt x="1130" y="9180"/>
                  </a:lnTo>
                  <a:lnTo>
                    <a:pt x="1000" y="9097"/>
                  </a:lnTo>
                  <a:lnTo>
                    <a:pt x="869" y="9013"/>
                  </a:lnTo>
                  <a:lnTo>
                    <a:pt x="740" y="8927"/>
                  </a:lnTo>
                  <a:lnTo>
                    <a:pt x="676" y="8883"/>
                  </a:lnTo>
                  <a:lnTo>
                    <a:pt x="613" y="8840"/>
                  </a:lnTo>
                  <a:lnTo>
                    <a:pt x="549" y="8795"/>
                  </a:lnTo>
                  <a:lnTo>
                    <a:pt x="487" y="8750"/>
                  </a:lnTo>
                  <a:lnTo>
                    <a:pt x="425" y="8703"/>
                  </a:lnTo>
                  <a:lnTo>
                    <a:pt x="364" y="8656"/>
                  </a:lnTo>
                  <a:lnTo>
                    <a:pt x="304" y="8607"/>
                  </a:lnTo>
                  <a:lnTo>
                    <a:pt x="243" y="8558"/>
                  </a:lnTo>
                  <a:lnTo>
                    <a:pt x="227" y="8544"/>
                  </a:lnTo>
                  <a:lnTo>
                    <a:pt x="211" y="8529"/>
                  </a:lnTo>
                  <a:lnTo>
                    <a:pt x="196" y="8513"/>
                  </a:lnTo>
                  <a:lnTo>
                    <a:pt x="182" y="8497"/>
                  </a:lnTo>
                  <a:lnTo>
                    <a:pt x="169" y="8481"/>
                  </a:lnTo>
                  <a:lnTo>
                    <a:pt x="157" y="8463"/>
                  </a:lnTo>
                  <a:lnTo>
                    <a:pt x="145" y="8446"/>
                  </a:lnTo>
                  <a:lnTo>
                    <a:pt x="134" y="8428"/>
                  </a:lnTo>
                  <a:lnTo>
                    <a:pt x="124" y="8409"/>
                  </a:lnTo>
                  <a:lnTo>
                    <a:pt x="115" y="8390"/>
                  </a:lnTo>
                  <a:lnTo>
                    <a:pt x="106" y="8372"/>
                  </a:lnTo>
                  <a:lnTo>
                    <a:pt x="98" y="8351"/>
                  </a:lnTo>
                  <a:lnTo>
                    <a:pt x="91" y="8332"/>
                  </a:lnTo>
                  <a:lnTo>
                    <a:pt x="83" y="8311"/>
                  </a:lnTo>
                  <a:lnTo>
                    <a:pt x="77" y="8291"/>
                  </a:lnTo>
                  <a:lnTo>
                    <a:pt x="71" y="8271"/>
                  </a:lnTo>
                  <a:lnTo>
                    <a:pt x="61" y="8229"/>
                  </a:lnTo>
                  <a:lnTo>
                    <a:pt x="53" y="8187"/>
                  </a:lnTo>
                  <a:lnTo>
                    <a:pt x="46" y="8144"/>
                  </a:lnTo>
                  <a:lnTo>
                    <a:pt x="39" y="8101"/>
                  </a:lnTo>
                  <a:lnTo>
                    <a:pt x="28" y="8016"/>
                  </a:lnTo>
                  <a:lnTo>
                    <a:pt x="19" y="7933"/>
                  </a:lnTo>
                  <a:lnTo>
                    <a:pt x="10" y="7807"/>
                  </a:lnTo>
                  <a:lnTo>
                    <a:pt x="4" y="7680"/>
                  </a:lnTo>
                  <a:lnTo>
                    <a:pt x="1" y="7555"/>
                  </a:lnTo>
                  <a:lnTo>
                    <a:pt x="0" y="7430"/>
                  </a:lnTo>
                  <a:lnTo>
                    <a:pt x="1" y="7304"/>
                  </a:lnTo>
                  <a:lnTo>
                    <a:pt x="6" y="7179"/>
                  </a:lnTo>
                  <a:lnTo>
                    <a:pt x="12" y="7053"/>
                  </a:lnTo>
                  <a:lnTo>
                    <a:pt x="21" y="6928"/>
                  </a:lnTo>
                  <a:lnTo>
                    <a:pt x="32" y="6804"/>
                  </a:lnTo>
                  <a:lnTo>
                    <a:pt x="47" y="6679"/>
                  </a:lnTo>
                  <a:lnTo>
                    <a:pt x="62" y="6555"/>
                  </a:lnTo>
                  <a:lnTo>
                    <a:pt x="80" y="6430"/>
                  </a:lnTo>
                  <a:lnTo>
                    <a:pt x="100" y="6306"/>
                  </a:lnTo>
                  <a:lnTo>
                    <a:pt x="122" y="6183"/>
                  </a:lnTo>
                  <a:lnTo>
                    <a:pt x="147" y="6059"/>
                  </a:lnTo>
                  <a:lnTo>
                    <a:pt x="172" y="5937"/>
                  </a:lnTo>
                  <a:lnTo>
                    <a:pt x="201" y="5815"/>
                  </a:lnTo>
                  <a:lnTo>
                    <a:pt x="230" y="5692"/>
                  </a:lnTo>
                  <a:lnTo>
                    <a:pt x="262" y="5570"/>
                  </a:lnTo>
                  <a:lnTo>
                    <a:pt x="294" y="5449"/>
                  </a:lnTo>
                  <a:lnTo>
                    <a:pt x="329" y="5327"/>
                  </a:lnTo>
                  <a:lnTo>
                    <a:pt x="366" y="5207"/>
                  </a:lnTo>
                  <a:lnTo>
                    <a:pt x="404" y="5087"/>
                  </a:lnTo>
                  <a:lnTo>
                    <a:pt x="443" y="4967"/>
                  </a:lnTo>
                  <a:lnTo>
                    <a:pt x="483" y="4848"/>
                  </a:lnTo>
                  <a:lnTo>
                    <a:pt x="526" y="4730"/>
                  </a:lnTo>
                  <a:lnTo>
                    <a:pt x="569" y="4612"/>
                  </a:lnTo>
                  <a:lnTo>
                    <a:pt x="614" y="4494"/>
                  </a:lnTo>
                  <a:lnTo>
                    <a:pt x="659" y="4377"/>
                  </a:lnTo>
                  <a:lnTo>
                    <a:pt x="706" y="4261"/>
                  </a:lnTo>
                  <a:lnTo>
                    <a:pt x="753" y="4145"/>
                  </a:lnTo>
                  <a:lnTo>
                    <a:pt x="802" y="40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zh-CN" altLang="en-US" sz="1800">
                <a:cs typeface="B Nazanin" panose="00000400000000000000" pitchFamily="2" charset="-78"/>
              </a:endParaRPr>
            </a:p>
          </p:txBody>
        </p:sp>
        <p:grpSp>
          <p:nvGrpSpPr>
            <p:cNvPr id="11" name="淘宝店chenying0907 62"/>
            <p:cNvGrpSpPr/>
            <p:nvPr/>
          </p:nvGrpSpPr>
          <p:grpSpPr>
            <a:xfrm>
              <a:off x="3794243" y="1785002"/>
              <a:ext cx="1517769" cy="1344828"/>
              <a:chOff x="3582988" y="1298575"/>
              <a:chExt cx="1992313" cy="1765300"/>
            </a:xfrm>
            <a:solidFill>
              <a:schemeClr val="accent2"/>
            </a:solidFill>
          </p:grpSpPr>
          <p:sp>
            <p:nvSpPr>
              <p:cNvPr id="12" name="淘宝店chenying0907 7"/>
              <p:cNvSpPr/>
              <p:nvPr/>
            </p:nvSpPr>
            <p:spPr bwMode="auto">
              <a:xfrm>
                <a:off x="3582988" y="1298575"/>
                <a:ext cx="663575" cy="1765300"/>
              </a:xfrm>
              <a:custGeom>
                <a:avLst/>
                <a:gdLst>
                  <a:gd name="T0" fmla="*/ 1516 w 2930"/>
                  <a:gd name="T1" fmla="*/ 68 h 7787"/>
                  <a:gd name="T2" fmla="*/ 1716 w 2930"/>
                  <a:gd name="T3" fmla="*/ 211 h 7787"/>
                  <a:gd name="T4" fmla="*/ 2006 w 2930"/>
                  <a:gd name="T5" fmla="*/ 436 h 7787"/>
                  <a:gd name="T6" fmla="*/ 2290 w 2930"/>
                  <a:gd name="T7" fmla="*/ 672 h 7787"/>
                  <a:gd name="T8" fmla="*/ 2567 w 2930"/>
                  <a:gd name="T9" fmla="*/ 915 h 7787"/>
                  <a:gd name="T10" fmla="*/ 2840 w 2930"/>
                  <a:gd name="T11" fmla="*/ 1162 h 7787"/>
                  <a:gd name="T12" fmla="*/ 2777 w 2930"/>
                  <a:gd name="T13" fmla="*/ 1513 h 7787"/>
                  <a:gd name="T14" fmla="*/ 2551 w 2930"/>
                  <a:gd name="T15" fmla="*/ 1919 h 7787"/>
                  <a:gd name="T16" fmla="*/ 2330 w 2930"/>
                  <a:gd name="T17" fmla="*/ 2329 h 7787"/>
                  <a:gd name="T18" fmla="*/ 2120 w 2930"/>
                  <a:gd name="T19" fmla="*/ 2744 h 7787"/>
                  <a:gd name="T20" fmla="*/ 1921 w 2930"/>
                  <a:gd name="T21" fmla="*/ 3164 h 7787"/>
                  <a:gd name="T22" fmla="*/ 1734 w 2930"/>
                  <a:gd name="T23" fmla="*/ 3589 h 7787"/>
                  <a:gd name="T24" fmla="*/ 1562 w 2930"/>
                  <a:gd name="T25" fmla="*/ 4020 h 7787"/>
                  <a:gd name="T26" fmla="*/ 1407 w 2930"/>
                  <a:gd name="T27" fmla="*/ 4457 h 7787"/>
                  <a:gd name="T28" fmla="*/ 1271 w 2930"/>
                  <a:gd name="T29" fmla="*/ 4901 h 7787"/>
                  <a:gd name="T30" fmla="*/ 1156 w 2930"/>
                  <a:gd name="T31" fmla="*/ 5351 h 7787"/>
                  <a:gd name="T32" fmla="*/ 1065 w 2930"/>
                  <a:gd name="T33" fmla="*/ 5807 h 7787"/>
                  <a:gd name="T34" fmla="*/ 1034 w 2930"/>
                  <a:gd name="T35" fmla="*/ 5991 h 7787"/>
                  <a:gd name="T36" fmla="*/ 1009 w 2930"/>
                  <a:gd name="T37" fmla="*/ 6175 h 7787"/>
                  <a:gd name="T38" fmla="*/ 992 w 2930"/>
                  <a:gd name="T39" fmla="*/ 6361 h 7787"/>
                  <a:gd name="T40" fmla="*/ 980 w 2930"/>
                  <a:gd name="T41" fmla="*/ 6547 h 7787"/>
                  <a:gd name="T42" fmla="*/ 970 w 2930"/>
                  <a:gd name="T43" fmla="*/ 6919 h 7787"/>
                  <a:gd name="T44" fmla="*/ 974 w 2930"/>
                  <a:gd name="T45" fmla="*/ 7291 h 7787"/>
                  <a:gd name="T46" fmla="*/ 986 w 2930"/>
                  <a:gd name="T47" fmla="*/ 7663 h 7787"/>
                  <a:gd name="T48" fmla="*/ 878 w 2930"/>
                  <a:gd name="T49" fmla="*/ 7715 h 7787"/>
                  <a:gd name="T50" fmla="*/ 707 w 2930"/>
                  <a:gd name="T51" fmla="*/ 7609 h 7787"/>
                  <a:gd name="T52" fmla="*/ 535 w 2930"/>
                  <a:gd name="T53" fmla="*/ 7500 h 7787"/>
                  <a:gd name="T54" fmla="*/ 399 w 2930"/>
                  <a:gd name="T55" fmla="*/ 7402 h 7787"/>
                  <a:gd name="T56" fmla="*/ 320 w 2930"/>
                  <a:gd name="T57" fmla="*/ 7339 h 7787"/>
                  <a:gd name="T58" fmla="*/ 245 w 2930"/>
                  <a:gd name="T59" fmla="*/ 7272 h 7787"/>
                  <a:gd name="T60" fmla="*/ 174 w 2930"/>
                  <a:gd name="T61" fmla="*/ 7201 h 7787"/>
                  <a:gd name="T62" fmla="*/ 117 w 2930"/>
                  <a:gd name="T63" fmla="*/ 7127 h 7787"/>
                  <a:gd name="T64" fmla="*/ 86 w 2930"/>
                  <a:gd name="T65" fmla="*/ 7054 h 7787"/>
                  <a:gd name="T66" fmla="*/ 61 w 2930"/>
                  <a:gd name="T67" fmla="*/ 6981 h 7787"/>
                  <a:gd name="T68" fmla="*/ 42 w 2930"/>
                  <a:gd name="T69" fmla="*/ 6904 h 7787"/>
                  <a:gd name="T70" fmla="*/ 26 w 2930"/>
                  <a:gd name="T71" fmla="*/ 6800 h 7787"/>
                  <a:gd name="T72" fmla="*/ 12 w 2930"/>
                  <a:gd name="T73" fmla="*/ 6642 h 7787"/>
                  <a:gd name="T74" fmla="*/ 7 w 2930"/>
                  <a:gd name="T75" fmla="*/ 6483 h 7787"/>
                  <a:gd name="T76" fmla="*/ 0 w 2930"/>
                  <a:gd name="T77" fmla="*/ 6327 h 7787"/>
                  <a:gd name="T78" fmla="*/ 15 w 2930"/>
                  <a:gd name="T79" fmla="*/ 5715 h 7787"/>
                  <a:gd name="T80" fmla="*/ 59 w 2930"/>
                  <a:gd name="T81" fmla="*/ 5105 h 7787"/>
                  <a:gd name="T82" fmla="*/ 131 w 2930"/>
                  <a:gd name="T83" fmla="*/ 4497 h 7787"/>
                  <a:gd name="T84" fmla="*/ 227 w 2930"/>
                  <a:gd name="T85" fmla="*/ 3895 h 7787"/>
                  <a:gd name="T86" fmla="*/ 350 w 2930"/>
                  <a:gd name="T87" fmla="*/ 3295 h 7787"/>
                  <a:gd name="T88" fmla="*/ 493 w 2930"/>
                  <a:gd name="T89" fmla="*/ 2700 h 7787"/>
                  <a:gd name="T90" fmla="*/ 659 w 2930"/>
                  <a:gd name="T91" fmla="*/ 2110 h 7787"/>
                  <a:gd name="T92" fmla="*/ 842 w 2930"/>
                  <a:gd name="T93" fmla="*/ 1526 h 7787"/>
                  <a:gd name="T94" fmla="*/ 1044 w 2930"/>
                  <a:gd name="T95" fmla="*/ 948 h 7787"/>
                  <a:gd name="T96" fmla="*/ 1261 w 2930"/>
                  <a:gd name="T97" fmla="*/ 377 h 7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30" h="7787">
                    <a:moveTo>
                      <a:pt x="1414" y="0"/>
                    </a:moveTo>
                    <a:lnTo>
                      <a:pt x="1465" y="34"/>
                    </a:lnTo>
                    <a:lnTo>
                      <a:pt x="1516" y="68"/>
                    </a:lnTo>
                    <a:lnTo>
                      <a:pt x="1566" y="104"/>
                    </a:lnTo>
                    <a:lnTo>
                      <a:pt x="1616" y="140"/>
                    </a:lnTo>
                    <a:lnTo>
                      <a:pt x="1716" y="211"/>
                    </a:lnTo>
                    <a:lnTo>
                      <a:pt x="1814" y="286"/>
                    </a:lnTo>
                    <a:lnTo>
                      <a:pt x="1910" y="360"/>
                    </a:lnTo>
                    <a:lnTo>
                      <a:pt x="2006" y="436"/>
                    </a:lnTo>
                    <a:lnTo>
                      <a:pt x="2102" y="514"/>
                    </a:lnTo>
                    <a:lnTo>
                      <a:pt x="2196" y="592"/>
                    </a:lnTo>
                    <a:lnTo>
                      <a:pt x="2290" y="672"/>
                    </a:lnTo>
                    <a:lnTo>
                      <a:pt x="2382" y="752"/>
                    </a:lnTo>
                    <a:lnTo>
                      <a:pt x="2475" y="833"/>
                    </a:lnTo>
                    <a:lnTo>
                      <a:pt x="2567" y="915"/>
                    </a:lnTo>
                    <a:lnTo>
                      <a:pt x="2659" y="997"/>
                    </a:lnTo>
                    <a:lnTo>
                      <a:pt x="2749" y="1080"/>
                    </a:lnTo>
                    <a:lnTo>
                      <a:pt x="2840" y="1162"/>
                    </a:lnTo>
                    <a:lnTo>
                      <a:pt x="2930" y="1245"/>
                    </a:lnTo>
                    <a:lnTo>
                      <a:pt x="2853" y="1379"/>
                    </a:lnTo>
                    <a:lnTo>
                      <a:pt x="2777" y="1513"/>
                    </a:lnTo>
                    <a:lnTo>
                      <a:pt x="2700" y="1648"/>
                    </a:lnTo>
                    <a:lnTo>
                      <a:pt x="2625" y="1783"/>
                    </a:lnTo>
                    <a:lnTo>
                      <a:pt x="2551" y="1919"/>
                    </a:lnTo>
                    <a:lnTo>
                      <a:pt x="2476" y="2055"/>
                    </a:lnTo>
                    <a:lnTo>
                      <a:pt x="2403" y="2192"/>
                    </a:lnTo>
                    <a:lnTo>
                      <a:pt x="2330" y="2329"/>
                    </a:lnTo>
                    <a:lnTo>
                      <a:pt x="2260" y="2466"/>
                    </a:lnTo>
                    <a:lnTo>
                      <a:pt x="2190" y="2605"/>
                    </a:lnTo>
                    <a:lnTo>
                      <a:pt x="2120" y="2744"/>
                    </a:lnTo>
                    <a:lnTo>
                      <a:pt x="2052" y="2883"/>
                    </a:lnTo>
                    <a:lnTo>
                      <a:pt x="1986" y="3023"/>
                    </a:lnTo>
                    <a:lnTo>
                      <a:pt x="1921" y="3164"/>
                    </a:lnTo>
                    <a:lnTo>
                      <a:pt x="1856" y="3305"/>
                    </a:lnTo>
                    <a:lnTo>
                      <a:pt x="1794" y="3447"/>
                    </a:lnTo>
                    <a:lnTo>
                      <a:pt x="1734" y="3589"/>
                    </a:lnTo>
                    <a:lnTo>
                      <a:pt x="1675" y="3733"/>
                    </a:lnTo>
                    <a:lnTo>
                      <a:pt x="1618" y="3876"/>
                    </a:lnTo>
                    <a:lnTo>
                      <a:pt x="1562" y="4020"/>
                    </a:lnTo>
                    <a:lnTo>
                      <a:pt x="1509" y="4165"/>
                    </a:lnTo>
                    <a:lnTo>
                      <a:pt x="1457" y="4311"/>
                    </a:lnTo>
                    <a:lnTo>
                      <a:pt x="1407" y="4457"/>
                    </a:lnTo>
                    <a:lnTo>
                      <a:pt x="1360" y="4604"/>
                    </a:lnTo>
                    <a:lnTo>
                      <a:pt x="1314" y="4752"/>
                    </a:lnTo>
                    <a:lnTo>
                      <a:pt x="1271" y="4901"/>
                    </a:lnTo>
                    <a:lnTo>
                      <a:pt x="1230" y="5050"/>
                    </a:lnTo>
                    <a:lnTo>
                      <a:pt x="1193" y="5200"/>
                    </a:lnTo>
                    <a:lnTo>
                      <a:pt x="1156" y="5351"/>
                    </a:lnTo>
                    <a:lnTo>
                      <a:pt x="1123" y="5503"/>
                    </a:lnTo>
                    <a:lnTo>
                      <a:pt x="1093" y="5654"/>
                    </a:lnTo>
                    <a:lnTo>
                      <a:pt x="1065" y="5807"/>
                    </a:lnTo>
                    <a:lnTo>
                      <a:pt x="1054" y="5869"/>
                    </a:lnTo>
                    <a:lnTo>
                      <a:pt x="1043" y="5930"/>
                    </a:lnTo>
                    <a:lnTo>
                      <a:pt x="1034" y="5991"/>
                    </a:lnTo>
                    <a:lnTo>
                      <a:pt x="1025" y="6053"/>
                    </a:lnTo>
                    <a:lnTo>
                      <a:pt x="1017" y="6114"/>
                    </a:lnTo>
                    <a:lnTo>
                      <a:pt x="1009" y="6175"/>
                    </a:lnTo>
                    <a:lnTo>
                      <a:pt x="1003" y="6238"/>
                    </a:lnTo>
                    <a:lnTo>
                      <a:pt x="997" y="6299"/>
                    </a:lnTo>
                    <a:lnTo>
                      <a:pt x="992" y="6361"/>
                    </a:lnTo>
                    <a:lnTo>
                      <a:pt x="987" y="6423"/>
                    </a:lnTo>
                    <a:lnTo>
                      <a:pt x="984" y="6484"/>
                    </a:lnTo>
                    <a:lnTo>
                      <a:pt x="980" y="6547"/>
                    </a:lnTo>
                    <a:lnTo>
                      <a:pt x="975" y="6670"/>
                    </a:lnTo>
                    <a:lnTo>
                      <a:pt x="972" y="6794"/>
                    </a:lnTo>
                    <a:lnTo>
                      <a:pt x="970" y="6919"/>
                    </a:lnTo>
                    <a:lnTo>
                      <a:pt x="970" y="7043"/>
                    </a:lnTo>
                    <a:lnTo>
                      <a:pt x="972" y="7166"/>
                    </a:lnTo>
                    <a:lnTo>
                      <a:pt x="974" y="7291"/>
                    </a:lnTo>
                    <a:lnTo>
                      <a:pt x="977" y="7415"/>
                    </a:lnTo>
                    <a:lnTo>
                      <a:pt x="982" y="7540"/>
                    </a:lnTo>
                    <a:lnTo>
                      <a:pt x="986" y="7663"/>
                    </a:lnTo>
                    <a:lnTo>
                      <a:pt x="991" y="7787"/>
                    </a:lnTo>
                    <a:lnTo>
                      <a:pt x="935" y="7751"/>
                    </a:lnTo>
                    <a:lnTo>
                      <a:pt x="878" y="7715"/>
                    </a:lnTo>
                    <a:lnTo>
                      <a:pt x="821" y="7679"/>
                    </a:lnTo>
                    <a:lnTo>
                      <a:pt x="764" y="7645"/>
                    </a:lnTo>
                    <a:lnTo>
                      <a:pt x="707" y="7609"/>
                    </a:lnTo>
                    <a:lnTo>
                      <a:pt x="648" y="7573"/>
                    </a:lnTo>
                    <a:lnTo>
                      <a:pt x="592" y="7537"/>
                    </a:lnTo>
                    <a:lnTo>
                      <a:pt x="535" y="7500"/>
                    </a:lnTo>
                    <a:lnTo>
                      <a:pt x="480" y="7461"/>
                    </a:lnTo>
                    <a:lnTo>
                      <a:pt x="425" y="7422"/>
                    </a:lnTo>
                    <a:lnTo>
                      <a:pt x="399" y="7402"/>
                    </a:lnTo>
                    <a:lnTo>
                      <a:pt x="372" y="7382"/>
                    </a:lnTo>
                    <a:lnTo>
                      <a:pt x="346" y="7360"/>
                    </a:lnTo>
                    <a:lnTo>
                      <a:pt x="320" y="7339"/>
                    </a:lnTo>
                    <a:lnTo>
                      <a:pt x="295" y="7317"/>
                    </a:lnTo>
                    <a:lnTo>
                      <a:pt x="269" y="7295"/>
                    </a:lnTo>
                    <a:lnTo>
                      <a:pt x="245" y="7272"/>
                    </a:lnTo>
                    <a:lnTo>
                      <a:pt x="221" y="7249"/>
                    </a:lnTo>
                    <a:lnTo>
                      <a:pt x="198" y="7226"/>
                    </a:lnTo>
                    <a:lnTo>
                      <a:pt x="174" y="7201"/>
                    </a:lnTo>
                    <a:lnTo>
                      <a:pt x="152" y="7176"/>
                    </a:lnTo>
                    <a:lnTo>
                      <a:pt x="130" y="7150"/>
                    </a:lnTo>
                    <a:lnTo>
                      <a:pt x="117" y="7127"/>
                    </a:lnTo>
                    <a:lnTo>
                      <a:pt x="106" y="7103"/>
                    </a:lnTo>
                    <a:lnTo>
                      <a:pt x="95" y="7079"/>
                    </a:lnTo>
                    <a:lnTo>
                      <a:pt x="86" y="7054"/>
                    </a:lnTo>
                    <a:lnTo>
                      <a:pt x="77" y="7030"/>
                    </a:lnTo>
                    <a:lnTo>
                      <a:pt x="68" y="7005"/>
                    </a:lnTo>
                    <a:lnTo>
                      <a:pt x="61" y="6981"/>
                    </a:lnTo>
                    <a:lnTo>
                      <a:pt x="54" y="6955"/>
                    </a:lnTo>
                    <a:lnTo>
                      <a:pt x="48" y="6930"/>
                    </a:lnTo>
                    <a:lnTo>
                      <a:pt x="42" y="6904"/>
                    </a:lnTo>
                    <a:lnTo>
                      <a:pt x="38" y="6879"/>
                    </a:lnTo>
                    <a:lnTo>
                      <a:pt x="33" y="6852"/>
                    </a:lnTo>
                    <a:lnTo>
                      <a:pt x="26" y="6800"/>
                    </a:lnTo>
                    <a:lnTo>
                      <a:pt x="19" y="6748"/>
                    </a:lnTo>
                    <a:lnTo>
                      <a:pt x="15" y="6695"/>
                    </a:lnTo>
                    <a:lnTo>
                      <a:pt x="12" y="6642"/>
                    </a:lnTo>
                    <a:lnTo>
                      <a:pt x="10" y="6589"/>
                    </a:lnTo>
                    <a:lnTo>
                      <a:pt x="8" y="6536"/>
                    </a:lnTo>
                    <a:lnTo>
                      <a:pt x="7" y="6483"/>
                    </a:lnTo>
                    <a:lnTo>
                      <a:pt x="5" y="6431"/>
                    </a:lnTo>
                    <a:lnTo>
                      <a:pt x="3" y="6378"/>
                    </a:lnTo>
                    <a:lnTo>
                      <a:pt x="0" y="6327"/>
                    </a:lnTo>
                    <a:lnTo>
                      <a:pt x="2" y="6122"/>
                    </a:lnTo>
                    <a:lnTo>
                      <a:pt x="7" y="5919"/>
                    </a:lnTo>
                    <a:lnTo>
                      <a:pt x="15" y="5715"/>
                    </a:lnTo>
                    <a:lnTo>
                      <a:pt x="27" y="5511"/>
                    </a:lnTo>
                    <a:lnTo>
                      <a:pt x="41" y="5308"/>
                    </a:lnTo>
                    <a:lnTo>
                      <a:pt x="59" y="5105"/>
                    </a:lnTo>
                    <a:lnTo>
                      <a:pt x="80" y="4902"/>
                    </a:lnTo>
                    <a:lnTo>
                      <a:pt x="103" y="4699"/>
                    </a:lnTo>
                    <a:lnTo>
                      <a:pt x="131" y="4497"/>
                    </a:lnTo>
                    <a:lnTo>
                      <a:pt x="160" y="4296"/>
                    </a:lnTo>
                    <a:lnTo>
                      <a:pt x="193" y="4095"/>
                    </a:lnTo>
                    <a:lnTo>
                      <a:pt x="227" y="3895"/>
                    </a:lnTo>
                    <a:lnTo>
                      <a:pt x="265" y="3694"/>
                    </a:lnTo>
                    <a:lnTo>
                      <a:pt x="306" y="3494"/>
                    </a:lnTo>
                    <a:lnTo>
                      <a:pt x="350" y="3295"/>
                    </a:lnTo>
                    <a:lnTo>
                      <a:pt x="395" y="3096"/>
                    </a:lnTo>
                    <a:lnTo>
                      <a:pt x="443" y="2898"/>
                    </a:lnTo>
                    <a:lnTo>
                      <a:pt x="493" y="2700"/>
                    </a:lnTo>
                    <a:lnTo>
                      <a:pt x="546" y="2503"/>
                    </a:lnTo>
                    <a:lnTo>
                      <a:pt x="602" y="2306"/>
                    </a:lnTo>
                    <a:lnTo>
                      <a:pt x="659" y="2110"/>
                    </a:lnTo>
                    <a:lnTo>
                      <a:pt x="718" y="1916"/>
                    </a:lnTo>
                    <a:lnTo>
                      <a:pt x="779" y="1721"/>
                    </a:lnTo>
                    <a:lnTo>
                      <a:pt x="842" y="1526"/>
                    </a:lnTo>
                    <a:lnTo>
                      <a:pt x="907" y="1333"/>
                    </a:lnTo>
                    <a:lnTo>
                      <a:pt x="975" y="1140"/>
                    </a:lnTo>
                    <a:lnTo>
                      <a:pt x="1044" y="948"/>
                    </a:lnTo>
                    <a:lnTo>
                      <a:pt x="1114" y="758"/>
                    </a:lnTo>
                    <a:lnTo>
                      <a:pt x="1187" y="567"/>
                    </a:lnTo>
                    <a:lnTo>
                      <a:pt x="1261" y="377"/>
                    </a:lnTo>
                    <a:lnTo>
                      <a:pt x="1336" y="188"/>
                    </a:lnTo>
                    <a:lnTo>
                      <a:pt x="14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 rtl="1"/>
                <a:endParaRPr lang="zh-CN" altLang="en-US" sz="1800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淘宝店chenying0907 9"/>
              <p:cNvSpPr/>
              <p:nvPr/>
            </p:nvSpPr>
            <p:spPr bwMode="auto">
              <a:xfrm>
                <a:off x="4932363" y="1298575"/>
                <a:ext cx="642938" cy="1728788"/>
              </a:xfrm>
              <a:custGeom>
                <a:avLst/>
                <a:gdLst>
                  <a:gd name="T0" fmla="*/ 162 w 2835"/>
                  <a:gd name="T1" fmla="*/ 1034 h 7622"/>
                  <a:gd name="T2" fmla="*/ 414 w 2835"/>
                  <a:gd name="T3" fmla="*/ 796 h 7622"/>
                  <a:gd name="T4" fmla="*/ 675 w 2835"/>
                  <a:gd name="T5" fmla="*/ 569 h 7622"/>
                  <a:gd name="T6" fmla="*/ 943 w 2835"/>
                  <a:gd name="T7" fmla="*/ 350 h 7622"/>
                  <a:gd name="T8" fmla="*/ 1216 w 2835"/>
                  <a:gd name="T9" fmla="*/ 138 h 7622"/>
                  <a:gd name="T10" fmla="*/ 1435 w 2835"/>
                  <a:gd name="T11" fmla="*/ 67 h 7622"/>
                  <a:gd name="T12" fmla="*/ 1532 w 2835"/>
                  <a:gd name="T13" fmla="*/ 273 h 7622"/>
                  <a:gd name="T14" fmla="*/ 1624 w 2835"/>
                  <a:gd name="T15" fmla="*/ 482 h 7622"/>
                  <a:gd name="T16" fmla="*/ 1710 w 2835"/>
                  <a:gd name="T17" fmla="*/ 693 h 7622"/>
                  <a:gd name="T18" fmla="*/ 1818 w 2835"/>
                  <a:gd name="T19" fmla="*/ 977 h 7622"/>
                  <a:gd name="T20" fmla="*/ 1966 w 2835"/>
                  <a:gd name="T21" fmla="*/ 1407 h 7622"/>
                  <a:gd name="T22" fmla="*/ 2103 w 2835"/>
                  <a:gd name="T23" fmla="*/ 1841 h 7622"/>
                  <a:gd name="T24" fmla="*/ 2235 w 2835"/>
                  <a:gd name="T25" fmla="*/ 2278 h 7622"/>
                  <a:gd name="T26" fmla="*/ 2347 w 2835"/>
                  <a:gd name="T27" fmla="*/ 2691 h 7622"/>
                  <a:gd name="T28" fmla="*/ 2450 w 2835"/>
                  <a:gd name="T29" fmla="*/ 3107 h 7622"/>
                  <a:gd name="T30" fmla="*/ 2543 w 2835"/>
                  <a:gd name="T31" fmla="*/ 3525 h 7622"/>
                  <a:gd name="T32" fmla="*/ 2627 w 2835"/>
                  <a:gd name="T33" fmla="*/ 3946 h 7622"/>
                  <a:gd name="T34" fmla="*/ 2697 w 2835"/>
                  <a:gd name="T35" fmla="*/ 4369 h 7622"/>
                  <a:gd name="T36" fmla="*/ 2756 w 2835"/>
                  <a:gd name="T37" fmla="*/ 4793 h 7622"/>
                  <a:gd name="T38" fmla="*/ 2798 w 2835"/>
                  <a:gd name="T39" fmla="*/ 5219 h 7622"/>
                  <a:gd name="T40" fmla="*/ 2825 w 2835"/>
                  <a:gd name="T41" fmla="*/ 5646 h 7622"/>
                  <a:gd name="T42" fmla="*/ 2835 w 2835"/>
                  <a:gd name="T43" fmla="*/ 6075 h 7622"/>
                  <a:gd name="T44" fmla="*/ 2827 w 2835"/>
                  <a:gd name="T45" fmla="*/ 6503 h 7622"/>
                  <a:gd name="T46" fmla="*/ 2808 w 2835"/>
                  <a:gd name="T47" fmla="*/ 6828 h 7622"/>
                  <a:gd name="T48" fmla="*/ 2783 w 2835"/>
                  <a:gd name="T49" fmla="*/ 6940 h 7622"/>
                  <a:gd name="T50" fmla="*/ 2738 w 2835"/>
                  <a:gd name="T51" fmla="*/ 7040 h 7622"/>
                  <a:gd name="T52" fmla="*/ 2678 w 2835"/>
                  <a:gd name="T53" fmla="*/ 7130 h 7622"/>
                  <a:gd name="T54" fmla="*/ 2605 w 2835"/>
                  <a:gd name="T55" fmla="*/ 7211 h 7622"/>
                  <a:gd name="T56" fmla="*/ 2520 w 2835"/>
                  <a:gd name="T57" fmla="*/ 7285 h 7622"/>
                  <a:gd name="T58" fmla="*/ 2428 w 2835"/>
                  <a:gd name="T59" fmla="*/ 7353 h 7622"/>
                  <a:gd name="T60" fmla="*/ 2267 w 2835"/>
                  <a:gd name="T61" fmla="*/ 7458 h 7622"/>
                  <a:gd name="T62" fmla="*/ 2108 w 2835"/>
                  <a:gd name="T63" fmla="*/ 7560 h 7622"/>
                  <a:gd name="T64" fmla="*/ 2020 w 2835"/>
                  <a:gd name="T65" fmla="*/ 7622 h 7622"/>
                  <a:gd name="T66" fmla="*/ 2013 w 2835"/>
                  <a:gd name="T67" fmla="*/ 7248 h 7622"/>
                  <a:gd name="T68" fmla="*/ 2006 w 2835"/>
                  <a:gd name="T69" fmla="*/ 6875 h 7622"/>
                  <a:gd name="T70" fmla="*/ 1990 w 2835"/>
                  <a:gd name="T71" fmla="*/ 6501 h 7622"/>
                  <a:gd name="T72" fmla="*/ 1971 w 2835"/>
                  <a:gd name="T73" fmla="*/ 6253 h 7622"/>
                  <a:gd name="T74" fmla="*/ 1950 w 2835"/>
                  <a:gd name="T75" fmla="*/ 6067 h 7622"/>
                  <a:gd name="T76" fmla="*/ 1925 w 2835"/>
                  <a:gd name="T77" fmla="*/ 5883 h 7622"/>
                  <a:gd name="T78" fmla="*/ 1892 w 2835"/>
                  <a:gd name="T79" fmla="*/ 5698 h 7622"/>
                  <a:gd name="T80" fmla="*/ 1816 w 2835"/>
                  <a:gd name="T81" fmla="*/ 5340 h 7622"/>
                  <a:gd name="T82" fmla="*/ 1704 w 2835"/>
                  <a:gd name="T83" fmla="*/ 4900 h 7622"/>
                  <a:gd name="T84" fmla="*/ 1572 w 2835"/>
                  <a:gd name="T85" fmla="*/ 4466 h 7622"/>
                  <a:gd name="T86" fmla="*/ 1423 w 2835"/>
                  <a:gd name="T87" fmla="*/ 4036 h 7622"/>
                  <a:gd name="T88" fmla="*/ 1258 w 2835"/>
                  <a:gd name="T89" fmla="*/ 3613 h 7622"/>
                  <a:gd name="T90" fmla="*/ 1079 w 2835"/>
                  <a:gd name="T91" fmla="*/ 3196 h 7622"/>
                  <a:gd name="T92" fmla="*/ 885 w 2835"/>
                  <a:gd name="T93" fmla="*/ 2784 h 7622"/>
                  <a:gd name="T94" fmla="*/ 679 w 2835"/>
                  <a:gd name="T95" fmla="*/ 2380 h 7622"/>
                  <a:gd name="T96" fmla="*/ 462 w 2835"/>
                  <a:gd name="T97" fmla="*/ 1979 h 7622"/>
                  <a:gd name="T98" fmla="*/ 236 w 2835"/>
                  <a:gd name="T99" fmla="*/ 1585 h 7622"/>
                  <a:gd name="T100" fmla="*/ 0 w 2835"/>
                  <a:gd name="T101" fmla="*/ 1198 h 7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35" h="7622">
                    <a:moveTo>
                      <a:pt x="0" y="1198"/>
                    </a:moveTo>
                    <a:lnTo>
                      <a:pt x="81" y="1115"/>
                    </a:lnTo>
                    <a:lnTo>
                      <a:pt x="162" y="1034"/>
                    </a:lnTo>
                    <a:lnTo>
                      <a:pt x="245" y="953"/>
                    </a:lnTo>
                    <a:lnTo>
                      <a:pt x="329" y="875"/>
                    </a:lnTo>
                    <a:lnTo>
                      <a:pt x="414" y="796"/>
                    </a:lnTo>
                    <a:lnTo>
                      <a:pt x="500" y="720"/>
                    </a:lnTo>
                    <a:lnTo>
                      <a:pt x="587" y="643"/>
                    </a:lnTo>
                    <a:lnTo>
                      <a:pt x="675" y="569"/>
                    </a:lnTo>
                    <a:lnTo>
                      <a:pt x="764" y="495"/>
                    </a:lnTo>
                    <a:lnTo>
                      <a:pt x="852" y="422"/>
                    </a:lnTo>
                    <a:lnTo>
                      <a:pt x="943" y="350"/>
                    </a:lnTo>
                    <a:lnTo>
                      <a:pt x="1033" y="278"/>
                    </a:lnTo>
                    <a:lnTo>
                      <a:pt x="1125" y="207"/>
                    </a:lnTo>
                    <a:lnTo>
                      <a:pt x="1216" y="138"/>
                    </a:lnTo>
                    <a:lnTo>
                      <a:pt x="1309" y="68"/>
                    </a:lnTo>
                    <a:lnTo>
                      <a:pt x="1402" y="0"/>
                    </a:lnTo>
                    <a:lnTo>
                      <a:pt x="1435" y="67"/>
                    </a:lnTo>
                    <a:lnTo>
                      <a:pt x="1468" y="136"/>
                    </a:lnTo>
                    <a:lnTo>
                      <a:pt x="1501" y="205"/>
                    </a:lnTo>
                    <a:lnTo>
                      <a:pt x="1532" y="273"/>
                    </a:lnTo>
                    <a:lnTo>
                      <a:pt x="1564" y="343"/>
                    </a:lnTo>
                    <a:lnTo>
                      <a:pt x="1594" y="412"/>
                    </a:lnTo>
                    <a:lnTo>
                      <a:pt x="1624" y="482"/>
                    </a:lnTo>
                    <a:lnTo>
                      <a:pt x="1654" y="553"/>
                    </a:lnTo>
                    <a:lnTo>
                      <a:pt x="1682" y="622"/>
                    </a:lnTo>
                    <a:lnTo>
                      <a:pt x="1710" y="693"/>
                    </a:lnTo>
                    <a:lnTo>
                      <a:pt x="1737" y="764"/>
                    </a:lnTo>
                    <a:lnTo>
                      <a:pt x="1765" y="834"/>
                    </a:lnTo>
                    <a:lnTo>
                      <a:pt x="1818" y="977"/>
                    </a:lnTo>
                    <a:lnTo>
                      <a:pt x="1869" y="1119"/>
                    </a:lnTo>
                    <a:lnTo>
                      <a:pt x="1918" y="1263"/>
                    </a:lnTo>
                    <a:lnTo>
                      <a:pt x="1966" y="1407"/>
                    </a:lnTo>
                    <a:lnTo>
                      <a:pt x="2012" y="1552"/>
                    </a:lnTo>
                    <a:lnTo>
                      <a:pt x="2058" y="1697"/>
                    </a:lnTo>
                    <a:lnTo>
                      <a:pt x="2103" y="1841"/>
                    </a:lnTo>
                    <a:lnTo>
                      <a:pt x="2147" y="1987"/>
                    </a:lnTo>
                    <a:lnTo>
                      <a:pt x="2191" y="2133"/>
                    </a:lnTo>
                    <a:lnTo>
                      <a:pt x="2235" y="2278"/>
                    </a:lnTo>
                    <a:lnTo>
                      <a:pt x="2272" y="2415"/>
                    </a:lnTo>
                    <a:lnTo>
                      <a:pt x="2310" y="2553"/>
                    </a:lnTo>
                    <a:lnTo>
                      <a:pt x="2347" y="2691"/>
                    </a:lnTo>
                    <a:lnTo>
                      <a:pt x="2382" y="2829"/>
                    </a:lnTo>
                    <a:lnTo>
                      <a:pt x="2416" y="2968"/>
                    </a:lnTo>
                    <a:lnTo>
                      <a:pt x="2450" y="3107"/>
                    </a:lnTo>
                    <a:lnTo>
                      <a:pt x="2482" y="3245"/>
                    </a:lnTo>
                    <a:lnTo>
                      <a:pt x="2514" y="3385"/>
                    </a:lnTo>
                    <a:lnTo>
                      <a:pt x="2543" y="3525"/>
                    </a:lnTo>
                    <a:lnTo>
                      <a:pt x="2573" y="3665"/>
                    </a:lnTo>
                    <a:lnTo>
                      <a:pt x="2601" y="3805"/>
                    </a:lnTo>
                    <a:lnTo>
                      <a:pt x="2627" y="3946"/>
                    </a:lnTo>
                    <a:lnTo>
                      <a:pt x="2652" y="4086"/>
                    </a:lnTo>
                    <a:lnTo>
                      <a:pt x="2676" y="4227"/>
                    </a:lnTo>
                    <a:lnTo>
                      <a:pt x="2697" y="4369"/>
                    </a:lnTo>
                    <a:lnTo>
                      <a:pt x="2719" y="4511"/>
                    </a:lnTo>
                    <a:lnTo>
                      <a:pt x="2737" y="4651"/>
                    </a:lnTo>
                    <a:lnTo>
                      <a:pt x="2756" y="4793"/>
                    </a:lnTo>
                    <a:lnTo>
                      <a:pt x="2771" y="4936"/>
                    </a:lnTo>
                    <a:lnTo>
                      <a:pt x="2785" y="5077"/>
                    </a:lnTo>
                    <a:lnTo>
                      <a:pt x="2798" y="5219"/>
                    </a:lnTo>
                    <a:lnTo>
                      <a:pt x="2809" y="5362"/>
                    </a:lnTo>
                    <a:lnTo>
                      <a:pt x="2818" y="5504"/>
                    </a:lnTo>
                    <a:lnTo>
                      <a:pt x="2825" y="5646"/>
                    </a:lnTo>
                    <a:lnTo>
                      <a:pt x="2830" y="5789"/>
                    </a:lnTo>
                    <a:lnTo>
                      <a:pt x="2834" y="5932"/>
                    </a:lnTo>
                    <a:lnTo>
                      <a:pt x="2835" y="6075"/>
                    </a:lnTo>
                    <a:lnTo>
                      <a:pt x="2834" y="6217"/>
                    </a:lnTo>
                    <a:lnTo>
                      <a:pt x="2832" y="6360"/>
                    </a:lnTo>
                    <a:lnTo>
                      <a:pt x="2827" y="6503"/>
                    </a:lnTo>
                    <a:lnTo>
                      <a:pt x="2820" y="6645"/>
                    </a:lnTo>
                    <a:lnTo>
                      <a:pt x="2811" y="6788"/>
                    </a:lnTo>
                    <a:lnTo>
                      <a:pt x="2808" y="6828"/>
                    </a:lnTo>
                    <a:lnTo>
                      <a:pt x="2801" y="6867"/>
                    </a:lnTo>
                    <a:lnTo>
                      <a:pt x="2793" y="6904"/>
                    </a:lnTo>
                    <a:lnTo>
                      <a:pt x="2783" y="6940"/>
                    </a:lnTo>
                    <a:lnTo>
                      <a:pt x="2770" y="6975"/>
                    </a:lnTo>
                    <a:lnTo>
                      <a:pt x="2756" y="7008"/>
                    </a:lnTo>
                    <a:lnTo>
                      <a:pt x="2738" y="7040"/>
                    </a:lnTo>
                    <a:lnTo>
                      <a:pt x="2720" y="7072"/>
                    </a:lnTo>
                    <a:lnTo>
                      <a:pt x="2700" y="7101"/>
                    </a:lnTo>
                    <a:lnTo>
                      <a:pt x="2678" y="7130"/>
                    </a:lnTo>
                    <a:lnTo>
                      <a:pt x="2655" y="7158"/>
                    </a:lnTo>
                    <a:lnTo>
                      <a:pt x="2630" y="7185"/>
                    </a:lnTo>
                    <a:lnTo>
                      <a:pt x="2605" y="7211"/>
                    </a:lnTo>
                    <a:lnTo>
                      <a:pt x="2577" y="7236"/>
                    </a:lnTo>
                    <a:lnTo>
                      <a:pt x="2549" y="7260"/>
                    </a:lnTo>
                    <a:lnTo>
                      <a:pt x="2520" y="7285"/>
                    </a:lnTo>
                    <a:lnTo>
                      <a:pt x="2490" y="7308"/>
                    </a:lnTo>
                    <a:lnTo>
                      <a:pt x="2460" y="7331"/>
                    </a:lnTo>
                    <a:lnTo>
                      <a:pt x="2428" y="7353"/>
                    </a:lnTo>
                    <a:lnTo>
                      <a:pt x="2397" y="7374"/>
                    </a:lnTo>
                    <a:lnTo>
                      <a:pt x="2332" y="7417"/>
                    </a:lnTo>
                    <a:lnTo>
                      <a:pt x="2267" y="7458"/>
                    </a:lnTo>
                    <a:lnTo>
                      <a:pt x="2203" y="7499"/>
                    </a:lnTo>
                    <a:lnTo>
                      <a:pt x="2139" y="7540"/>
                    </a:lnTo>
                    <a:lnTo>
                      <a:pt x="2108" y="7560"/>
                    </a:lnTo>
                    <a:lnTo>
                      <a:pt x="2078" y="7580"/>
                    </a:lnTo>
                    <a:lnTo>
                      <a:pt x="2048" y="7601"/>
                    </a:lnTo>
                    <a:lnTo>
                      <a:pt x="2020" y="7622"/>
                    </a:lnTo>
                    <a:lnTo>
                      <a:pt x="2017" y="7498"/>
                    </a:lnTo>
                    <a:lnTo>
                      <a:pt x="2015" y="7373"/>
                    </a:lnTo>
                    <a:lnTo>
                      <a:pt x="2013" y="7248"/>
                    </a:lnTo>
                    <a:lnTo>
                      <a:pt x="2012" y="7124"/>
                    </a:lnTo>
                    <a:lnTo>
                      <a:pt x="2009" y="6999"/>
                    </a:lnTo>
                    <a:lnTo>
                      <a:pt x="2006" y="6875"/>
                    </a:lnTo>
                    <a:lnTo>
                      <a:pt x="2002" y="6749"/>
                    </a:lnTo>
                    <a:lnTo>
                      <a:pt x="1996" y="6625"/>
                    </a:lnTo>
                    <a:lnTo>
                      <a:pt x="1990" y="6501"/>
                    </a:lnTo>
                    <a:lnTo>
                      <a:pt x="1981" y="6377"/>
                    </a:lnTo>
                    <a:lnTo>
                      <a:pt x="1976" y="6315"/>
                    </a:lnTo>
                    <a:lnTo>
                      <a:pt x="1971" y="6253"/>
                    </a:lnTo>
                    <a:lnTo>
                      <a:pt x="1964" y="6191"/>
                    </a:lnTo>
                    <a:lnTo>
                      <a:pt x="1957" y="6130"/>
                    </a:lnTo>
                    <a:lnTo>
                      <a:pt x="1950" y="6067"/>
                    </a:lnTo>
                    <a:lnTo>
                      <a:pt x="1942" y="6005"/>
                    </a:lnTo>
                    <a:lnTo>
                      <a:pt x="1934" y="5944"/>
                    </a:lnTo>
                    <a:lnTo>
                      <a:pt x="1925" y="5883"/>
                    </a:lnTo>
                    <a:lnTo>
                      <a:pt x="1915" y="5821"/>
                    </a:lnTo>
                    <a:lnTo>
                      <a:pt x="1903" y="5759"/>
                    </a:lnTo>
                    <a:lnTo>
                      <a:pt x="1892" y="5698"/>
                    </a:lnTo>
                    <a:lnTo>
                      <a:pt x="1880" y="5637"/>
                    </a:lnTo>
                    <a:lnTo>
                      <a:pt x="1849" y="5488"/>
                    </a:lnTo>
                    <a:lnTo>
                      <a:pt x="1816" y="5340"/>
                    </a:lnTo>
                    <a:lnTo>
                      <a:pt x="1780" y="5193"/>
                    </a:lnTo>
                    <a:lnTo>
                      <a:pt x="1743" y="5047"/>
                    </a:lnTo>
                    <a:lnTo>
                      <a:pt x="1704" y="4900"/>
                    </a:lnTo>
                    <a:lnTo>
                      <a:pt x="1662" y="4755"/>
                    </a:lnTo>
                    <a:lnTo>
                      <a:pt x="1618" y="4609"/>
                    </a:lnTo>
                    <a:lnTo>
                      <a:pt x="1572" y="4466"/>
                    </a:lnTo>
                    <a:lnTo>
                      <a:pt x="1524" y="4322"/>
                    </a:lnTo>
                    <a:lnTo>
                      <a:pt x="1474" y="4179"/>
                    </a:lnTo>
                    <a:lnTo>
                      <a:pt x="1423" y="4036"/>
                    </a:lnTo>
                    <a:lnTo>
                      <a:pt x="1370" y="3895"/>
                    </a:lnTo>
                    <a:lnTo>
                      <a:pt x="1315" y="3754"/>
                    </a:lnTo>
                    <a:lnTo>
                      <a:pt x="1258" y="3613"/>
                    </a:lnTo>
                    <a:lnTo>
                      <a:pt x="1200" y="3474"/>
                    </a:lnTo>
                    <a:lnTo>
                      <a:pt x="1140" y="3335"/>
                    </a:lnTo>
                    <a:lnTo>
                      <a:pt x="1079" y="3196"/>
                    </a:lnTo>
                    <a:lnTo>
                      <a:pt x="1015" y="3059"/>
                    </a:lnTo>
                    <a:lnTo>
                      <a:pt x="951" y="2921"/>
                    </a:lnTo>
                    <a:lnTo>
                      <a:pt x="885" y="2784"/>
                    </a:lnTo>
                    <a:lnTo>
                      <a:pt x="818" y="2649"/>
                    </a:lnTo>
                    <a:lnTo>
                      <a:pt x="749" y="2514"/>
                    </a:lnTo>
                    <a:lnTo>
                      <a:pt x="679" y="2380"/>
                    </a:lnTo>
                    <a:lnTo>
                      <a:pt x="608" y="2245"/>
                    </a:lnTo>
                    <a:lnTo>
                      <a:pt x="535" y="2113"/>
                    </a:lnTo>
                    <a:lnTo>
                      <a:pt x="462" y="1979"/>
                    </a:lnTo>
                    <a:lnTo>
                      <a:pt x="388" y="1847"/>
                    </a:lnTo>
                    <a:lnTo>
                      <a:pt x="312" y="1716"/>
                    </a:lnTo>
                    <a:lnTo>
                      <a:pt x="236" y="1585"/>
                    </a:lnTo>
                    <a:lnTo>
                      <a:pt x="158" y="1456"/>
                    </a:lnTo>
                    <a:lnTo>
                      <a:pt x="80" y="1326"/>
                    </a:lnTo>
                    <a:lnTo>
                      <a:pt x="0" y="1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 rtl="1"/>
                <a:endParaRPr lang="zh-CN" altLang="en-US" sz="18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4" name="淘宝店chenying0907 61"/>
            <p:cNvGrpSpPr/>
            <p:nvPr/>
          </p:nvGrpSpPr>
          <p:grpSpPr>
            <a:xfrm>
              <a:off x="3519713" y="1977293"/>
              <a:ext cx="2058360" cy="1470603"/>
              <a:chOff x="3222626" y="1550988"/>
              <a:chExt cx="2701925" cy="1930400"/>
            </a:xfrm>
            <a:solidFill>
              <a:schemeClr val="accent3"/>
            </a:solidFill>
          </p:grpSpPr>
          <p:sp>
            <p:nvSpPr>
              <p:cNvPr id="15" name="淘宝店chenying0907 11"/>
              <p:cNvSpPr/>
              <p:nvPr/>
            </p:nvSpPr>
            <p:spPr bwMode="auto">
              <a:xfrm>
                <a:off x="3222626" y="1552575"/>
                <a:ext cx="506413" cy="1928813"/>
              </a:xfrm>
              <a:custGeom>
                <a:avLst/>
                <a:gdLst>
                  <a:gd name="T0" fmla="*/ 545 w 2233"/>
                  <a:gd name="T1" fmla="*/ 126 h 8510"/>
                  <a:gd name="T2" fmla="*/ 998 w 2233"/>
                  <a:gd name="T3" fmla="*/ 317 h 8510"/>
                  <a:gd name="T4" fmla="*/ 1438 w 2233"/>
                  <a:gd name="T5" fmla="*/ 532 h 8510"/>
                  <a:gd name="T6" fmla="*/ 1869 w 2233"/>
                  <a:gd name="T7" fmla="*/ 768 h 8510"/>
                  <a:gd name="T8" fmla="*/ 1847 w 2233"/>
                  <a:gd name="T9" fmla="*/ 1281 h 8510"/>
                  <a:gd name="T10" fmla="*/ 1693 w 2233"/>
                  <a:gd name="T11" fmla="*/ 1886 h 8510"/>
                  <a:gd name="T12" fmla="*/ 1562 w 2233"/>
                  <a:gd name="T13" fmla="*/ 2495 h 8510"/>
                  <a:gd name="T14" fmla="*/ 1455 w 2233"/>
                  <a:gd name="T15" fmla="*/ 3109 h 8510"/>
                  <a:gd name="T16" fmla="*/ 1374 w 2233"/>
                  <a:gd name="T17" fmla="*/ 3728 h 8510"/>
                  <a:gd name="T18" fmla="*/ 1322 w 2233"/>
                  <a:gd name="T19" fmla="*/ 4348 h 8510"/>
                  <a:gd name="T20" fmla="*/ 1301 w 2233"/>
                  <a:gd name="T21" fmla="*/ 4971 h 8510"/>
                  <a:gd name="T22" fmla="*/ 1313 w 2233"/>
                  <a:gd name="T23" fmla="*/ 5596 h 8510"/>
                  <a:gd name="T24" fmla="*/ 1078 w 2233"/>
                  <a:gd name="T25" fmla="*/ 5572 h 8510"/>
                  <a:gd name="T26" fmla="*/ 754 w 2233"/>
                  <a:gd name="T27" fmla="*/ 5333 h 8510"/>
                  <a:gd name="T28" fmla="*/ 606 w 2233"/>
                  <a:gd name="T29" fmla="*/ 5457 h 8510"/>
                  <a:gd name="T30" fmla="*/ 536 w 2233"/>
                  <a:gd name="T31" fmla="*/ 5676 h 8510"/>
                  <a:gd name="T32" fmla="*/ 505 w 2233"/>
                  <a:gd name="T33" fmla="*/ 5803 h 8510"/>
                  <a:gd name="T34" fmla="*/ 486 w 2233"/>
                  <a:gd name="T35" fmla="*/ 5931 h 8510"/>
                  <a:gd name="T36" fmla="*/ 482 w 2233"/>
                  <a:gd name="T37" fmla="*/ 6060 h 8510"/>
                  <a:gd name="T38" fmla="*/ 495 w 2233"/>
                  <a:gd name="T39" fmla="*/ 6189 h 8510"/>
                  <a:gd name="T40" fmla="*/ 535 w 2233"/>
                  <a:gd name="T41" fmla="*/ 6337 h 8510"/>
                  <a:gd name="T42" fmla="*/ 616 w 2233"/>
                  <a:gd name="T43" fmla="*/ 6529 h 8510"/>
                  <a:gd name="T44" fmla="*/ 722 w 2233"/>
                  <a:gd name="T45" fmla="*/ 6705 h 8510"/>
                  <a:gd name="T46" fmla="*/ 847 w 2233"/>
                  <a:gd name="T47" fmla="*/ 6868 h 8510"/>
                  <a:gd name="T48" fmla="*/ 988 w 2233"/>
                  <a:gd name="T49" fmla="*/ 7020 h 8510"/>
                  <a:gd name="T50" fmla="*/ 1178 w 2233"/>
                  <a:gd name="T51" fmla="*/ 7200 h 8510"/>
                  <a:gd name="T52" fmla="*/ 1492 w 2233"/>
                  <a:gd name="T53" fmla="*/ 7473 h 8510"/>
                  <a:gd name="T54" fmla="*/ 1651 w 2233"/>
                  <a:gd name="T55" fmla="*/ 7617 h 8510"/>
                  <a:gd name="T56" fmla="*/ 1752 w 2233"/>
                  <a:gd name="T57" fmla="*/ 7724 h 8510"/>
                  <a:gd name="T58" fmla="*/ 1845 w 2233"/>
                  <a:gd name="T59" fmla="*/ 7839 h 8510"/>
                  <a:gd name="T60" fmla="*/ 1930 w 2233"/>
                  <a:gd name="T61" fmla="*/ 7960 h 8510"/>
                  <a:gd name="T62" fmla="*/ 2063 w 2233"/>
                  <a:gd name="T63" fmla="*/ 8181 h 8510"/>
                  <a:gd name="T64" fmla="*/ 2201 w 2233"/>
                  <a:gd name="T65" fmla="*/ 8444 h 8510"/>
                  <a:gd name="T66" fmla="*/ 1925 w 2233"/>
                  <a:gd name="T67" fmla="*/ 8347 h 8510"/>
                  <a:gd name="T68" fmla="*/ 1681 w 2233"/>
                  <a:gd name="T69" fmla="*/ 8203 h 8510"/>
                  <a:gd name="T70" fmla="*/ 1444 w 2233"/>
                  <a:gd name="T71" fmla="*/ 8044 h 8510"/>
                  <a:gd name="T72" fmla="*/ 1224 w 2233"/>
                  <a:gd name="T73" fmla="*/ 7868 h 8510"/>
                  <a:gd name="T74" fmla="*/ 1024 w 2233"/>
                  <a:gd name="T75" fmla="*/ 7673 h 8510"/>
                  <a:gd name="T76" fmla="*/ 851 w 2233"/>
                  <a:gd name="T77" fmla="*/ 7455 h 8510"/>
                  <a:gd name="T78" fmla="*/ 712 w 2233"/>
                  <a:gd name="T79" fmla="*/ 7212 h 8510"/>
                  <a:gd name="T80" fmla="*/ 564 w 2233"/>
                  <a:gd name="T81" fmla="*/ 6800 h 8510"/>
                  <a:gd name="T82" fmla="*/ 329 w 2233"/>
                  <a:gd name="T83" fmla="*/ 5945 h 8510"/>
                  <a:gd name="T84" fmla="*/ 162 w 2233"/>
                  <a:gd name="T85" fmla="*/ 5078 h 8510"/>
                  <a:gd name="T86" fmla="*/ 56 w 2233"/>
                  <a:gd name="T87" fmla="*/ 4200 h 8510"/>
                  <a:gd name="T88" fmla="*/ 6 w 2233"/>
                  <a:gd name="T89" fmla="*/ 3316 h 8510"/>
                  <a:gd name="T90" fmla="*/ 4 w 2233"/>
                  <a:gd name="T91" fmla="*/ 2428 h 8510"/>
                  <a:gd name="T92" fmla="*/ 45 w 2233"/>
                  <a:gd name="T93" fmla="*/ 1541 h 8510"/>
                  <a:gd name="T94" fmla="*/ 121 w 2233"/>
                  <a:gd name="T95" fmla="*/ 658 h 8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33" h="8510">
                    <a:moveTo>
                      <a:pt x="199" y="0"/>
                    </a:moveTo>
                    <a:lnTo>
                      <a:pt x="315" y="40"/>
                    </a:lnTo>
                    <a:lnTo>
                      <a:pt x="430" y="82"/>
                    </a:lnTo>
                    <a:lnTo>
                      <a:pt x="545" y="126"/>
                    </a:lnTo>
                    <a:lnTo>
                      <a:pt x="659" y="171"/>
                    </a:lnTo>
                    <a:lnTo>
                      <a:pt x="773" y="218"/>
                    </a:lnTo>
                    <a:lnTo>
                      <a:pt x="886" y="267"/>
                    </a:lnTo>
                    <a:lnTo>
                      <a:pt x="998" y="317"/>
                    </a:lnTo>
                    <a:lnTo>
                      <a:pt x="1109" y="369"/>
                    </a:lnTo>
                    <a:lnTo>
                      <a:pt x="1219" y="422"/>
                    </a:lnTo>
                    <a:lnTo>
                      <a:pt x="1329" y="476"/>
                    </a:lnTo>
                    <a:lnTo>
                      <a:pt x="1438" y="532"/>
                    </a:lnTo>
                    <a:lnTo>
                      <a:pt x="1547" y="589"/>
                    </a:lnTo>
                    <a:lnTo>
                      <a:pt x="1655" y="648"/>
                    </a:lnTo>
                    <a:lnTo>
                      <a:pt x="1762" y="708"/>
                    </a:lnTo>
                    <a:lnTo>
                      <a:pt x="1869" y="768"/>
                    </a:lnTo>
                    <a:lnTo>
                      <a:pt x="1975" y="830"/>
                    </a:lnTo>
                    <a:lnTo>
                      <a:pt x="1931" y="980"/>
                    </a:lnTo>
                    <a:lnTo>
                      <a:pt x="1888" y="1130"/>
                    </a:lnTo>
                    <a:lnTo>
                      <a:pt x="1847" y="1281"/>
                    </a:lnTo>
                    <a:lnTo>
                      <a:pt x="1806" y="1431"/>
                    </a:lnTo>
                    <a:lnTo>
                      <a:pt x="1767" y="1582"/>
                    </a:lnTo>
                    <a:lnTo>
                      <a:pt x="1730" y="1734"/>
                    </a:lnTo>
                    <a:lnTo>
                      <a:pt x="1693" y="1886"/>
                    </a:lnTo>
                    <a:lnTo>
                      <a:pt x="1657" y="2038"/>
                    </a:lnTo>
                    <a:lnTo>
                      <a:pt x="1624" y="2189"/>
                    </a:lnTo>
                    <a:lnTo>
                      <a:pt x="1592" y="2342"/>
                    </a:lnTo>
                    <a:lnTo>
                      <a:pt x="1562" y="2495"/>
                    </a:lnTo>
                    <a:lnTo>
                      <a:pt x="1532" y="2648"/>
                    </a:lnTo>
                    <a:lnTo>
                      <a:pt x="1504" y="2802"/>
                    </a:lnTo>
                    <a:lnTo>
                      <a:pt x="1479" y="2955"/>
                    </a:lnTo>
                    <a:lnTo>
                      <a:pt x="1455" y="3109"/>
                    </a:lnTo>
                    <a:lnTo>
                      <a:pt x="1431" y="3264"/>
                    </a:lnTo>
                    <a:lnTo>
                      <a:pt x="1411" y="3418"/>
                    </a:lnTo>
                    <a:lnTo>
                      <a:pt x="1391" y="3573"/>
                    </a:lnTo>
                    <a:lnTo>
                      <a:pt x="1374" y="3728"/>
                    </a:lnTo>
                    <a:lnTo>
                      <a:pt x="1358" y="3883"/>
                    </a:lnTo>
                    <a:lnTo>
                      <a:pt x="1343" y="4038"/>
                    </a:lnTo>
                    <a:lnTo>
                      <a:pt x="1332" y="4193"/>
                    </a:lnTo>
                    <a:lnTo>
                      <a:pt x="1322" y="4348"/>
                    </a:lnTo>
                    <a:lnTo>
                      <a:pt x="1314" y="4504"/>
                    </a:lnTo>
                    <a:lnTo>
                      <a:pt x="1308" y="4660"/>
                    </a:lnTo>
                    <a:lnTo>
                      <a:pt x="1303" y="4816"/>
                    </a:lnTo>
                    <a:lnTo>
                      <a:pt x="1301" y="4971"/>
                    </a:lnTo>
                    <a:lnTo>
                      <a:pt x="1301" y="5128"/>
                    </a:lnTo>
                    <a:lnTo>
                      <a:pt x="1303" y="5284"/>
                    </a:lnTo>
                    <a:lnTo>
                      <a:pt x="1307" y="5440"/>
                    </a:lnTo>
                    <a:lnTo>
                      <a:pt x="1313" y="5596"/>
                    </a:lnTo>
                    <a:lnTo>
                      <a:pt x="1322" y="5752"/>
                    </a:lnTo>
                    <a:lnTo>
                      <a:pt x="1240" y="5692"/>
                    </a:lnTo>
                    <a:lnTo>
                      <a:pt x="1160" y="5631"/>
                    </a:lnTo>
                    <a:lnTo>
                      <a:pt x="1078" y="5572"/>
                    </a:lnTo>
                    <a:lnTo>
                      <a:pt x="998" y="5512"/>
                    </a:lnTo>
                    <a:lnTo>
                      <a:pt x="916" y="5452"/>
                    </a:lnTo>
                    <a:lnTo>
                      <a:pt x="836" y="5393"/>
                    </a:lnTo>
                    <a:lnTo>
                      <a:pt x="754" y="5333"/>
                    </a:lnTo>
                    <a:lnTo>
                      <a:pt x="673" y="5274"/>
                    </a:lnTo>
                    <a:lnTo>
                      <a:pt x="651" y="5334"/>
                    </a:lnTo>
                    <a:lnTo>
                      <a:pt x="629" y="5395"/>
                    </a:lnTo>
                    <a:lnTo>
                      <a:pt x="606" y="5457"/>
                    </a:lnTo>
                    <a:lnTo>
                      <a:pt x="585" y="5519"/>
                    </a:lnTo>
                    <a:lnTo>
                      <a:pt x="565" y="5582"/>
                    </a:lnTo>
                    <a:lnTo>
                      <a:pt x="545" y="5645"/>
                    </a:lnTo>
                    <a:lnTo>
                      <a:pt x="536" y="5676"/>
                    </a:lnTo>
                    <a:lnTo>
                      <a:pt x="528" y="5708"/>
                    </a:lnTo>
                    <a:lnTo>
                      <a:pt x="520" y="5740"/>
                    </a:lnTo>
                    <a:lnTo>
                      <a:pt x="513" y="5771"/>
                    </a:lnTo>
                    <a:lnTo>
                      <a:pt x="505" y="5803"/>
                    </a:lnTo>
                    <a:lnTo>
                      <a:pt x="499" y="5835"/>
                    </a:lnTo>
                    <a:lnTo>
                      <a:pt x="494" y="5867"/>
                    </a:lnTo>
                    <a:lnTo>
                      <a:pt x="490" y="5900"/>
                    </a:lnTo>
                    <a:lnTo>
                      <a:pt x="486" y="5931"/>
                    </a:lnTo>
                    <a:lnTo>
                      <a:pt x="484" y="5964"/>
                    </a:lnTo>
                    <a:lnTo>
                      <a:pt x="482" y="5995"/>
                    </a:lnTo>
                    <a:lnTo>
                      <a:pt x="482" y="6028"/>
                    </a:lnTo>
                    <a:lnTo>
                      <a:pt x="482" y="6060"/>
                    </a:lnTo>
                    <a:lnTo>
                      <a:pt x="484" y="6092"/>
                    </a:lnTo>
                    <a:lnTo>
                      <a:pt x="486" y="6125"/>
                    </a:lnTo>
                    <a:lnTo>
                      <a:pt x="490" y="6157"/>
                    </a:lnTo>
                    <a:lnTo>
                      <a:pt x="495" y="6189"/>
                    </a:lnTo>
                    <a:lnTo>
                      <a:pt x="502" y="6222"/>
                    </a:lnTo>
                    <a:lnTo>
                      <a:pt x="511" y="6253"/>
                    </a:lnTo>
                    <a:lnTo>
                      <a:pt x="520" y="6286"/>
                    </a:lnTo>
                    <a:lnTo>
                      <a:pt x="535" y="6337"/>
                    </a:lnTo>
                    <a:lnTo>
                      <a:pt x="552" y="6387"/>
                    </a:lnTo>
                    <a:lnTo>
                      <a:pt x="572" y="6435"/>
                    </a:lnTo>
                    <a:lnTo>
                      <a:pt x="593" y="6483"/>
                    </a:lnTo>
                    <a:lnTo>
                      <a:pt x="616" y="6529"/>
                    </a:lnTo>
                    <a:lnTo>
                      <a:pt x="640" y="6575"/>
                    </a:lnTo>
                    <a:lnTo>
                      <a:pt x="666" y="6619"/>
                    </a:lnTo>
                    <a:lnTo>
                      <a:pt x="693" y="6662"/>
                    </a:lnTo>
                    <a:lnTo>
                      <a:pt x="722" y="6705"/>
                    </a:lnTo>
                    <a:lnTo>
                      <a:pt x="751" y="6747"/>
                    </a:lnTo>
                    <a:lnTo>
                      <a:pt x="782" y="6789"/>
                    </a:lnTo>
                    <a:lnTo>
                      <a:pt x="813" y="6828"/>
                    </a:lnTo>
                    <a:lnTo>
                      <a:pt x="847" y="6868"/>
                    </a:lnTo>
                    <a:lnTo>
                      <a:pt x="881" y="6907"/>
                    </a:lnTo>
                    <a:lnTo>
                      <a:pt x="915" y="6946"/>
                    </a:lnTo>
                    <a:lnTo>
                      <a:pt x="951" y="6983"/>
                    </a:lnTo>
                    <a:lnTo>
                      <a:pt x="988" y="7020"/>
                    </a:lnTo>
                    <a:lnTo>
                      <a:pt x="1024" y="7057"/>
                    </a:lnTo>
                    <a:lnTo>
                      <a:pt x="1062" y="7093"/>
                    </a:lnTo>
                    <a:lnTo>
                      <a:pt x="1101" y="7129"/>
                    </a:lnTo>
                    <a:lnTo>
                      <a:pt x="1178" y="7200"/>
                    </a:lnTo>
                    <a:lnTo>
                      <a:pt x="1257" y="7269"/>
                    </a:lnTo>
                    <a:lnTo>
                      <a:pt x="1335" y="7337"/>
                    </a:lnTo>
                    <a:lnTo>
                      <a:pt x="1414" y="7405"/>
                    </a:lnTo>
                    <a:lnTo>
                      <a:pt x="1492" y="7473"/>
                    </a:lnTo>
                    <a:lnTo>
                      <a:pt x="1569" y="7541"/>
                    </a:lnTo>
                    <a:lnTo>
                      <a:pt x="1597" y="7566"/>
                    </a:lnTo>
                    <a:lnTo>
                      <a:pt x="1625" y="7590"/>
                    </a:lnTo>
                    <a:lnTo>
                      <a:pt x="1651" y="7617"/>
                    </a:lnTo>
                    <a:lnTo>
                      <a:pt x="1678" y="7642"/>
                    </a:lnTo>
                    <a:lnTo>
                      <a:pt x="1703" y="7669"/>
                    </a:lnTo>
                    <a:lnTo>
                      <a:pt x="1728" y="7696"/>
                    </a:lnTo>
                    <a:lnTo>
                      <a:pt x="1752" y="7724"/>
                    </a:lnTo>
                    <a:lnTo>
                      <a:pt x="1777" y="7752"/>
                    </a:lnTo>
                    <a:lnTo>
                      <a:pt x="1800" y="7781"/>
                    </a:lnTo>
                    <a:lnTo>
                      <a:pt x="1823" y="7809"/>
                    </a:lnTo>
                    <a:lnTo>
                      <a:pt x="1845" y="7839"/>
                    </a:lnTo>
                    <a:lnTo>
                      <a:pt x="1866" y="7868"/>
                    </a:lnTo>
                    <a:lnTo>
                      <a:pt x="1888" y="7899"/>
                    </a:lnTo>
                    <a:lnTo>
                      <a:pt x="1909" y="7929"/>
                    </a:lnTo>
                    <a:lnTo>
                      <a:pt x="1930" y="7960"/>
                    </a:lnTo>
                    <a:lnTo>
                      <a:pt x="1949" y="7991"/>
                    </a:lnTo>
                    <a:lnTo>
                      <a:pt x="1989" y="8054"/>
                    </a:lnTo>
                    <a:lnTo>
                      <a:pt x="2026" y="8117"/>
                    </a:lnTo>
                    <a:lnTo>
                      <a:pt x="2063" y="8181"/>
                    </a:lnTo>
                    <a:lnTo>
                      <a:pt x="2098" y="8247"/>
                    </a:lnTo>
                    <a:lnTo>
                      <a:pt x="2132" y="8313"/>
                    </a:lnTo>
                    <a:lnTo>
                      <a:pt x="2167" y="8378"/>
                    </a:lnTo>
                    <a:lnTo>
                      <a:pt x="2201" y="8444"/>
                    </a:lnTo>
                    <a:lnTo>
                      <a:pt x="2233" y="8510"/>
                    </a:lnTo>
                    <a:lnTo>
                      <a:pt x="2111" y="8446"/>
                    </a:lnTo>
                    <a:lnTo>
                      <a:pt x="1987" y="8380"/>
                    </a:lnTo>
                    <a:lnTo>
                      <a:pt x="1925" y="8347"/>
                    </a:lnTo>
                    <a:lnTo>
                      <a:pt x="1863" y="8312"/>
                    </a:lnTo>
                    <a:lnTo>
                      <a:pt x="1802" y="8276"/>
                    </a:lnTo>
                    <a:lnTo>
                      <a:pt x="1741" y="8239"/>
                    </a:lnTo>
                    <a:lnTo>
                      <a:pt x="1681" y="8203"/>
                    </a:lnTo>
                    <a:lnTo>
                      <a:pt x="1621" y="8164"/>
                    </a:lnTo>
                    <a:lnTo>
                      <a:pt x="1562" y="8125"/>
                    </a:lnTo>
                    <a:lnTo>
                      <a:pt x="1502" y="8086"/>
                    </a:lnTo>
                    <a:lnTo>
                      <a:pt x="1444" y="8044"/>
                    </a:lnTo>
                    <a:lnTo>
                      <a:pt x="1388" y="8002"/>
                    </a:lnTo>
                    <a:lnTo>
                      <a:pt x="1332" y="7958"/>
                    </a:lnTo>
                    <a:lnTo>
                      <a:pt x="1277" y="7914"/>
                    </a:lnTo>
                    <a:lnTo>
                      <a:pt x="1224" y="7868"/>
                    </a:lnTo>
                    <a:lnTo>
                      <a:pt x="1171" y="7821"/>
                    </a:lnTo>
                    <a:lnTo>
                      <a:pt x="1121" y="7774"/>
                    </a:lnTo>
                    <a:lnTo>
                      <a:pt x="1071" y="7724"/>
                    </a:lnTo>
                    <a:lnTo>
                      <a:pt x="1024" y="7673"/>
                    </a:lnTo>
                    <a:lnTo>
                      <a:pt x="978" y="7621"/>
                    </a:lnTo>
                    <a:lnTo>
                      <a:pt x="934" y="7567"/>
                    </a:lnTo>
                    <a:lnTo>
                      <a:pt x="892" y="7512"/>
                    </a:lnTo>
                    <a:lnTo>
                      <a:pt x="851" y="7455"/>
                    </a:lnTo>
                    <a:lnTo>
                      <a:pt x="813" y="7396"/>
                    </a:lnTo>
                    <a:lnTo>
                      <a:pt x="778" y="7337"/>
                    </a:lnTo>
                    <a:lnTo>
                      <a:pt x="744" y="7275"/>
                    </a:lnTo>
                    <a:lnTo>
                      <a:pt x="712" y="7212"/>
                    </a:lnTo>
                    <a:lnTo>
                      <a:pt x="684" y="7147"/>
                    </a:lnTo>
                    <a:lnTo>
                      <a:pt x="657" y="7080"/>
                    </a:lnTo>
                    <a:lnTo>
                      <a:pt x="634" y="7011"/>
                    </a:lnTo>
                    <a:lnTo>
                      <a:pt x="564" y="6800"/>
                    </a:lnTo>
                    <a:lnTo>
                      <a:pt x="498" y="6588"/>
                    </a:lnTo>
                    <a:lnTo>
                      <a:pt x="437" y="6375"/>
                    </a:lnTo>
                    <a:lnTo>
                      <a:pt x="381" y="6161"/>
                    </a:lnTo>
                    <a:lnTo>
                      <a:pt x="329" y="5945"/>
                    </a:lnTo>
                    <a:lnTo>
                      <a:pt x="281" y="5730"/>
                    </a:lnTo>
                    <a:lnTo>
                      <a:pt x="237" y="5513"/>
                    </a:lnTo>
                    <a:lnTo>
                      <a:pt x="198" y="5296"/>
                    </a:lnTo>
                    <a:lnTo>
                      <a:pt x="162" y="5078"/>
                    </a:lnTo>
                    <a:lnTo>
                      <a:pt x="130" y="4859"/>
                    </a:lnTo>
                    <a:lnTo>
                      <a:pt x="102" y="4639"/>
                    </a:lnTo>
                    <a:lnTo>
                      <a:pt x="77" y="4420"/>
                    </a:lnTo>
                    <a:lnTo>
                      <a:pt x="56" y="4200"/>
                    </a:lnTo>
                    <a:lnTo>
                      <a:pt x="39" y="3980"/>
                    </a:lnTo>
                    <a:lnTo>
                      <a:pt x="24" y="3759"/>
                    </a:lnTo>
                    <a:lnTo>
                      <a:pt x="14" y="3537"/>
                    </a:lnTo>
                    <a:lnTo>
                      <a:pt x="6" y="3316"/>
                    </a:lnTo>
                    <a:lnTo>
                      <a:pt x="1" y="3094"/>
                    </a:lnTo>
                    <a:lnTo>
                      <a:pt x="0" y="2873"/>
                    </a:lnTo>
                    <a:lnTo>
                      <a:pt x="1" y="2650"/>
                    </a:lnTo>
                    <a:lnTo>
                      <a:pt x="4" y="2428"/>
                    </a:lnTo>
                    <a:lnTo>
                      <a:pt x="11" y="2207"/>
                    </a:lnTo>
                    <a:lnTo>
                      <a:pt x="19" y="1985"/>
                    </a:lnTo>
                    <a:lnTo>
                      <a:pt x="31" y="1763"/>
                    </a:lnTo>
                    <a:lnTo>
                      <a:pt x="45" y="1541"/>
                    </a:lnTo>
                    <a:lnTo>
                      <a:pt x="61" y="1320"/>
                    </a:lnTo>
                    <a:lnTo>
                      <a:pt x="79" y="1100"/>
                    </a:lnTo>
                    <a:lnTo>
                      <a:pt x="99" y="878"/>
                    </a:lnTo>
                    <a:lnTo>
                      <a:pt x="121" y="658"/>
                    </a:lnTo>
                    <a:lnTo>
                      <a:pt x="146" y="439"/>
                    </a:lnTo>
                    <a:lnTo>
                      <a:pt x="171" y="220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 rtl="1"/>
                <a:endParaRPr lang="zh-CN" altLang="en-US" sz="1800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淘宝店chenying0907 13"/>
              <p:cNvSpPr/>
              <p:nvPr/>
            </p:nvSpPr>
            <p:spPr bwMode="auto">
              <a:xfrm>
                <a:off x="5461001" y="1550988"/>
                <a:ext cx="463550" cy="1897063"/>
              </a:xfrm>
              <a:custGeom>
                <a:avLst/>
                <a:gdLst>
                  <a:gd name="T0" fmla="*/ 449 w 2048"/>
                  <a:gd name="T1" fmla="*/ 617 h 8362"/>
                  <a:gd name="T2" fmla="*/ 872 w 2048"/>
                  <a:gd name="T3" fmla="*/ 409 h 8362"/>
                  <a:gd name="T4" fmla="*/ 1302 w 2048"/>
                  <a:gd name="T5" fmla="*/ 215 h 8362"/>
                  <a:gd name="T6" fmla="*/ 1740 w 2048"/>
                  <a:gd name="T7" fmla="*/ 40 h 8362"/>
                  <a:gd name="T8" fmla="*/ 1895 w 2048"/>
                  <a:gd name="T9" fmla="*/ 298 h 8362"/>
                  <a:gd name="T10" fmla="*/ 1945 w 2048"/>
                  <a:gd name="T11" fmla="*/ 698 h 8362"/>
                  <a:gd name="T12" fmla="*/ 1984 w 2048"/>
                  <a:gd name="T13" fmla="*/ 1097 h 8362"/>
                  <a:gd name="T14" fmla="*/ 2013 w 2048"/>
                  <a:gd name="T15" fmla="*/ 1499 h 8362"/>
                  <a:gd name="T16" fmla="*/ 2032 w 2048"/>
                  <a:gd name="T17" fmla="*/ 1901 h 8362"/>
                  <a:gd name="T18" fmla="*/ 2048 w 2048"/>
                  <a:gd name="T19" fmla="*/ 2604 h 8362"/>
                  <a:gd name="T20" fmla="*/ 2044 w 2048"/>
                  <a:gd name="T21" fmla="*/ 3321 h 8362"/>
                  <a:gd name="T22" fmla="*/ 2028 w 2048"/>
                  <a:gd name="T23" fmla="*/ 3773 h 8362"/>
                  <a:gd name="T24" fmla="*/ 1998 w 2048"/>
                  <a:gd name="T25" fmla="*/ 4223 h 8362"/>
                  <a:gd name="T26" fmla="*/ 1953 w 2048"/>
                  <a:gd name="T27" fmla="*/ 4674 h 8362"/>
                  <a:gd name="T28" fmla="*/ 1891 w 2048"/>
                  <a:gd name="T29" fmla="*/ 5122 h 8362"/>
                  <a:gd name="T30" fmla="*/ 1814 w 2048"/>
                  <a:gd name="T31" fmla="*/ 5567 h 8362"/>
                  <a:gd name="T32" fmla="*/ 1719 w 2048"/>
                  <a:gd name="T33" fmla="*/ 6010 h 8362"/>
                  <a:gd name="T34" fmla="*/ 1607 w 2048"/>
                  <a:gd name="T35" fmla="*/ 6447 h 8362"/>
                  <a:gd name="T36" fmla="*/ 1491 w 2048"/>
                  <a:gd name="T37" fmla="*/ 6843 h 8362"/>
                  <a:gd name="T38" fmla="*/ 1390 w 2048"/>
                  <a:gd name="T39" fmla="*/ 7110 h 8362"/>
                  <a:gd name="T40" fmla="*/ 1253 w 2048"/>
                  <a:gd name="T41" fmla="*/ 7356 h 8362"/>
                  <a:gd name="T42" fmla="*/ 1086 w 2048"/>
                  <a:gd name="T43" fmla="*/ 7582 h 8362"/>
                  <a:gd name="T44" fmla="*/ 891 w 2048"/>
                  <a:gd name="T45" fmla="*/ 7787 h 8362"/>
                  <a:gd name="T46" fmla="*/ 674 w 2048"/>
                  <a:gd name="T47" fmla="*/ 7970 h 8362"/>
                  <a:gd name="T48" fmla="*/ 440 w 2048"/>
                  <a:gd name="T49" fmla="*/ 8132 h 8362"/>
                  <a:gd name="T50" fmla="*/ 192 w 2048"/>
                  <a:gd name="T51" fmla="*/ 8271 h 8362"/>
                  <a:gd name="T52" fmla="*/ 22 w 2048"/>
                  <a:gd name="T53" fmla="*/ 8307 h 8362"/>
                  <a:gd name="T54" fmla="*/ 112 w 2048"/>
                  <a:gd name="T55" fmla="*/ 8090 h 8362"/>
                  <a:gd name="T56" fmla="*/ 216 w 2048"/>
                  <a:gd name="T57" fmla="*/ 7878 h 8362"/>
                  <a:gd name="T58" fmla="*/ 292 w 2048"/>
                  <a:gd name="T59" fmla="*/ 7753 h 8362"/>
                  <a:gd name="T60" fmla="*/ 361 w 2048"/>
                  <a:gd name="T61" fmla="*/ 7659 h 8362"/>
                  <a:gd name="T62" fmla="*/ 440 w 2048"/>
                  <a:gd name="T63" fmla="*/ 7572 h 8362"/>
                  <a:gd name="T64" fmla="*/ 569 w 2048"/>
                  <a:gd name="T65" fmla="*/ 7442 h 8362"/>
                  <a:gd name="T66" fmla="*/ 837 w 2048"/>
                  <a:gd name="T67" fmla="*/ 7195 h 8362"/>
                  <a:gd name="T68" fmla="*/ 1026 w 2048"/>
                  <a:gd name="T69" fmla="*/ 7016 h 8362"/>
                  <a:gd name="T70" fmla="*/ 1168 w 2048"/>
                  <a:gd name="T71" fmla="*/ 6865 h 8362"/>
                  <a:gd name="T72" fmla="*/ 1295 w 2048"/>
                  <a:gd name="T73" fmla="*/ 6704 h 8362"/>
                  <a:gd name="T74" fmla="*/ 1402 w 2048"/>
                  <a:gd name="T75" fmla="*/ 6530 h 8362"/>
                  <a:gd name="T76" fmla="*/ 1485 w 2048"/>
                  <a:gd name="T77" fmla="*/ 6339 h 8362"/>
                  <a:gd name="T78" fmla="*/ 1524 w 2048"/>
                  <a:gd name="T79" fmla="*/ 6191 h 8362"/>
                  <a:gd name="T80" fmla="*/ 1538 w 2048"/>
                  <a:gd name="T81" fmla="*/ 6063 h 8362"/>
                  <a:gd name="T82" fmla="*/ 1533 w 2048"/>
                  <a:gd name="T83" fmla="*/ 5934 h 8362"/>
                  <a:gd name="T84" fmla="*/ 1513 w 2048"/>
                  <a:gd name="T85" fmla="*/ 5807 h 8362"/>
                  <a:gd name="T86" fmla="*/ 1483 w 2048"/>
                  <a:gd name="T87" fmla="*/ 5680 h 8362"/>
                  <a:gd name="T88" fmla="*/ 1411 w 2048"/>
                  <a:gd name="T89" fmla="*/ 5462 h 8362"/>
                  <a:gd name="T90" fmla="*/ 1276 w 2048"/>
                  <a:gd name="T91" fmla="*/ 5329 h 8362"/>
                  <a:gd name="T92" fmla="*/ 998 w 2048"/>
                  <a:gd name="T93" fmla="*/ 5524 h 8362"/>
                  <a:gd name="T94" fmla="*/ 795 w 2048"/>
                  <a:gd name="T95" fmla="*/ 5519 h 8362"/>
                  <a:gd name="T96" fmla="*/ 798 w 2048"/>
                  <a:gd name="T97" fmla="*/ 4903 h 8362"/>
                  <a:gd name="T98" fmla="*/ 777 w 2048"/>
                  <a:gd name="T99" fmla="*/ 4288 h 8362"/>
                  <a:gd name="T100" fmla="*/ 751 w 2048"/>
                  <a:gd name="T101" fmla="*/ 3904 h 8362"/>
                  <a:gd name="T102" fmla="*/ 719 w 2048"/>
                  <a:gd name="T103" fmla="*/ 3598 h 8362"/>
                  <a:gd name="T104" fmla="*/ 677 w 2048"/>
                  <a:gd name="T105" fmla="*/ 3293 h 8362"/>
                  <a:gd name="T106" fmla="*/ 631 w 2048"/>
                  <a:gd name="T107" fmla="*/ 2986 h 8362"/>
                  <a:gd name="T108" fmla="*/ 576 w 2048"/>
                  <a:gd name="T109" fmla="*/ 2678 h 8362"/>
                  <a:gd name="T110" fmla="*/ 461 w 2048"/>
                  <a:gd name="T111" fmla="*/ 2146 h 8362"/>
                  <a:gd name="T112" fmla="*/ 313 w 2048"/>
                  <a:gd name="T113" fmla="*/ 1539 h 8362"/>
                  <a:gd name="T114" fmla="*/ 168 w 2048"/>
                  <a:gd name="T115" fmla="*/ 932 h 8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48" h="8362">
                    <a:moveTo>
                      <a:pt x="135" y="780"/>
                    </a:moveTo>
                    <a:lnTo>
                      <a:pt x="239" y="725"/>
                    </a:lnTo>
                    <a:lnTo>
                      <a:pt x="344" y="671"/>
                    </a:lnTo>
                    <a:lnTo>
                      <a:pt x="449" y="617"/>
                    </a:lnTo>
                    <a:lnTo>
                      <a:pt x="554" y="564"/>
                    </a:lnTo>
                    <a:lnTo>
                      <a:pt x="660" y="512"/>
                    </a:lnTo>
                    <a:lnTo>
                      <a:pt x="766" y="460"/>
                    </a:lnTo>
                    <a:lnTo>
                      <a:pt x="872" y="409"/>
                    </a:lnTo>
                    <a:lnTo>
                      <a:pt x="979" y="359"/>
                    </a:lnTo>
                    <a:lnTo>
                      <a:pt x="1086" y="310"/>
                    </a:lnTo>
                    <a:lnTo>
                      <a:pt x="1194" y="262"/>
                    </a:lnTo>
                    <a:lnTo>
                      <a:pt x="1302" y="215"/>
                    </a:lnTo>
                    <a:lnTo>
                      <a:pt x="1410" y="170"/>
                    </a:lnTo>
                    <a:lnTo>
                      <a:pt x="1519" y="125"/>
                    </a:lnTo>
                    <a:lnTo>
                      <a:pt x="1629" y="82"/>
                    </a:lnTo>
                    <a:lnTo>
                      <a:pt x="1740" y="40"/>
                    </a:lnTo>
                    <a:lnTo>
                      <a:pt x="1851" y="0"/>
                    </a:lnTo>
                    <a:lnTo>
                      <a:pt x="1866" y="99"/>
                    </a:lnTo>
                    <a:lnTo>
                      <a:pt x="1881" y="199"/>
                    </a:lnTo>
                    <a:lnTo>
                      <a:pt x="1895" y="298"/>
                    </a:lnTo>
                    <a:lnTo>
                      <a:pt x="1909" y="398"/>
                    </a:lnTo>
                    <a:lnTo>
                      <a:pt x="1922" y="498"/>
                    </a:lnTo>
                    <a:lnTo>
                      <a:pt x="1934" y="598"/>
                    </a:lnTo>
                    <a:lnTo>
                      <a:pt x="1945" y="698"/>
                    </a:lnTo>
                    <a:lnTo>
                      <a:pt x="1956" y="798"/>
                    </a:lnTo>
                    <a:lnTo>
                      <a:pt x="1966" y="898"/>
                    </a:lnTo>
                    <a:lnTo>
                      <a:pt x="1975" y="998"/>
                    </a:lnTo>
                    <a:lnTo>
                      <a:pt x="1984" y="1097"/>
                    </a:lnTo>
                    <a:lnTo>
                      <a:pt x="1992" y="1197"/>
                    </a:lnTo>
                    <a:lnTo>
                      <a:pt x="1999" y="1298"/>
                    </a:lnTo>
                    <a:lnTo>
                      <a:pt x="2007" y="1398"/>
                    </a:lnTo>
                    <a:lnTo>
                      <a:pt x="2013" y="1499"/>
                    </a:lnTo>
                    <a:lnTo>
                      <a:pt x="2018" y="1599"/>
                    </a:lnTo>
                    <a:lnTo>
                      <a:pt x="2024" y="1699"/>
                    </a:lnTo>
                    <a:lnTo>
                      <a:pt x="2028" y="1800"/>
                    </a:lnTo>
                    <a:lnTo>
                      <a:pt x="2032" y="1901"/>
                    </a:lnTo>
                    <a:lnTo>
                      <a:pt x="2036" y="2001"/>
                    </a:lnTo>
                    <a:lnTo>
                      <a:pt x="2041" y="2202"/>
                    </a:lnTo>
                    <a:lnTo>
                      <a:pt x="2045" y="2404"/>
                    </a:lnTo>
                    <a:lnTo>
                      <a:pt x="2048" y="2604"/>
                    </a:lnTo>
                    <a:lnTo>
                      <a:pt x="2048" y="2805"/>
                    </a:lnTo>
                    <a:lnTo>
                      <a:pt x="2048" y="3007"/>
                    </a:lnTo>
                    <a:lnTo>
                      <a:pt x="2046" y="3208"/>
                    </a:lnTo>
                    <a:lnTo>
                      <a:pt x="2044" y="3321"/>
                    </a:lnTo>
                    <a:lnTo>
                      <a:pt x="2041" y="3433"/>
                    </a:lnTo>
                    <a:lnTo>
                      <a:pt x="2038" y="3546"/>
                    </a:lnTo>
                    <a:lnTo>
                      <a:pt x="2034" y="3660"/>
                    </a:lnTo>
                    <a:lnTo>
                      <a:pt x="2028" y="3773"/>
                    </a:lnTo>
                    <a:lnTo>
                      <a:pt x="2022" y="3886"/>
                    </a:lnTo>
                    <a:lnTo>
                      <a:pt x="2015" y="3998"/>
                    </a:lnTo>
                    <a:lnTo>
                      <a:pt x="2007" y="4111"/>
                    </a:lnTo>
                    <a:lnTo>
                      <a:pt x="1998" y="4223"/>
                    </a:lnTo>
                    <a:lnTo>
                      <a:pt x="1988" y="4337"/>
                    </a:lnTo>
                    <a:lnTo>
                      <a:pt x="1977" y="4449"/>
                    </a:lnTo>
                    <a:lnTo>
                      <a:pt x="1966" y="4562"/>
                    </a:lnTo>
                    <a:lnTo>
                      <a:pt x="1953" y="4674"/>
                    </a:lnTo>
                    <a:lnTo>
                      <a:pt x="1938" y="4786"/>
                    </a:lnTo>
                    <a:lnTo>
                      <a:pt x="1924" y="4898"/>
                    </a:lnTo>
                    <a:lnTo>
                      <a:pt x="1908" y="5010"/>
                    </a:lnTo>
                    <a:lnTo>
                      <a:pt x="1891" y="5122"/>
                    </a:lnTo>
                    <a:lnTo>
                      <a:pt x="1873" y="5234"/>
                    </a:lnTo>
                    <a:lnTo>
                      <a:pt x="1855" y="5345"/>
                    </a:lnTo>
                    <a:lnTo>
                      <a:pt x="1834" y="5456"/>
                    </a:lnTo>
                    <a:lnTo>
                      <a:pt x="1814" y="5567"/>
                    </a:lnTo>
                    <a:lnTo>
                      <a:pt x="1792" y="5678"/>
                    </a:lnTo>
                    <a:lnTo>
                      <a:pt x="1768" y="5789"/>
                    </a:lnTo>
                    <a:lnTo>
                      <a:pt x="1745" y="5900"/>
                    </a:lnTo>
                    <a:lnTo>
                      <a:pt x="1719" y="6010"/>
                    </a:lnTo>
                    <a:lnTo>
                      <a:pt x="1693" y="6120"/>
                    </a:lnTo>
                    <a:lnTo>
                      <a:pt x="1665" y="6229"/>
                    </a:lnTo>
                    <a:lnTo>
                      <a:pt x="1637" y="6338"/>
                    </a:lnTo>
                    <a:lnTo>
                      <a:pt x="1607" y="6447"/>
                    </a:lnTo>
                    <a:lnTo>
                      <a:pt x="1575" y="6556"/>
                    </a:lnTo>
                    <a:lnTo>
                      <a:pt x="1544" y="6665"/>
                    </a:lnTo>
                    <a:lnTo>
                      <a:pt x="1510" y="6773"/>
                    </a:lnTo>
                    <a:lnTo>
                      <a:pt x="1491" y="6843"/>
                    </a:lnTo>
                    <a:lnTo>
                      <a:pt x="1469" y="6911"/>
                    </a:lnTo>
                    <a:lnTo>
                      <a:pt x="1445" y="6979"/>
                    </a:lnTo>
                    <a:lnTo>
                      <a:pt x="1418" y="7044"/>
                    </a:lnTo>
                    <a:lnTo>
                      <a:pt x="1390" y="7110"/>
                    </a:lnTo>
                    <a:lnTo>
                      <a:pt x="1359" y="7173"/>
                    </a:lnTo>
                    <a:lnTo>
                      <a:pt x="1326" y="7235"/>
                    </a:lnTo>
                    <a:lnTo>
                      <a:pt x="1291" y="7296"/>
                    </a:lnTo>
                    <a:lnTo>
                      <a:pt x="1253" y="7356"/>
                    </a:lnTo>
                    <a:lnTo>
                      <a:pt x="1215" y="7415"/>
                    </a:lnTo>
                    <a:lnTo>
                      <a:pt x="1173" y="7472"/>
                    </a:lnTo>
                    <a:lnTo>
                      <a:pt x="1130" y="7528"/>
                    </a:lnTo>
                    <a:lnTo>
                      <a:pt x="1086" y="7582"/>
                    </a:lnTo>
                    <a:lnTo>
                      <a:pt x="1039" y="7635"/>
                    </a:lnTo>
                    <a:lnTo>
                      <a:pt x="991" y="7687"/>
                    </a:lnTo>
                    <a:lnTo>
                      <a:pt x="942" y="7738"/>
                    </a:lnTo>
                    <a:lnTo>
                      <a:pt x="891" y="7787"/>
                    </a:lnTo>
                    <a:lnTo>
                      <a:pt x="839" y="7835"/>
                    </a:lnTo>
                    <a:lnTo>
                      <a:pt x="785" y="7882"/>
                    </a:lnTo>
                    <a:lnTo>
                      <a:pt x="730" y="7926"/>
                    </a:lnTo>
                    <a:lnTo>
                      <a:pt x="674" y="7970"/>
                    </a:lnTo>
                    <a:lnTo>
                      <a:pt x="617" y="8013"/>
                    </a:lnTo>
                    <a:lnTo>
                      <a:pt x="559" y="8054"/>
                    </a:lnTo>
                    <a:lnTo>
                      <a:pt x="500" y="8094"/>
                    </a:lnTo>
                    <a:lnTo>
                      <a:pt x="440" y="8132"/>
                    </a:lnTo>
                    <a:lnTo>
                      <a:pt x="380" y="8169"/>
                    </a:lnTo>
                    <a:lnTo>
                      <a:pt x="318" y="8205"/>
                    </a:lnTo>
                    <a:lnTo>
                      <a:pt x="255" y="8238"/>
                    </a:lnTo>
                    <a:lnTo>
                      <a:pt x="192" y="8271"/>
                    </a:lnTo>
                    <a:lnTo>
                      <a:pt x="129" y="8303"/>
                    </a:lnTo>
                    <a:lnTo>
                      <a:pt x="65" y="8333"/>
                    </a:lnTo>
                    <a:lnTo>
                      <a:pt x="0" y="8362"/>
                    </a:lnTo>
                    <a:lnTo>
                      <a:pt x="22" y="8307"/>
                    </a:lnTo>
                    <a:lnTo>
                      <a:pt x="43" y="8253"/>
                    </a:lnTo>
                    <a:lnTo>
                      <a:pt x="66" y="8198"/>
                    </a:lnTo>
                    <a:lnTo>
                      <a:pt x="88" y="8144"/>
                    </a:lnTo>
                    <a:lnTo>
                      <a:pt x="112" y="8090"/>
                    </a:lnTo>
                    <a:lnTo>
                      <a:pt x="136" y="8035"/>
                    </a:lnTo>
                    <a:lnTo>
                      <a:pt x="162" y="7982"/>
                    </a:lnTo>
                    <a:lnTo>
                      <a:pt x="188" y="7929"/>
                    </a:lnTo>
                    <a:lnTo>
                      <a:pt x="216" y="7878"/>
                    </a:lnTo>
                    <a:lnTo>
                      <a:pt x="245" y="7828"/>
                    </a:lnTo>
                    <a:lnTo>
                      <a:pt x="260" y="7802"/>
                    </a:lnTo>
                    <a:lnTo>
                      <a:pt x="276" y="7778"/>
                    </a:lnTo>
                    <a:lnTo>
                      <a:pt x="292" y="7753"/>
                    </a:lnTo>
                    <a:lnTo>
                      <a:pt x="308" y="7730"/>
                    </a:lnTo>
                    <a:lnTo>
                      <a:pt x="326" y="7705"/>
                    </a:lnTo>
                    <a:lnTo>
                      <a:pt x="343" y="7682"/>
                    </a:lnTo>
                    <a:lnTo>
                      <a:pt x="361" y="7659"/>
                    </a:lnTo>
                    <a:lnTo>
                      <a:pt x="380" y="7637"/>
                    </a:lnTo>
                    <a:lnTo>
                      <a:pt x="399" y="7614"/>
                    </a:lnTo>
                    <a:lnTo>
                      <a:pt x="419" y="7593"/>
                    </a:lnTo>
                    <a:lnTo>
                      <a:pt x="440" y="7572"/>
                    </a:lnTo>
                    <a:lnTo>
                      <a:pt x="461" y="7550"/>
                    </a:lnTo>
                    <a:lnTo>
                      <a:pt x="497" y="7515"/>
                    </a:lnTo>
                    <a:lnTo>
                      <a:pt x="533" y="7478"/>
                    </a:lnTo>
                    <a:lnTo>
                      <a:pt x="569" y="7442"/>
                    </a:lnTo>
                    <a:lnTo>
                      <a:pt x="607" y="7406"/>
                    </a:lnTo>
                    <a:lnTo>
                      <a:pt x="683" y="7336"/>
                    </a:lnTo>
                    <a:lnTo>
                      <a:pt x="760" y="7266"/>
                    </a:lnTo>
                    <a:lnTo>
                      <a:pt x="837" y="7195"/>
                    </a:lnTo>
                    <a:lnTo>
                      <a:pt x="914" y="7125"/>
                    </a:lnTo>
                    <a:lnTo>
                      <a:pt x="952" y="7088"/>
                    </a:lnTo>
                    <a:lnTo>
                      <a:pt x="989" y="7053"/>
                    </a:lnTo>
                    <a:lnTo>
                      <a:pt x="1026" y="7016"/>
                    </a:lnTo>
                    <a:lnTo>
                      <a:pt x="1063" y="6979"/>
                    </a:lnTo>
                    <a:lnTo>
                      <a:pt x="1098" y="6942"/>
                    </a:lnTo>
                    <a:lnTo>
                      <a:pt x="1134" y="6904"/>
                    </a:lnTo>
                    <a:lnTo>
                      <a:pt x="1168" y="6865"/>
                    </a:lnTo>
                    <a:lnTo>
                      <a:pt x="1201" y="6826"/>
                    </a:lnTo>
                    <a:lnTo>
                      <a:pt x="1234" y="6787"/>
                    </a:lnTo>
                    <a:lnTo>
                      <a:pt x="1265" y="6746"/>
                    </a:lnTo>
                    <a:lnTo>
                      <a:pt x="1295" y="6704"/>
                    </a:lnTo>
                    <a:lnTo>
                      <a:pt x="1324" y="6662"/>
                    </a:lnTo>
                    <a:lnTo>
                      <a:pt x="1352" y="6619"/>
                    </a:lnTo>
                    <a:lnTo>
                      <a:pt x="1378" y="6574"/>
                    </a:lnTo>
                    <a:lnTo>
                      <a:pt x="1402" y="6530"/>
                    </a:lnTo>
                    <a:lnTo>
                      <a:pt x="1426" y="6484"/>
                    </a:lnTo>
                    <a:lnTo>
                      <a:pt x="1447" y="6437"/>
                    </a:lnTo>
                    <a:lnTo>
                      <a:pt x="1466" y="6388"/>
                    </a:lnTo>
                    <a:lnTo>
                      <a:pt x="1485" y="6339"/>
                    </a:lnTo>
                    <a:lnTo>
                      <a:pt x="1500" y="6288"/>
                    </a:lnTo>
                    <a:lnTo>
                      <a:pt x="1510" y="6256"/>
                    </a:lnTo>
                    <a:lnTo>
                      <a:pt x="1517" y="6224"/>
                    </a:lnTo>
                    <a:lnTo>
                      <a:pt x="1524" y="6191"/>
                    </a:lnTo>
                    <a:lnTo>
                      <a:pt x="1530" y="6160"/>
                    </a:lnTo>
                    <a:lnTo>
                      <a:pt x="1534" y="6127"/>
                    </a:lnTo>
                    <a:lnTo>
                      <a:pt x="1536" y="6095"/>
                    </a:lnTo>
                    <a:lnTo>
                      <a:pt x="1538" y="6063"/>
                    </a:lnTo>
                    <a:lnTo>
                      <a:pt x="1538" y="6030"/>
                    </a:lnTo>
                    <a:lnTo>
                      <a:pt x="1538" y="5998"/>
                    </a:lnTo>
                    <a:lnTo>
                      <a:pt x="1536" y="5966"/>
                    </a:lnTo>
                    <a:lnTo>
                      <a:pt x="1533" y="5934"/>
                    </a:lnTo>
                    <a:lnTo>
                      <a:pt x="1530" y="5903"/>
                    </a:lnTo>
                    <a:lnTo>
                      <a:pt x="1524" y="5870"/>
                    </a:lnTo>
                    <a:lnTo>
                      <a:pt x="1519" y="5838"/>
                    </a:lnTo>
                    <a:lnTo>
                      <a:pt x="1513" y="5807"/>
                    </a:lnTo>
                    <a:lnTo>
                      <a:pt x="1506" y="5775"/>
                    </a:lnTo>
                    <a:lnTo>
                      <a:pt x="1499" y="5744"/>
                    </a:lnTo>
                    <a:lnTo>
                      <a:pt x="1491" y="5712"/>
                    </a:lnTo>
                    <a:lnTo>
                      <a:pt x="1483" y="5680"/>
                    </a:lnTo>
                    <a:lnTo>
                      <a:pt x="1473" y="5649"/>
                    </a:lnTo>
                    <a:lnTo>
                      <a:pt x="1454" y="5586"/>
                    </a:lnTo>
                    <a:lnTo>
                      <a:pt x="1433" y="5523"/>
                    </a:lnTo>
                    <a:lnTo>
                      <a:pt x="1411" y="5462"/>
                    </a:lnTo>
                    <a:lnTo>
                      <a:pt x="1389" y="5400"/>
                    </a:lnTo>
                    <a:lnTo>
                      <a:pt x="1367" y="5340"/>
                    </a:lnTo>
                    <a:lnTo>
                      <a:pt x="1345" y="5280"/>
                    </a:lnTo>
                    <a:lnTo>
                      <a:pt x="1276" y="5329"/>
                    </a:lnTo>
                    <a:lnTo>
                      <a:pt x="1206" y="5378"/>
                    </a:lnTo>
                    <a:lnTo>
                      <a:pt x="1137" y="5426"/>
                    </a:lnTo>
                    <a:lnTo>
                      <a:pt x="1068" y="5475"/>
                    </a:lnTo>
                    <a:lnTo>
                      <a:pt x="998" y="5524"/>
                    </a:lnTo>
                    <a:lnTo>
                      <a:pt x="929" y="5574"/>
                    </a:lnTo>
                    <a:lnTo>
                      <a:pt x="861" y="5623"/>
                    </a:lnTo>
                    <a:lnTo>
                      <a:pt x="792" y="5673"/>
                    </a:lnTo>
                    <a:lnTo>
                      <a:pt x="795" y="5519"/>
                    </a:lnTo>
                    <a:lnTo>
                      <a:pt x="797" y="5365"/>
                    </a:lnTo>
                    <a:lnTo>
                      <a:pt x="799" y="5211"/>
                    </a:lnTo>
                    <a:lnTo>
                      <a:pt x="799" y="5057"/>
                    </a:lnTo>
                    <a:lnTo>
                      <a:pt x="798" y="4903"/>
                    </a:lnTo>
                    <a:lnTo>
                      <a:pt x="795" y="4749"/>
                    </a:lnTo>
                    <a:lnTo>
                      <a:pt x="790" y="4596"/>
                    </a:lnTo>
                    <a:lnTo>
                      <a:pt x="785" y="4442"/>
                    </a:lnTo>
                    <a:lnTo>
                      <a:pt x="777" y="4288"/>
                    </a:lnTo>
                    <a:lnTo>
                      <a:pt x="768" y="4135"/>
                    </a:lnTo>
                    <a:lnTo>
                      <a:pt x="763" y="4057"/>
                    </a:lnTo>
                    <a:lnTo>
                      <a:pt x="757" y="3981"/>
                    </a:lnTo>
                    <a:lnTo>
                      <a:pt x="751" y="3904"/>
                    </a:lnTo>
                    <a:lnTo>
                      <a:pt x="744" y="3828"/>
                    </a:lnTo>
                    <a:lnTo>
                      <a:pt x="735" y="3751"/>
                    </a:lnTo>
                    <a:lnTo>
                      <a:pt x="727" y="3675"/>
                    </a:lnTo>
                    <a:lnTo>
                      <a:pt x="719" y="3598"/>
                    </a:lnTo>
                    <a:lnTo>
                      <a:pt x="710" y="3522"/>
                    </a:lnTo>
                    <a:lnTo>
                      <a:pt x="700" y="3445"/>
                    </a:lnTo>
                    <a:lnTo>
                      <a:pt x="689" y="3369"/>
                    </a:lnTo>
                    <a:lnTo>
                      <a:pt x="677" y="3293"/>
                    </a:lnTo>
                    <a:lnTo>
                      <a:pt x="666" y="3217"/>
                    </a:lnTo>
                    <a:lnTo>
                      <a:pt x="655" y="3140"/>
                    </a:lnTo>
                    <a:lnTo>
                      <a:pt x="644" y="3062"/>
                    </a:lnTo>
                    <a:lnTo>
                      <a:pt x="631" y="2986"/>
                    </a:lnTo>
                    <a:lnTo>
                      <a:pt x="618" y="2908"/>
                    </a:lnTo>
                    <a:lnTo>
                      <a:pt x="605" y="2832"/>
                    </a:lnTo>
                    <a:lnTo>
                      <a:pt x="591" y="2755"/>
                    </a:lnTo>
                    <a:lnTo>
                      <a:pt x="576" y="2678"/>
                    </a:lnTo>
                    <a:lnTo>
                      <a:pt x="561" y="2601"/>
                    </a:lnTo>
                    <a:lnTo>
                      <a:pt x="530" y="2449"/>
                    </a:lnTo>
                    <a:lnTo>
                      <a:pt x="496" y="2297"/>
                    </a:lnTo>
                    <a:lnTo>
                      <a:pt x="461" y="2146"/>
                    </a:lnTo>
                    <a:lnTo>
                      <a:pt x="425" y="1994"/>
                    </a:lnTo>
                    <a:lnTo>
                      <a:pt x="388" y="1842"/>
                    </a:lnTo>
                    <a:lnTo>
                      <a:pt x="351" y="1691"/>
                    </a:lnTo>
                    <a:lnTo>
                      <a:pt x="313" y="1539"/>
                    </a:lnTo>
                    <a:lnTo>
                      <a:pt x="276" y="1388"/>
                    </a:lnTo>
                    <a:lnTo>
                      <a:pt x="239" y="1236"/>
                    </a:lnTo>
                    <a:lnTo>
                      <a:pt x="203" y="1084"/>
                    </a:lnTo>
                    <a:lnTo>
                      <a:pt x="168" y="932"/>
                    </a:lnTo>
                    <a:lnTo>
                      <a:pt x="135" y="7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 rtl="1"/>
                <a:endParaRPr lang="zh-CN" altLang="en-US" sz="18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7" name="淘宝店chenying0907 60"/>
            <p:cNvGrpSpPr/>
            <p:nvPr/>
          </p:nvGrpSpPr>
          <p:grpSpPr>
            <a:xfrm>
              <a:off x="3139970" y="2289313"/>
              <a:ext cx="2815430" cy="800608"/>
              <a:chOff x="2724151" y="1960563"/>
              <a:chExt cx="3695700" cy="1050925"/>
            </a:xfrm>
            <a:solidFill>
              <a:schemeClr val="accent4"/>
            </a:solidFill>
          </p:grpSpPr>
          <p:sp>
            <p:nvSpPr>
              <p:cNvPr id="18" name="淘宝店chenying0907 15"/>
              <p:cNvSpPr/>
              <p:nvPr/>
            </p:nvSpPr>
            <p:spPr bwMode="auto">
              <a:xfrm>
                <a:off x="2724151" y="1960563"/>
                <a:ext cx="515938" cy="1050925"/>
              </a:xfrm>
              <a:custGeom>
                <a:avLst/>
                <a:gdLst>
                  <a:gd name="T0" fmla="*/ 119 w 2275"/>
                  <a:gd name="T1" fmla="*/ 12 h 4633"/>
                  <a:gd name="T2" fmla="*/ 357 w 2275"/>
                  <a:gd name="T3" fmla="*/ 42 h 4633"/>
                  <a:gd name="T4" fmla="*/ 594 w 2275"/>
                  <a:gd name="T5" fmla="*/ 76 h 4633"/>
                  <a:gd name="T6" fmla="*/ 832 w 2275"/>
                  <a:gd name="T7" fmla="*/ 113 h 4633"/>
                  <a:gd name="T8" fmla="*/ 1067 w 2275"/>
                  <a:gd name="T9" fmla="*/ 154 h 4633"/>
                  <a:gd name="T10" fmla="*/ 1304 w 2275"/>
                  <a:gd name="T11" fmla="*/ 199 h 4633"/>
                  <a:gd name="T12" fmla="*/ 1538 w 2275"/>
                  <a:gd name="T13" fmla="*/ 247 h 4633"/>
                  <a:gd name="T14" fmla="*/ 1773 w 2275"/>
                  <a:gd name="T15" fmla="*/ 298 h 4633"/>
                  <a:gd name="T16" fmla="*/ 1892 w 2275"/>
                  <a:gd name="T17" fmla="*/ 476 h 4633"/>
                  <a:gd name="T18" fmla="*/ 1896 w 2275"/>
                  <a:gd name="T19" fmla="*/ 782 h 4633"/>
                  <a:gd name="T20" fmla="*/ 1901 w 2275"/>
                  <a:gd name="T21" fmla="*/ 1088 h 4633"/>
                  <a:gd name="T22" fmla="*/ 1907 w 2275"/>
                  <a:gd name="T23" fmla="*/ 1394 h 4633"/>
                  <a:gd name="T24" fmla="*/ 1917 w 2275"/>
                  <a:gd name="T25" fmla="*/ 1699 h 4633"/>
                  <a:gd name="T26" fmla="*/ 1931 w 2275"/>
                  <a:gd name="T27" fmla="*/ 2005 h 4633"/>
                  <a:gd name="T28" fmla="*/ 1949 w 2275"/>
                  <a:gd name="T29" fmla="*/ 2309 h 4633"/>
                  <a:gd name="T30" fmla="*/ 1975 w 2275"/>
                  <a:gd name="T31" fmla="*/ 2614 h 4633"/>
                  <a:gd name="T32" fmla="*/ 2002 w 2275"/>
                  <a:gd name="T33" fmla="*/ 2883 h 4633"/>
                  <a:gd name="T34" fmla="*/ 2033 w 2275"/>
                  <a:gd name="T35" fmla="*/ 3118 h 4633"/>
                  <a:gd name="T36" fmla="*/ 2067 w 2275"/>
                  <a:gd name="T37" fmla="*/ 3351 h 4633"/>
                  <a:gd name="T38" fmla="*/ 2107 w 2275"/>
                  <a:gd name="T39" fmla="*/ 3584 h 4633"/>
                  <a:gd name="T40" fmla="*/ 2148 w 2275"/>
                  <a:gd name="T41" fmla="*/ 3816 h 4633"/>
                  <a:gd name="T42" fmla="*/ 2189 w 2275"/>
                  <a:gd name="T43" fmla="*/ 4050 h 4633"/>
                  <a:gd name="T44" fmla="*/ 2227 w 2275"/>
                  <a:gd name="T45" fmla="*/ 4282 h 4633"/>
                  <a:gd name="T46" fmla="*/ 2261 w 2275"/>
                  <a:gd name="T47" fmla="*/ 4516 h 4633"/>
                  <a:gd name="T48" fmla="*/ 2216 w 2275"/>
                  <a:gd name="T49" fmla="*/ 4555 h 4633"/>
                  <a:gd name="T50" fmla="*/ 2102 w 2275"/>
                  <a:gd name="T51" fmla="*/ 4397 h 4633"/>
                  <a:gd name="T52" fmla="*/ 1996 w 2275"/>
                  <a:gd name="T53" fmla="*/ 4234 h 4633"/>
                  <a:gd name="T54" fmla="*/ 1897 w 2275"/>
                  <a:gd name="T55" fmla="*/ 4068 h 4633"/>
                  <a:gd name="T56" fmla="*/ 1804 w 2275"/>
                  <a:gd name="T57" fmla="*/ 3898 h 4633"/>
                  <a:gd name="T58" fmla="*/ 1717 w 2275"/>
                  <a:gd name="T59" fmla="*/ 3726 h 4633"/>
                  <a:gd name="T60" fmla="*/ 1633 w 2275"/>
                  <a:gd name="T61" fmla="*/ 3550 h 4633"/>
                  <a:gd name="T62" fmla="*/ 1554 w 2275"/>
                  <a:gd name="T63" fmla="*/ 3373 h 4633"/>
                  <a:gd name="T64" fmla="*/ 1439 w 2275"/>
                  <a:gd name="T65" fmla="*/ 3105 h 4633"/>
                  <a:gd name="T66" fmla="*/ 1293 w 2275"/>
                  <a:gd name="T67" fmla="*/ 2744 h 4633"/>
                  <a:gd name="T68" fmla="*/ 1146 w 2275"/>
                  <a:gd name="T69" fmla="*/ 2383 h 4633"/>
                  <a:gd name="T70" fmla="*/ 1032 w 2275"/>
                  <a:gd name="T71" fmla="*/ 2115 h 4633"/>
                  <a:gd name="T72" fmla="*/ 952 w 2275"/>
                  <a:gd name="T73" fmla="*/ 1938 h 4633"/>
                  <a:gd name="T74" fmla="*/ 897 w 2275"/>
                  <a:gd name="T75" fmla="*/ 1818 h 4633"/>
                  <a:gd name="T76" fmla="*/ 867 w 2275"/>
                  <a:gd name="T77" fmla="*/ 1755 h 4633"/>
                  <a:gd name="T78" fmla="*/ 833 w 2275"/>
                  <a:gd name="T79" fmla="*/ 1694 h 4633"/>
                  <a:gd name="T80" fmla="*/ 798 w 2275"/>
                  <a:gd name="T81" fmla="*/ 1632 h 4633"/>
                  <a:gd name="T82" fmla="*/ 743 w 2275"/>
                  <a:gd name="T83" fmla="*/ 1544 h 4633"/>
                  <a:gd name="T84" fmla="*/ 664 w 2275"/>
                  <a:gd name="T85" fmla="*/ 1428 h 4633"/>
                  <a:gd name="T86" fmla="*/ 580 w 2275"/>
                  <a:gd name="T87" fmla="*/ 1316 h 4633"/>
                  <a:gd name="T88" fmla="*/ 494 w 2275"/>
                  <a:gd name="T89" fmla="*/ 1207 h 4633"/>
                  <a:gd name="T90" fmla="*/ 405 w 2275"/>
                  <a:gd name="T91" fmla="*/ 1099 h 4633"/>
                  <a:gd name="T92" fmla="*/ 315 w 2275"/>
                  <a:gd name="T93" fmla="*/ 991 h 4633"/>
                  <a:gd name="T94" fmla="*/ 250 w 2275"/>
                  <a:gd name="T95" fmla="*/ 914 h 4633"/>
                  <a:gd name="T96" fmla="*/ 213 w 2275"/>
                  <a:gd name="T97" fmla="*/ 863 h 4633"/>
                  <a:gd name="T98" fmla="*/ 182 w 2275"/>
                  <a:gd name="T99" fmla="*/ 810 h 4633"/>
                  <a:gd name="T100" fmla="*/ 154 w 2275"/>
                  <a:gd name="T101" fmla="*/ 755 h 4633"/>
                  <a:gd name="T102" fmla="*/ 131 w 2275"/>
                  <a:gd name="T103" fmla="*/ 698 h 4633"/>
                  <a:gd name="T104" fmla="*/ 110 w 2275"/>
                  <a:gd name="T105" fmla="*/ 641 h 4633"/>
                  <a:gd name="T106" fmla="*/ 93 w 2275"/>
                  <a:gd name="T107" fmla="*/ 582 h 4633"/>
                  <a:gd name="T108" fmla="*/ 79 w 2275"/>
                  <a:gd name="T109" fmla="*/ 522 h 4633"/>
                  <a:gd name="T110" fmla="*/ 60 w 2275"/>
                  <a:gd name="T111" fmla="*/ 430 h 4633"/>
                  <a:gd name="T112" fmla="*/ 42 w 2275"/>
                  <a:gd name="T113" fmla="*/ 307 h 4633"/>
                  <a:gd name="T114" fmla="*/ 26 w 2275"/>
                  <a:gd name="T115" fmla="*/ 183 h 4633"/>
                  <a:gd name="T116" fmla="*/ 9 w 2275"/>
                  <a:gd name="T117" fmla="*/ 60 h 4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75" h="4633">
                    <a:moveTo>
                      <a:pt x="0" y="0"/>
                    </a:moveTo>
                    <a:lnTo>
                      <a:pt x="119" y="12"/>
                    </a:lnTo>
                    <a:lnTo>
                      <a:pt x="239" y="27"/>
                    </a:lnTo>
                    <a:lnTo>
                      <a:pt x="357" y="42"/>
                    </a:lnTo>
                    <a:lnTo>
                      <a:pt x="476" y="58"/>
                    </a:lnTo>
                    <a:lnTo>
                      <a:pt x="594" y="76"/>
                    </a:lnTo>
                    <a:lnTo>
                      <a:pt x="714" y="94"/>
                    </a:lnTo>
                    <a:lnTo>
                      <a:pt x="832" y="113"/>
                    </a:lnTo>
                    <a:lnTo>
                      <a:pt x="950" y="134"/>
                    </a:lnTo>
                    <a:lnTo>
                      <a:pt x="1067" y="154"/>
                    </a:lnTo>
                    <a:lnTo>
                      <a:pt x="1186" y="176"/>
                    </a:lnTo>
                    <a:lnTo>
                      <a:pt x="1304" y="199"/>
                    </a:lnTo>
                    <a:lnTo>
                      <a:pt x="1421" y="223"/>
                    </a:lnTo>
                    <a:lnTo>
                      <a:pt x="1538" y="247"/>
                    </a:lnTo>
                    <a:lnTo>
                      <a:pt x="1656" y="272"/>
                    </a:lnTo>
                    <a:lnTo>
                      <a:pt x="1773" y="298"/>
                    </a:lnTo>
                    <a:lnTo>
                      <a:pt x="1890" y="323"/>
                    </a:lnTo>
                    <a:lnTo>
                      <a:pt x="1892" y="476"/>
                    </a:lnTo>
                    <a:lnTo>
                      <a:pt x="1894" y="629"/>
                    </a:lnTo>
                    <a:lnTo>
                      <a:pt x="1896" y="782"/>
                    </a:lnTo>
                    <a:lnTo>
                      <a:pt x="1898" y="935"/>
                    </a:lnTo>
                    <a:lnTo>
                      <a:pt x="1901" y="1088"/>
                    </a:lnTo>
                    <a:lnTo>
                      <a:pt x="1904" y="1241"/>
                    </a:lnTo>
                    <a:lnTo>
                      <a:pt x="1907" y="1394"/>
                    </a:lnTo>
                    <a:lnTo>
                      <a:pt x="1911" y="1546"/>
                    </a:lnTo>
                    <a:lnTo>
                      <a:pt x="1917" y="1699"/>
                    </a:lnTo>
                    <a:lnTo>
                      <a:pt x="1924" y="1852"/>
                    </a:lnTo>
                    <a:lnTo>
                      <a:pt x="1931" y="2005"/>
                    </a:lnTo>
                    <a:lnTo>
                      <a:pt x="1939" y="2156"/>
                    </a:lnTo>
                    <a:lnTo>
                      <a:pt x="1949" y="2309"/>
                    </a:lnTo>
                    <a:lnTo>
                      <a:pt x="1961" y="2461"/>
                    </a:lnTo>
                    <a:lnTo>
                      <a:pt x="1975" y="2614"/>
                    </a:lnTo>
                    <a:lnTo>
                      <a:pt x="1991" y="2766"/>
                    </a:lnTo>
                    <a:lnTo>
                      <a:pt x="2002" y="2883"/>
                    </a:lnTo>
                    <a:lnTo>
                      <a:pt x="2016" y="3001"/>
                    </a:lnTo>
                    <a:lnTo>
                      <a:pt x="2033" y="3118"/>
                    </a:lnTo>
                    <a:lnTo>
                      <a:pt x="2049" y="3235"/>
                    </a:lnTo>
                    <a:lnTo>
                      <a:pt x="2067" y="3351"/>
                    </a:lnTo>
                    <a:lnTo>
                      <a:pt x="2087" y="3468"/>
                    </a:lnTo>
                    <a:lnTo>
                      <a:pt x="2107" y="3584"/>
                    </a:lnTo>
                    <a:lnTo>
                      <a:pt x="2128" y="3700"/>
                    </a:lnTo>
                    <a:lnTo>
                      <a:pt x="2148" y="3816"/>
                    </a:lnTo>
                    <a:lnTo>
                      <a:pt x="2168" y="3932"/>
                    </a:lnTo>
                    <a:lnTo>
                      <a:pt x="2189" y="4050"/>
                    </a:lnTo>
                    <a:lnTo>
                      <a:pt x="2208" y="4166"/>
                    </a:lnTo>
                    <a:lnTo>
                      <a:pt x="2227" y="4282"/>
                    </a:lnTo>
                    <a:lnTo>
                      <a:pt x="2245" y="4399"/>
                    </a:lnTo>
                    <a:lnTo>
                      <a:pt x="2261" y="4516"/>
                    </a:lnTo>
                    <a:lnTo>
                      <a:pt x="2275" y="4633"/>
                    </a:lnTo>
                    <a:lnTo>
                      <a:pt x="2216" y="4555"/>
                    </a:lnTo>
                    <a:lnTo>
                      <a:pt x="2158" y="4477"/>
                    </a:lnTo>
                    <a:lnTo>
                      <a:pt x="2102" y="4397"/>
                    </a:lnTo>
                    <a:lnTo>
                      <a:pt x="2048" y="4316"/>
                    </a:lnTo>
                    <a:lnTo>
                      <a:pt x="1996" y="4234"/>
                    </a:lnTo>
                    <a:lnTo>
                      <a:pt x="1946" y="4152"/>
                    </a:lnTo>
                    <a:lnTo>
                      <a:pt x="1897" y="4068"/>
                    </a:lnTo>
                    <a:lnTo>
                      <a:pt x="1850" y="3983"/>
                    </a:lnTo>
                    <a:lnTo>
                      <a:pt x="1804" y="3898"/>
                    </a:lnTo>
                    <a:lnTo>
                      <a:pt x="1760" y="3812"/>
                    </a:lnTo>
                    <a:lnTo>
                      <a:pt x="1717" y="3726"/>
                    </a:lnTo>
                    <a:lnTo>
                      <a:pt x="1674" y="3638"/>
                    </a:lnTo>
                    <a:lnTo>
                      <a:pt x="1633" y="3550"/>
                    </a:lnTo>
                    <a:lnTo>
                      <a:pt x="1593" y="3461"/>
                    </a:lnTo>
                    <a:lnTo>
                      <a:pt x="1554" y="3373"/>
                    </a:lnTo>
                    <a:lnTo>
                      <a:pt x="1515" y="3284"/>
                    </a:lnTo>
                    <a:lnTo>
                      <a:pt x="1439" y="3105"/>
                    </a:lnTo>
                    <a:lnTo>
                      <a:pt x="1365" y="2924"/>
                    </a:lnTo>
                    <a:lnTo>
                      <a:pt x="1293" y="2744"/>
                    </a:lnTo>
                    <a:lnTo>
                      <a:pt x="1219" y="2563"/>
                    </a:lnTo>
                    <a:lnTo>
                      <a:pt x="1146" y="2383"/>
                    </a:lnTo>
                    <a:lnTo>
                      <a:pt x="1070" y="2204"/>
                    </a:lnTo>
                    <a:lnTo>
                      <a:pt x="1032" y="2115"/>
                    </a:lnTo>
                    <a:lnTo>
                      <a:pt x="993" y="2026"/>
                    </a:lnTo>
                    <a:lnTo>
                      <a:pt x="952" y="1938"/>
                    </a:lnTo>
                    <a:lnTo>
                      <a:pt x="911" y="1851"/>
                    </a:lnTo>
                    <a:lnTo>
                      <a:pt x="897" y="1818"/>
                    </a:lnTo>
                    <a:lnTo>
                      <a:pt x="882" y="1786"/>
                    </a:lnTo>
                    <a:lnTo>
                      <a:pt x="867" y="1755"/>
                    </a:lnTo>
                    <a:lnTo>
                      <a:pt x="850" y="1724"/>
                    </a:lnTo>
                    <a:lnTo>
                      <a:pt x="833" y="1694"/>
                    </a:lnTo>
                    <a:lnTo>
                      <a:pt x="816" y="1663"/>
                    </a:lnTo>
                    <a:lnTo>
                      <a:pt x="798" y="1632"/>
                    </a:lnTo>
                    <a:lnTo>
                      <a:pt x="780" y="1603"/>
                    </a:lnTo>
                    <a:lnTo>
                      <a:pt x="743" y="1544"/>
                    </a:lnTo>
                    <a:lnTo>
                      <a:pt x="704" y="1486"/>
                    </a:lnTo>
                    <a:lnTo>
                      <a:pt x="664" y="1428"/>
                    </a:lnTo>
                    <a:lnTo>
                      <a:pt x="623" y="1372"/>
                    </a:lnTo>
                    <a:lnTo>
                      <a:pt x="580" y="1316"/>
                    </a:lnTo>
                    <a:lnTo>
                      <a:pt x="537" y="1261"/>
                    </a:lnTo>
                    <a:lnTo>
                      <a:pt x="494" y="1207"/>
                    </a:lnTo>
                    <a:lnTo>
                      <a:pt x="449" y="1153"/>
                    </a:lnTo>
                    <a:lnTo>
                      <a:pt x="405" y="1099"/>
                    </a:lnTo>
                    <a:lnTo>
                      <a:pt x="360" y="1045"/>
                    </a:lnTo>
                    <a:lnTo>
                      <a:pt x="315" y="991"/>
                    </a:lnTo>
                    <a:lnTo>
                      <a:pt x="270" y="938"/>
                    </a:lnTo>
                    <a:lnTo>
                      <a:pt x="250" y="914"/>
                    </a:lnTo>
                    <a:lnTo>
                      <a:pt x="232" y="888"/>
                    </a:lnTo>
                    <a:lnTo>
                      <a:pt x="213" y="863"/>
                    </a:lnTo>
                    <a:lnTo>
                      <a:pt x="197" y="836"/>
                    </a:lnTo>
                    <a:lnTo>
                      <a:pt x="182" y="810"/>
                    </a:lnTo>
                    <a:lnTo>
                      <a:pt x="167" y="782"/>
                    </a:lnTo>
                    <a:lnTo>
                      <a:pt x="154" y="755"/>
                    </a:lnTo>
                    <a:lnTo>
                      <a:pt x="142" y="727"/>
                    </a:lnTo>
                    <a:lnTo>
                      <a:pt x="131" y="698"/>
                    </a:lnTo>
                    <a:lnTo>
                      <a:pt x="119" y="670"/>
                    </a:lnTo>
                    <a:lnTo>
                      <a:pt x="110" y="641"/>
                    </a:lnTo>
                    <a:lnTo>
                      <a:pt x="101" y="612"/>
                    </a:lnTo>
                    <a:lnTo>
                      <a:pt x="93" y="582"/>
                    </a:lnTo>
                    <a:lnTo>
                      <a:pt x="86" y="552"/>
                    </a:lnTo>
                    <a:lnTo>
                      <a:pt x="79" y="522"/>
                    </a:lnTo>
                    <a:lnTo>
                      <a:pt x="71" y="492"/>
                    </a:lnTo>
                    <a:lnTo>
                      <a:pt x="60" y="430"/>
                    </a:lnTo>
                    <a:lnTo>
                      <a:pt x="50" y="369"/>
                    </a:lnTo>
                    <a:lnTo>
                      <a:pt x="42" y="307"/>
                    </a:lnTo>
                    <a:lnTo>
                      <a:pt x="34" y="245"/>
                    </a:lnTo>
                    <a:lnTo>
                      <a:pt x="26" y="183"/>
                    </a:lnTo>
                    <a:lnTo>
                      <a:pt x="17" y="121"/>
                    </a:lnTo>
                    <a:lnTo>
                      <a:pt x="9" y="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 rtl="1"/>
                <a:endParaRPr lang="zh-CN" altLang="en-US" sz="1800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淘宝店chenying0907 17"/>
              <p:cNvSpPr/>
              <p:nvPr/>
            </p:nvSpPr>
            <p:spPr bwMode="auto">
              <a:xfrm>
                <a:off x="5907088" y="1963738"/>
                <a:ext cx="512763" cy="1044575"/>
              </a:xfrm>
              <a:custGeom>
                <a:avLst/>
                <a:gdLst>
                  <a:gd name="T0" fmla="*/ 497 w 2262"/>
                  <a:gd name="T1" fmla="*/ 286 h 4604"/>
                  <a:gd name="T2" fmla="*/ 730 w 2262"/>
                  <a:gd name="T3" fmla="*/ 233 h 4604"/>
                  <a:gd name="T4" fmla="*/ 963 w 2262"/>
                  <a:gd name="T5" fmla="*/ 183 h 4604"/>
                  <a:gd name="T6" fmla="*/ 1198 w 2262"/>
                  <a:gd name="T7" fmla="*/ 137 h 4604"/>
                  <a:gd name="T8" fmla="*/ 1432 w 2262"/>
                  <a:gd name="T9" fmla="*/ 95 h 4604"/>
                  <a:gd name="T10" fmla="*/ 1669 w 2262"/>
                  <a:gd name="T11" fmla="*/ 59 h 4604"/>
                  <a:gd name="T12" fmla="*/ 1905 w 2262"/>
                  <a:gd name="T13" fmla="*/ 31 h 4604"/>
                  <a:gd name="T14" fmla="*/ 2143 w 2262"/>
                  <a:gd name="T15" fmla="*/ 9 h 4604"/>
                  <a:gd name="T16" fmla="*/ 2253 w 2262"/>
                  <a:gd name="T17" fmla="*/ 61 h 4604"/>
                  <a:gd name="T18" fmla="*/ 2236 w 2262"/>
                  <a:gd name="T19" fmla="*/ 182 h 4604"/>
                  <a:gd name="T20" fmla="*/ 2219 w 2262"/>
                  <a:gd name="T21" fmla="*/ 303 h 4604"/>
                  <a:gd name="T22" fmla="*/ 2198 w 2262"/>
                  <a:gd name="T23" fmla="*/ 426 h 4604"/>
                  <a:gd name="T24" fmla="*/ 2178 w 2262"/>
                  <a:gd name="T25" fmla="*/ 515 h 4604"/>
                  <a:gd name="T26" fmla="*/ 2162 w 2262"/>
                  <a:gd name="T27" fmla="*/ 574 h 4604"/>
                  <a:gd name="T28" fmla="*/ 2144 w 2262"/>
                  <a:gd name="T29" fmla="*/ 631 h 4604"/>
                  <a:gd name="T30" fmla="*/ 2121 w 2262"/>
                  <a:gd name="T31" fmla="*/ 689 h 4604"/>
                  <a:gd name="T32" fmla="*/ 2096 w 2262"/>
                  <a:gd name="T33" fmla="*/ 744 h 4604"/>
                  <a:gd name="T34" fmla="*/ 2067 w 2262"/>
                  <a:gd name="T35" fmla="*/ 797 h 4604"/>
                  <a:gd name="T36" fmla="*/ 2034 w 2262"/>
                  <a:gd name="T37" fmla="*/ 848 h 4604"/>
                  <a:gd name="T38" fmla="*/ 1996 w 2262"/>
                  <a:gd name="T39" fmla="*/ 897 h 4604"/>
                  <a:gd name="T40" fmla="*/ 1922 w 2262"/>
                  <a:gd name="T41" fmla="*/ 979 h 4604"/>
                  <a:gd name="T42" fmla="*/ 1821 w 2262"/>
                  <a:gd name="T43" fmla="*/ 1098 h 4604"/>
                  <a:gd name="T44" fmla="*/ 1723 w 2262"/>
                  <a:gd name="T45" fmla="*/ 1221 h 4604"/>
                  <a:gd name="T46" fmla="*/ 1627 w 2262"/>
                  <a:gd name="T47" fmla="*/ 1346 h 4604"/>
                  <a:gd name="T48" fmla="*/ 1537 w 2262"/>
                  <a:gd name="T49" fmla="*/ 1475 h 4604"/>
                  <a:gd name="T50" fmla="*/ 1474 w 2262"/>
                  <a:gd name="T51" fmla="*/ 1572 h 4604"/>
                  <a:gd name="T52" fmla="*/ 1433 w 2262"/>
                  <a:gd name="T53" fmla="*/ 1640 h 4604"/>
                  <a:gd name="T54" fmla="*/ 1394 w 2262"/>
                  <a:gd name="T55" fmla="*/ 1708 h 4604"/>
                  <a:gd name="T56" fmla="*/ 1358 w 2262"/>
                  <a:gd name="T57" fmla="*/ 1777 h 4604"/>
                  <a:gd name="T58" fmla="*/ 1323 w 2262"/>
                  <a:gd name="T59" fmla="*/ 1848 h 4604"/>
                  <a:gd name="T60" fmla="*/ 1290 w 2262"/>
                  <a:gd name="T61" fmla="*/ 1920 h 4604"/>
                  <a:gd name="T62" fmla="*/ 1203 w 2262"/>
                  <a:gd name="T63" fmla="*/ 2125 h 4604"/>
                  <a:gd name="T64" fmla="*/ 1063 w 2262"/>
                  <a:gd name="T65" fmla="*/ 2466 h 4604"/>
                  <a:gd name="T66" fmla="*/ 924 w 2262"/>
                  <a:gd name="T67" fmla="*/ 2807 h 4604"/>
                  <a:gd name="T68" fmla="*/ 783 w 2262"/>
                  <a:gd name="T69" fmla="*/ 3148 h 4604"/>
                  <a:gd name="T70" fmla="*/ 673 w 2262"/>
                  <a:gd name="T71" fmla="*/ 3402 h 4604"/>
                  <a:gd name="T72" fmla="*/ 596 w 2262"/>
                  <a:gd name="T73" fmla="*/ 3569 h 4604"/>
                  <a:gd name="T74" fmla="*/ 517 w 2262"/>
                  <a:gd name="T75" fmla="*/ 3734 h 4604"/>
                  <a:gd name="T76" fmla="*/ 434 w 2262"/>
                  <a:gd name="T77" fmla="*/ 3898 h 4604"/>
                  <a:gd name="T78" fmla="*/ 346 w 2262"/>
                  <a:gd name="T79" fmla="*/ 4060 h 4604"/>
                  <a:gd name="T80" fmla="*/ 255 w 2262"/>
                  <a:gd name="T81" fmla="*/ 4219 h 4604"/>
                  <a:gd name="T82" fmla="*/ 157 w 2262"/>
                  <a:gd name="T83" fmla="*/ 4375 h 4604"/>
                  <a:gd name="T84" fmla="*/ 54 w 2262"/>
                  <a:gd name="T85" fmla="*/ 4528 h 4604"/>
                  <a:gd name="T86" fmla="*/ 17 w 2262"/>
                  <a:gd name="T87" fmla="*/ 4489 h 4604"/>
                  <a:gd name="T88" fmla="*/ 55 w 2262"/>
                  <a:gd name="T89" fmla="*/ 4262 h 4604"/>
                  <a:gd name="T90" fmla="*/ 96 w 2262"/>
                  <a:gd name="T91" fmla="*/ 4034 h 4604"/>
                  <a:gd name="T92" fmla="*/ 136 w 2262"/>
                  <a:gd name="T93" fmla="*/ 3806 h 4604"/>
                  <a:gd name="T94" fmla="*/ 177 w 2262"/>
                  <a:gd name="T95" fmla="*/ 3579 h 4604"/>
                  <a:gd name="T96" fmla="*/ 216 w 2262"/>
                  <a:gd name="T97" fmla="*/ 3352 h 4604"/>
                  <a:gd name="T98" fmla="*/ 251 w 2262"/>
                  <a:gd name="T99" fmla="*/ 3123 h 4604"/>
                  <a:gd name="T100" fmla="*/ 281 w 2262"/>
                  <a:gd name="T101" fmla="*/ 2894 h 4604"/>
                  <a:gd name="T102" fmla="*/ 303 w 2262"/>
                  <a:gd name="T103" fmla="*/ 2702 h 4604"/>
                  <a:gd name="T104" fmla="*/ 319 w 2262"/>
                  <a:gd name="T105" fmla="*/ 2549 h 4604"/>
                  <a:gd name="T106" fmla="*/ 338 w 2262"/>
                  <a:gd name="T107" fmla="*/ 2319 h 4604"/>
                  <a:gd name="T108" fmla="*/ 358 w 2262"/>
                  <a:gd name="T109" fmla="*/ 2011 h 4604"/>
                  <a:gd name="T110" fmla="*/ 371 w 2262"/>
                  <a:gd name="T111" fmla="*/ 1702 h 4604"/>
                  <a:gd name="T112" fmla="*/ 379 w 2262"/>
                  <a:gd name="T113" fmla="*/ 1394 h 4604"/>
                  <a:gd name="T114" fmla="*/ 382 w 2262"/>
                  <a:gd name="T115" fmla="*/ 1085 h 4604"/>
                  <a:gd name="T116" fmla="*/ 383 w 2262"/>
                  <a:gd name="T117" fmla="*/ 776 h 4604"/>
                  <a:gd name="T118" fmla="*/ 382 w 2262"/>
                  <a:gd name="T119" fmla="*/ 467 h 4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62" h="4604">
                    <a:moveTo>
                      <a:pt x="381" y="313"/>
                    </a:moveTo>
                    <a:lnTo>
                      <a:pt x="497" y="286"/>
                    </a:lnTo>
                    <a:lnTo>
                      <a:pt x="614" y="258"/>
                    </a:lnTo>
                    <a:lnTo>
                      <a:pt x="730" y="233"/>
                    </a:lnTo>
                    <a:lnTo>
                      <a:pt x="846" y="207"/>
                    </a:lnTo>
                    <a:lnTo>
                      <a:pt x="963" y="183"/>
                    </a:lnTo>
                    <a:lnTo>
                      <a:pt x="1080" y="159"/>
                    </a:lnTo>
                    <a:lnTo>
                      <a:pt x="1198" y="137"/>
                    </a:lnTo>
                    <a:lnTo>
                      <a:pt x="1315" y="116"/>
                    </a:lnTo>
                    <a:lnTo>
                      <a:pt x="1432" y="95"/>
                    </a:lnTo>
                    <a:lnTo>
                      <a:pt x="1550" y="77"/>
                    </a:lnTo>
                    <a:lnTo>
                      <a:pt x="1669" y="59"/>
                    </a:lnTo>
                    <a:lnTo>
                      <a:pt x="1787" y="44"/>
                    </a:lnTo>
                    <a:lnTo>
                      <a:pt x="1905" y="31"/>
                    </a:lnTo>
                    <a:lnTo>
                      <a:pt x="2024" y="19"/>
                    </a:lnTo>
                    <a:lnTo>
                      <a:pt x="2143" y="9"/>
                    </a:lnTo>
                    <a:lnTo>
                      <a:pt x="2262" y="0"/>
                    </a:lnTo>
                    <a:lnTo>
                      <a:pt x="2253" y="61"/>
                    </a:lnTo>
                    <a:lnTo>
                      <a:pt x="2245" y="121"/>
                    </a:lnTo>
                    <a:lnTo>
                      <a:pt x="2236" y="182"/>
                    </a:lnTo>
                    <a:lnTo>
                      <a:pt x="2228" y="242"/>
                    </a:lnTo>
                    <a:lnTo>
                      <a:pt x="2219" y="303"/>
                    </a:lnTo>
                    <a:lnTo>
                      <a:pt x="2209" y="364"/>
                    </a:lnTo>
                    <a:lnTo>
                      <a:pt x="2198" y="426"/>
                    </a:lnTo>
                    <a:lnTo>
                      <a:pt x="2185" y="486"/>
                    </a:lnTo>
                    <a:lnTo>
                      <a:pt x="2178" y="515"/>
                    </a:lnTo>
                    <a:lnTo>
                      <a:pt x="2170" y="545"/>
                    </a:lnTo>
                    <a:lnTo>
                      <a:pt x="2162" y="574"/>
                    </a:lnTo>
                    <a:lnTo>
                      <a:pt x="2153" y="603"/>
                    </a:lnTo>
                    <a:lnTo>
                      <a:pt x="2144" y="631"/>
                    </a:lnTo>
                    <a:lnTo>
                      <a:pt x="2132" y="660"/>
                    </a:lnTo>
                    <a:lnTo>
                      <a:pt x="2121" y="689"/>
                    </a:lnTo>
                    <a:lnTo>
                      <a:pt x="2109" y="716"/>
                    </a:lnTo>
                    <a:lnTo>
                      <a:pt x="2096" y="744"/>
                    </a:lnTo>
                    <a:lnTo>
                      <a:pt x="2082" y="770"/>
                    </a:lnTo>
                    <a:lnTo>
                      <a:pt x="2067" y="797"/>
                    </a:lnTo>
                    <a:lnTo>
                      <a:pt x="2051" y="822"/>
                    </a:lnTo>
                    <a:lnTo>
                      <a:pt x="2034" y="848"/>
                    </a:lnTo>
                    <a:lnTo>
                      <a:pt x="2015" y="872"/>
                    </a:lnTo>
                    <a:lnTo>
                      <a:pt x="1996" y="897"/>
                    </a:lnTo>
                    <a:lnTo>
                      <a:pt x="1974" y="920"/>
                    </a:lnTo>
                    <a:lnTo>
                      <a:pt x="1922" y="979"/>
                    </a:lnTo>
                    <a:lnTo>
                      <a:pt x="1871" y="1039"/>
                    </a:lnTo>
                    <a:lnTo>
                      <a:pt x="1821" y="1098"/>
                    </a:lnTo>
                    <a:lnTo>
                      <a:pt x="1772" y="1160"/>
                    </a:lnTo>
                    <a:lnTo>
                      <a:pt x="1723" y="1221"/>
                    </a:lnTo>
                    <a:lnTo>
                      <a:pt x="1675" y="1283"/>
                    </a:lnTo>
                    <a:lnTo>
                      <a:pt x="1627" y="1346"/>
                    </a:lnTo>
                    <a:lnTo>
                      <a:pt x="1582" y="1409"/>
                    </a:lnTo>
                    <a:lnTo>
                      <a:pt x="1537" y="1475"/>
                    </a:lnTo>
                    <a:lnTo>
                      <a:pt x="1494" y="1540"/>
                    </a:lnTo>
                    <a:lnTo>
                      <a:pt x="1474" y="1572"/>
                    </a:lnTo>
                    <a:lnTo>
                      <a:pt x="1454" y="1606"/>
                    </a:lnTo>
                    <a:lnTo>
                      <a:pt x="1433" y="1640"/>
                    </a:lnTo>
                    <a:lnTo>
                      <a:pt x="1414" y="1674"/>
                    </a:lnTo>
                    <a:lnTo>
                      <a:pt x="1394" y="1708"/>
                    </a:lnTo>
                    <a:lnTo>
                      <a:pt x="1376" y="1743"/>
                    </a:lnTo>
                    <a:lnTo>
                      <a:pt x="1358" y="1777"/>
                    </a:lnTo>
                    <a:lnTo>
                      <a:pt x="1340" y="1813"/>
                    </a:lnTo>
                    <a:lnTo>
                      <a:pt x="1323" y="1848"/>
                    </a:lnTo>
                    <a:lnTo>
                      <a:pt x="1307" y="1883"/>
                    </a:lnTo>
                    <a:lnTo>
                      <a:pt x="1290" y="1920"/>
                    </a:lnTo>
                    <a:lnTo>
                      <a:pt x="1275" y="1957"/>
                    </a:lnTo>
                    <a:lnTo>
                      <a:pt x="1203" y="2125"/>
                    </a:lnTo>
                    <a:lnTo>
                      <a:pt x="1132" y="2295"/>
                    </a:lnTo>
                    <a:lnTo>
                      <a:pt x="1063" y="2466"/>
                    </a:lnTo>
                    <a:lnTo>
                      <a:pt x="994" y="2636"/>
                    </a:lnTo>
                    <a:lnTo>
                      <a:pt x="924" y="2807"/>
                    </a:lnTo>
                    <a:lnTo>
                      <a:pt x="854" y="2977"/>
                    </a:lnTo>
                    <a:lnTo>
                      <a:pt x="783" y="3148"/>
                    </a:lnTo>
                    <a:lnTo>
                      <a:pt x="710" y="3317"/>
                    </a:lnTo>
                    <a:lnTo>
                      <a:pt x="673" y="3402"/>
                    </a:lnTo>
                    <a:lnTo>
                      <a:pt x="635" y="3485"/>
                    </a:lnTo>
                    <a:lnTo>
                      <a:pt x="596" y="3569"/>
                    </a:lnTo>
                    <a:lnTo>
                      <a:pt x="557" y="3651"/>
                    </a:lnTo>
                    <a:lnTo>
                      <a:pt x="517" y="3734"/>
                    </a:lnTo>
                    <a:lnTo>
                      <a:pt x="476" y="3817"/>
                    </a:lnTo>
                    <a:lnTo>
                      <a:pt x="434" y="3898"/>
                    </a:lnTo>
                    <a:lnTo>
                      <a:pt x="390" y="3980"/>
                    </a:lnTo>
                    <a:lnTo>
                      <a:pt x="346" y="4060"/>
                    </a:lnTo>
                    <a:lnTo>
                      <a:pt x="301" y="4140"/>
                    </a:lnTo>
                    <a:lnTo>
                      <a:pt x="255" y="4219"/>
                    </a:lnTo>
                    <a:lnTo>
                      <a:pt x="207" y="4298"/>
                    </a:lnTo>
                    <a:lnTo>
                      <a:pt x="157" y="4375"/>
                    </a:lnTo>
                    <a:lnTo>
                      <a:pt x="106" y="4453"/>
                    </a:lnTo>
                    <a:lnTo>
                      <a:pt x="54" y="4528"/>
                    </a:lnTo>
                    <a:lnTo>
                      <a:pt x="0" y="4604"/>
                    </a:lnTo>
                    <a:lnTo>
                      <a:pt x="17" y="4489"/>
                    </a:lnTo>
                    <a:lnTo>
                      <a:pt x="36" y="4375"/>
                    </a:lnTo>
                    <a:lnTo>
                      <a:pt x="55" y="4262"/>
                    </a:lnTo>
                    <a:lnTo>
                      <a:pt x="75" y="4148"/>
                    </a:lnTo>
                    <a:lnTo>
                      <a:pt x="96" y="4034"/>
                    </a:lnTo>
                    <a:lnTo>
                      <a:pt x="116" y="3921"/>
                    </a:lnTo>
                    <a:lnTo>
                      <a:pt x="136" y="3806"/>
                    </a:lnTo>
                    <a:lnTo>
                      <a:pt x="157" y="3693"/>
                    </a:lnTo>
                    <a:lnTo>
                      <a:pt x="177" y="3579"/>
                    </a:lnTo>
                    <a:lnTo>
                      <a:pt x="197" y="3466"/>
                    </a:lnTo>
                    <a:lnTo>
                      <a:pt x="216" y="3352"/>
                    </a:lnTo>
                    <a:lnTo>
                      <a:pt x="233" y="3237"/>
                    </a:lnTo>
                    <a:lnTo>
                      <a:pt x="251" y="3123"/>
                    </a:lnTo>
                    <a:lnTo>
                      <a:pt x="267" y="3009"/>
                    </a:lnTo>
                    <a:lnTo>
                      <a:pt x="281" y="2894"/>
                    </a:lnTo>
                    <a:lnTo>
                      <a:pt x="294" y="2780"/>
                    </a:lnTo>
                    <a:lnTo>
                      <a:pt x="303" y="2702"/>
                    </a:lnTo>
                    <a:lnTo>
                      <a:pt x="311" y="2626"/>
                    </a:lnTo>
                    <a:lnTo>
                      <a:pt x="319" y="2549"/>
                    </a:lnTo>
                    <a:lnTo>
                      <a:pt x="326" y="2472"/>
                    </a:lnTo>
                    <a:lnTo>
                      <a:pt x="338" y="2319"/>
                    </a:lnTo>
                    <a:lnTo>
                      <a:pt x="350" y="2165"/>
                    </a:lnTo>
                    <a:lnTo>
                      <a:pt x="358" y="2011"/>
                    </a:lnTo>
                    <a:lnTo>
                      <a:pt x="366" y="1856"/>
                    </a:lnTo>
                    <a:lnTo>
                      <a:pt x="371" y="1702"/>
                    </a:lnTo>
                    <a:lnTo>
                      <a:pt x="376" y="1548"/>
                    </a:lnTo>
                    <a:lnTo>
                      <a:pt x="379" y="1394"/>
                    </a:lnTo>
                    <a:lnTo>
                      <a:pt x="381" y="1239"/>
                    </a:lnTo>
                    <a:lnTo>
                      <a:pt x="382" y="1085"/>
                    </a:lnTo>
                    <a:lnTo>
                      <a:pt x="383" y="931"/>
                    </a:lnTo>
                    <a:lnTo>
                      <a:pt x="383" y="776"/>
                    </a:lnTo>
                    <a:lnTo>
                      <a:pt x="382" y="622"/>
                    </a:lnTo>
                    <a:lnTo>
                      <a:pt x="382" y="467"/>
                    </a:lnTo>
                    <a:lnTo>
                      <a:pt x="381" y="3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 rtl="1"/>
                <a:endParaRPr lang="zh-CN" altLang="en-US" sz="18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0" name="淘宝店chenying0907 19"/>
            <p:cNvSpPr/>
            <p:nvPr/>
          </p:nvSpPr>
          <p:spPr bwMode="auto">
            <a:xfrm>
              <a:off x="3159320" y="2502163"/>
              <a:ext cx="1360550" cy="1684663"/>
            </a:xfrm>
            <a:custGeom>
              <a:avLst/>
              <a:gdLst>
                <a:gd name="T0" fmla="*/ 216 w 7871"/>
                <a:gd name="T1" fmla="*/ 2085 h 9750"/>
                <a:gd name="T2" fmla="*/ 112 w 7871"/>
                <a:gd name="T3" fmla="*/ 1628 h 9750"/>
                <a:gd name="T4" fmla="*/ 38 w 7871"/>
                <a:gd name="T5" fmla="*/ 1166 h 9750"/>
                <a:gd name="T6" fmla="*/ 2 w 7871"/>
                <a:gd name="T7" fmla="*/ 700 h 9750"/>
                <a:gd name="T8" fmla="*/ 14 w 7871"/>
                <a:gd name="T9" fmla="*/ 233 h 9750"/>
                <a:gd name="T10" fmla="*/ 195 w 7871"/>
                <a:gd name="T11" fmla="*/ 197 h 9750"/>
                <a:gd name="T12" fmla="*/ 457 w 7871"/>
                <a:gd name="T13" fmla="*/ 621 h 9750"/>
                <a:gd name="T14" fmla="*/ 675 w 7871"/>
                <a:gd name="T15" fmla="*/ 1068 h 9750"/>
                <a:gd name="T16" fmla="*/ 1025 w 7871"/>
                <a:gd name="T17" fmla="*/ 1915 h 9750"/>
                <a:gd name="T18" fmla="*/ 1286 w 7871"/>
                <a:gd name="T19" fmla="*/ 2498 h 9750"/>
                <a:gd name="T20" fmla="*/ 1684 w 7871"/>
                <a:gd name="T21" fmla="*/ 3251 h 9750"/>
                <a:gd name="T22" fmla="*/ 2148 w 7871"/>
                <a:gd name="T23" fmla="*/ 3974 h 9750"/>
                <a:gd name="T24" fmla="*/ 2687 w 7871"/>
                <a:gd name="T25" fmla="*/ 4637 h 9750"/>
                <a:gd name="T26" fmla="*/ 3313 w 7871"/>
                <a:gd name="T27" fmla="*/ 5209 h 9750"/>
                <a:gd name="T28" fmla="*/ 4035 w 7871"/>
                <a:gd name="T29" fmla="*/ 5659 h 9750"/>
                <a:gd name="T30" fmla="*/ 4350 w 7871"/>
                <a:gd name="T31" fmla="*/ 5782 h 9750"/>
                <a:gd name="T32" fmla="*/ 4578 w 7871"/>
                <a:gd name="T33" fmla="*/ 5822 h 9750"/>
                <a:gd name="T34" fmla="*/ 4848 w 7871"/>
                <a:gd name="T35" fmla="*/ 5836 h 9750"/>
                <a:gd name="T36" fmla="*/ 5314 w 7871"/>
                <a:gd name="T37" fmla="*/ 5811 h 9750"/>
                <a:gd name="T38" fmla="*/ 5262 w 7871"/>
                <a:gd name="T39" fmla="*/ 5536 h 9750"/>
                <a:gd name="T40" fmla="*/ 5088 w 7871"/>
                <a:gd name="T41" fmla="*/ 5258 h 9750"/>
                <a:gd name="T42" fmla="*/ 4971 w 7871"/>
                <a:gd name="T43" fmla="*/ 5124 h 9750"/>
                <a:gd name="T44" fmla="*/ 4803 w 7871"/>
                <a:gd name="T45" fmla="*/ 4978 h 9750"/>
                <a:gd name="T46" fmla="*/ 4275 w 7871"/>
                <a:gd name="T47" fmla="*/ 4588 h 9750"/>
                <a:gd name="T48" fmla="*/ 3743 w 7871"/>
                <a:gd name="T49" fmla="*/ 4199 h 9750"/>
                <a:gd name="T50" fmla="*/ 3413 w 7871"/>
                <a:gd name="T51" fmla="*/ 3916 h 9750"/>
                <a:gd name="T52" fmla="*/ 3119 w 7871"/>
                <a:gd name="T53" fmla="*/ 3593 h 9750"/>
                <a:gd name="T54" fmla="*/ 3000 w 7871"/>
                <a:gd name="T55" fmla="*/ 3419 h 9750"/>
                <a:gd name="T56" fmla="*/ 2937 w 7871"/>
                <a:gd name="T57" fmla="*/ 3271 h 9750"/>
                <a:gd name="T58" fmla="*/ 2891 w 7871"/>
                <a:gd name="T59" fmla="*/ 3089 h 9750"/>
                <a:gd name="T60" fmla="*/ 2844 w 7871"/>
                <a:gd name="T61" fmla="*/ 2767 h 9750"/>
                <a:gd name="T62" fmla="*/ 3915 w 7871"/>
                <a:gd name="T63" fmla="*/ 3479 h 9750"/>
                <a:gd name="T64" fmla="*/ 5210 w 7871"/>
                <a:gd name="T65" fmla="*/ 4396 h 9750"/>
                <a:gd name="T66" fmla="*/ 6355 w 7871"/>
                <a:gd name="T67" fmla="*/ 5164 h 9750"/>
                <a:gd name="T68" fmla="*/ 6623 w 7871"/>
                <a:gd name="T69" fmla="*/ 5359 h 9750"/>
                <a:gd name="T70" fmla="*/ 6868 w 7871"/>
                <a:gd name="T71" fmla="*/ 5584 h 9750"/>
                <a:gd name="T72" fmla="*/ 7086 w 7871"/>
                <a:gd name="T73" fmla="*/ 5834 h 9750"/>
                <a:gd name="T74" fmla="*/ 7273 w 7871"/>
                <a:gd name="T75" fmla="*/ 6107 h 9750"/>
                <a:gd name="T76" fmla="*/ 7424 w 7871"/>
                <a:gd name="T77" fmla="*/ 6403 h 9750"/>
                <a:gd name="T78" fmla="*/ 7632 w 7871"/>
                <a:gd name="T79" fmla="*/ 6947 h 9750"/>
                <a:gd name="T80" fmla="*/ 7774 w 7871"/>
                <a:gd name="T81" fmla="*/ 7556 h 9750"/>
                <a:gd name="T82" fmla="*/ 7846 w 7871"/>
                <a:gd name="T83" fmla="*/ 8178 h 9750"/>
                <a:gd name="T84" fmla="*/ 7871 w 7871"/>
                <a:gd name="T85" fmla="*/ 8808 h 9750"/>
                <a:gd name="T86" fmla="*/ 7768 w 7871"/>
                <a:gd name="T87" fmla="*/ 9689 h 9750"/>
                <a:gd name="T88" fmla="*/ 6927 w 7871"/>
                <a:gd name="T89" fmla="*/ 9163 h 9750"/>
                <a:gd name="T90" fmla="*/ 5777 w 7871"/>
                <a:gd name="T91" fmla="*/ 8511 h 9750"/>
                <a:gd name="T92" fmla="*/ 4684 w 7871"/>
                <a:gd name="T93" fmla="*/ 7945 h 9750"/>
                <a:gd name="T94" fmla="*/ 4064 w 7871"/>
                <a:gd name="T95" fmla="*/ 7613 h 9750"/>
                <a:gd name="T96" fmla="*/ 3736 w 7871"/>
                <a:gd name="T97" fmla="*/ 7411 h 9750"/>
                <a:gd name="T98" fmla="*/ 3425 w 7871"/>
                <a:gd name="T99" fmla="*/ 7187 h 9750"/>
                <a:gd name="T100" fmla="*/ 3134 w 7871"/>
                <a:gd name="T101" fmla="*/ 6938 h 9750"/>
                <a:gd name="T102" fmla="*/ 2893 w 7871"/>
                <a:gd name="T103" fmla="*/ 6684 h 9750"/>
                <a:gd name="T104" fmla="*/ 2686 w 7871"/>
                <a:gd name="T105" fmla="*/ 6412 h 9750"/>
                <a:gd name="T106" fmla="*/ 2338 w 7871"/>
                <a:gd name="T107" fmla="*/ 5889 h 9750"/>
                <a:gd name="T108" fmla="*/ 2104 w 7871"/>
                <a:gd name="T109" fmla="*/ 5565 h 9750"/>
                <a:gd name="T110" fmla="*/ 1787 w 7871"/>
                <a:gd name="T111" fmla="*/ 5187 h 9750"/>
                <a:gd name="T112" fmla="*/ 1403 w 7871"/>
                <a:gd name="T113" fmla="*/ 4670 h 9750"/>
                <a:gd name="T114" fmla="*/ 1059 w 7871"/>
                <a:gd name="T115" fmla="*/ 4126 h 9750"/>
                <a:gd name="T116" fmla="*/ 758 w 7871"/>
                <a:gd name="T117" fmla="*/ 3557 h 9750"/>
                <a:gd name="T118" fmla="*/ 501 w 7871"/>
                <a:gd name="T119" fmla="*/ 2966 h 9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71" h="9750">
                  <a:moveTo>
                    <a:pt x="320" y="2460"/>
                  </a:moveTo>
                  <a:lnTo>
                    <a:pt x="299" y="2385"/>
                  </a:lnTo>
                  <a:lnTo>
                    <a:pt x="278" y="2311"/>
                  </a:lnTo>
                  <a:lnTo>
                    <a:pt x="257" y="2236"/>
                  </a:lnTo>
                  <a:lnTo>
                    <a:pt x="237" y="2160"/>
                  </a:lnTo>
                  <a:lnTo>
                    <a:pt x="216" y="2085"/>
                  </a:lnTo>
                  <a:lnTo>
                    <a:pt x="198" y="2009"/>
                  </a:lnTo>
                  <a:lnTo>
                    <a:pt x="179" y="1934"/>
                  </a:lnTo>
                  <a:lnTo>
                    <a:pt x="161" y="1857"/>
                  </a:lnTo>
                  <a:lnTo>
                    <a:pt x="144" y="1781"/>
                  </a:lnTo>
                  <a:lnTo>
                    <a:pt x="128" y="1704"/>
                  </a:lnTo>
                  <a:lnTo>
                    <a:pt x="112" y="1628"/>
                  </a:lnTo>
                  <a:lnTo>
                    <a:pt x="97" y="1551"/>
                  </a:lnTo>
                  <a:lnTo>
                    <a:pt x="84" y="1475"/>
                  </a:lnTo>
                  <a:lnTo>
                    <a:pt x="71" y="1397"/>
                  </a:lnTo>
                  <a:lnTo>
                    <a:pt x="58" y="1320"/>
                  </a:lnTo>
                  <a:lnTo>
                    <a:pt x="47" y="1244"/>
                  </a:lnTo>
                  <a:lnTo>
                    <a:pt x="38" y="1166"/>
                  </a:lnTo>
                  <a:lnTo>
                    <a:pt x="29" y="1089"/>
                  </a:lnTo>
                  <a:lnTo>
                    <a:pt x="21" y="1011"/>
                  </a:lnTo>
                  <a:lnTo>
                    <a:pt x="15" y="934"/>
                  </a:lnTo>
                  <a:lnTo>
                    <a:pt x="9" y="855"/>
                  </a:lnTo>
                  <a:lnTo>
                    <a:pt x="4" y="778"/>
                  </a:lnTo>
                  <a:lnTo>
                    <a:pt x="2" y="700"/>
                  </a:lnTo>
                  <a:lnTo>
                    <a:pt x="0" y="623"/>
                  </a:lnTo>
                  <a:lnTo>
                    <a:pt x="0" y="544"/>
                  </a:lnTo>
                  <a:lnTo>
                    <a:pt x="1" y="467"/>
                  </a:lnTo>
                  <a:lnTo>
                    <a:pt x="4" y="389"/>
                  </a:lnTo>
                  <a:lnTo>
                    <a:pt x="8" y="311"/>
                  </a:lnTo>
                  <a:lnTo>
                    <a:pt x="14" y="233"/>
                  </a:lnTo>
                  <a:lnTo>
                    <a:pt x="22" y="155"/>
                  </a:lnTo>
                  <a:lnTo>
                    <a:pt x="30" y="77"/>
                  </a:lnTo>
                  <a:lnTo>
                    <a:pt x="41" y="0"/>
                  </a:lnTo>
                  <a:lnTo>
                    <a:pt x="94" y="65"/>
                  </a:lnTo>
                  <a:lnTo>
                    <a:pt x="145" y="130"/>
                  </a:lnTo>
                  <a:lnTo>
                    <a:pt x="195" y="197"/>
                  </a:lnTo>
                  <a:lnTo>
                    <a:pt x="243" y="266"/>
                  </a:lnTo>
                  <a:lnTo>
                    <a:pt x="289" y="335"/>
                  </a:lnTo>
                  <a:lnTo>
                    <a:pt x="333" y="405"/>
                  </a:lnTo>
                  <a:lnTo>
                    <a:pt x="375" y="476"/>
                  </a:lnTo>
                  <a:lnTo>
                    <a:pt x="417" y="548"/>
                  </a:lnTo>
                  <a:lnTo>
                    <a:pt x="457" y="621"/>
                  </a:lnTo>
                  <a:lnTo>
                    <a:pt x="497" y="694"/>
                  </a:lnTo>
                  <a:lnTo>
                    <a:pt x="533" y="767"/>
                  </a:lnTo>
                  <a:lnTo>
                    <a:pt x="570" y="842"/>
                  </a:lnTo>
                  <a:lnTo>
                    <a:pt x="606" y="916"/>
                  </a:lnTo>
                  <a:lnTo>
                    <a:pt x="641" y="992"/>
                  </a:lnTo>
                  <a:lnTo>
                    <a:pt x="675" y="1068"/>
                  </a:lnTo>
                  <a:lnTo>
                    <a:pt x="709" y="1145"/>
                  </a:lnTo>
                  <a:lnTo>
                    <a:pt x="773" y="1298"/>
                  </a:lnTo>
                  <a:lnTo>
                    <a:pt x="836" y="1451"/>
                  </a:lnTo>
                  <a:lnTo>
                    <a:pt x="899" y="1606"/>
                  </a:lnTo>
                  <a:lnTo>
                    <a:pt x="962" y="1761"/>
                  </a:lnTo>
                  <a:lnTo>
                    <a:pt x="1025" y="1915"/>
                  </a:lnTo>
                  <a:lnTo>
                    <a:pt x="1089" y="2069"/>
                  </a:lnTo>
                  <a:lnTo>
                    <a:pt x="1122" y="2145"/>
                  </a:lnTo>
                  <a:lnTo>
                    <a:pt x="1155" y="2221"/>
                  </a:lnTo>
                  <a:lnTo>
                    <a:pt x="1189" y="2297"/>
                  </a:lnTo>
                  <a:lnTo>
                    <a:pt x="1225" y="2372"/>
                  </a:lnTo>
                  <a:lnTo>
                    <a:pt x="1286" y="2498"/>
                  </a:lnTo>
                  <a:lnTo>
                    <a:pt x="1348" y="2624"/>
                  </a:lnTo>
                  <a:lnTo>
                    <a:pt x="1412" y="2750"/>
                  </a:lnTo>
                  <a:lnTo>
                    <a:pt x="1477" y="2876"/>
                  </a:lnTo>
                  <a:lnTo>
                    <a:pt x="1545" y="3001"/>
                  </a:lnTo>
                  <a:lnTo>
                    <a:pt x="1614" y="3127"/>
                  </a:lnTo>
                  <a:lnTo>
                    <a:pt x="1684" y="3251"/>
                  </a:lnTo>
                  <a:lnTo>
                    <a:pt x="1757" y="3374"/>
                  </a:lnTo>
                  <a:lnTo>
                    <a:pt x="1831" y="3497"/>
                  </a:lnTo>
                  <a:lnTo>
                    <a:pt x="1908" y="3618"/>
                  </a:lnTo>
                  <a:lnTo>
                    <a:pt x="1986" y="3738"/>
                  </a:lnTo>
                  <a:lnTo>
                    <a:pt x="2066" y="3857"/>
                  </a:lnTo>
                  <a:lnTo>
                    <a:pt x="2148" y="3974"/>
                  </a:lnTo>
                  <a:lnTo>
                    <a:pt x="2233" y="4089"/>
                  </a:lnTo>
                  <a:lnTo>
                    <a:pt x="2319" y="4203"/>
                  </a:lnTo>
                  <a:lnTo>
                    <a:pt x="2408" y="4314"/>
                  </a:lnTo>
                  <a:lnTo>
                    <a:pt x="2499" y="4424"/>
                  </a:lnTo>
                  <a:lnTo>
                    <a:pt x="2592" y="4532"/>
                  </a:lnTo>
                  <a:lnTo>
                    <a:pt x="2687" y="4637"/>
                  </a:lnTo>
                  <a:lnTo>
                    <a:pt x="2785" y="4740"/>
                  </a:lnTo>
                  <a:lnTo>
                    <a:pt x="2886" y="4839"/>
                  </a:lnTo>
                  <a:lnTo>
                    <a:pt x="2989" y="4936"/>
                  </a:lnTo>
                  <a:lnTo>
                    <a:pt x="3094" y="5030"/>
                  </a:lnTo>
                  <a:lnTo>
                    <a:pt x="3202" y="5121"/>
                  </a:lnTo>
                  <a:lnTo>
                    <a:pt x="3313" y="5209"/>
                  </a:lnTo>
                  <a:lnTo>
                    <a:pt x="3426" y="5293"/>
                  </a:lnTo>
                  <a:lnTo>
                    <a:pt x="3543" y="5374"/>
                  </a:lnTo>
                  <a:lnTo>
                    <a:pt x="3661" y="5451"/>
                  </a:lnTo>
                  <a:lnTo>
                    <a:pt x="3783" y="5525"/>
                  </a:lnTo>
                  <a:lnTo>
                    <a:pt x="3908" y="5594"/>
                  </a:lnTo>
                  <a:lnTo>
                    <a:pt x="4035" y="5659"/>
                  </a:lnTo>
                  <a:lnTo>
                    <a:pt x="4165" y="5720"/>
                  </a:lnTo>
                  <a:lnTo>
                    <a:pt x="4202" y="5736"/>
                  </a:lnTo>
                  <a:lnTo>
                    <a:pt x="4239" y="5749"/>
                  </a:lnTo>
                  <a:lnTo>
                    <a:pt x="4276" y="5761"/>
                  </a:lnTo>
                  <a:lnTo>
                    <a:pt x="4313" y="5772"/>
                  </a:lnTo>
                  <a:lnTo>
                    <a:pt x="4350" y="5782"/>
                  </a:lnTo>
                  <a:lnTo>
                    <a:pt x="4388" y="5791"/>
                  </a:lnTo>
                  <a:lnTo>
                    <a:pt x="4425" y="5799"/>
                  </a:lnTo>
                  <a:lnTo>
                    <a:pt x="4463" y="5806"/>
                  </a:lnTo>
                  <a:lnTo>
                    <a:pt x="4502" y="5812"/>
                  </a:lnTo>
                  <a:lnTo>
                    <a:pt x="4540" y="5818"/>
                  </a:lnTo>
                  <a:lnTo>
                    <a:pt x="4578" y="5822"/>
                  </a:lnTo>
                  <a:lnTo>
                    <a:pt x="4616" y="5826"/>
                  </a:lnTo>
                  <a:lnTo>
                    <a:pt x="4655" y="5829"/>
                  </a:lnTo>
                  <a:lnTo>
                    <a:pt x="4693" y="5831"/>
                  </a:lnTo>
                  <a:lnTo>
                    <a:pt x="4732" y="5834"/>
                  </a:lnTo>
                  <a:lnTo>
                    <a:pt x="4771" y="5835"/>
                  </a:lnTo>
                  <a:lnTo>
                    <a:pt x="4848" y="5836"/>
                  </a:lnTo>
                  <a:lnTo>
                    <a:pt x="4926" y="5835"/>
                  </a:lnTo>
                  <a:lnTo>
                    <a:pt x="5004" y="5831"/>
                  </a:lnTo>
                  <a:lnTo>
                    <a:pt x="5082" y="5827"/>
                  </a:lnTo>
                  <a:lnTo>
                    <a:pt x="5159" y="5822"/>
                  </a:lnTo>
                  <a:lnTo>
                    <a:pt x="5237" y="5817"/>
                  </a:lnTo>
                  <a:lnTo>
                    <a:pt x="5314" y="5811"/>
                  </a:lnTo>
                  <a:lnTo>
                    <a:pt x="5391" y="5806"/>
                  </a:lnTo>
                  <a:lnTo>
                    <a:pt x="5367" y="5751"/>
                  </a:lnTo>
                  <a:lnTo>
                    <a:pt x="5342" y="5697"/>
                  </a:lnTo>
                  <a:lnTo>
                    <a:pt x="5316" y="5643"/>
                  </a:lnTo>
                  <a:lnTo>
                    <a:pt x="5290" y="5589"/>
                  </a:lnTo>
                  <a:lnTo>
                    <a:pt x="5262" y="5536"/>
                  </a:lnTo>
                  <a:lnTo>
                    <a:pt x="5234" y="5484"/>
                  </a:lnTo>
                  <a:lnTo>
                    <a:pt x="5204" y="5432"/>
                  </a:lnTo>
                  <a:lnTo>
                    <a:pt x="5173" y="5381"/>
                  </a:lnTo>
                  <a:lnTo>
                    <a:pt x="5140" y="5331"/>
                  </a:lnTo>
                  <a:lnTo>
                    <a:pt x="5106" y="5282"/>
                  </a:lnTo>
                  <a:lnTo>
                    <a:pt x="5088" y="5258"/>
                  </a:lnTo>
                  <a:lnTo>
                    <a:pt x="5070" y="5235"/>
                  </a:lnTo>
                  <a:lnTo>
                    <a:pt x="5051" y="5212"/>
                  </a:lnTo>
                  <a:lnTo>
                    <a:pt x="5032" y="5189"/>
                  </a:lnTo>
                  <a:lnTo>
                    <a:pt x="5013" y="5167"/>
                  </a:lnTo>
                  <a:lnTo>
                    <a:pt x="4992" y="5145"/>
                  </a:lnTo>
                  <a:lnTo>
                    <a:pt x="4971" y="5124"/>
                  </a:lnTo>
                  <a:lnTo>
                    <a:pt x="4950" y="5102"/>
                  </a:lnTo>
                  <a:lnTo>
                    <a:pt x="4928" y="5082"/>
                  </a:lnTo>
                  <a:lnTo>
                    <a:pt x="4906" y="5062"/>
                  </a:lnTo>
                  <a:lnTo>
                    <a:pt x="4883" y="5042"/>
                  </a:lnTo>
                  <a:lnTo>
                    <a:pt x="4859" y="5024"/>
                  </a:lnTo>
                  <a:lnTo>
                    <a:pt x="4803" y="4978"/>
                  </a:lnTo>
                  <a:lnTo>
                    <a:pt x="4745" y="4932"/>
                  </a:lnTo>
                  <a:lnTo>
                    <a:pt x="4688" y="4888"/>
                  </a:lnTo>
                  <a:lnTo>
                    <a:pt x="4630" y="4845"/>
                  </a:lnTo>
                  <a:lnTo>
                    <a:pt x="4513" y="4758"/>
                  </a:lnTo>
                  <a:lnTo>
                    <a:pt x="4394" y="4672"/>
                  </a:lnTo>
                  <a:lnTo>
                    <a:pt x="4275" y="4588"/>
                  </a:lnTo>
                  <a:lnTo>
                    <a:pt x="4155" y="4503"/>
                  </a:lnTo>
                  <a:lnTo>
                    <a:pt x="4036" y="4418"/>
                  </a:lnTo>
                  <a:lnTo>
                    <a:pt x="3918" y="4332"/>
                  </a:lnTo>
                  <a:lnTo>
                    <a:pt x="3860" y="4288"/>
                  </a:lnTo>
                  <a:lnTo>
                    <a:pt x="3802" y="4244"/>
                  </a:lnTo>
                  <a:lnTo>
                    <a:pt x="3743" y="4199"/>
                  </a:lnTo>
                  <a:lnTo>
                    <a:pt x="3687" y="4154"/>
                  </a:lnTo>
                  <a:lnTo>
                    <a:pt x="3630" y="4108"/>
                  </a:lnTo>
                  <a:lnTo>
                    <a:pt x="3575" y="4062"/>
                  </a:lnTo>
                  <a:lnTo>
                    <a:pt x="3520" y="4014"/>
                  </a:lnTo>
                  <a:lnTo>
                    <a:pt x="3466" y="3965"/>
                  </a:lnTo>
                  <a:lnTo>
                    <a:pt x="3413" y="3916"/>
                  </a:lnTo>
                  <a:lnTo>
                    <a:pt x="3361" y="3865"/>
                  </a:lnTo>
                  <a:lnTo>
                    <a:pt x="3310" y="3813"/>
                  </a:lnTo>
                  <a:lnTo>
                    <a:pt x="3260" y="3760"/>
                  </a:lnTo>
                  <a:lnTo>
                    <a:pt x="3212" y="3706"/>
                  </a:lnTo>
                  <a:lnTo>
                    <a:pt x="3164" y="3650"/>
                  </a:lnTo>
                  <a:lnTo>
                    <a:pt x="3119" y="3593"/>
                  </a:lnTo>
                  <a:lnTo>
                    <a:pt x="3074" y="3533"/>
                  </a:lnTo>
                  <a:lnTo>
                    <a:pt x="3057" y="3512"/>
                  </a:lnTo>
                  <a:lnTo>
                    <a:pt x="3042" y="3490"/>
                  </a:lnTo>
                  <a:lnTo>
                    <a:pt x="3027" y="3466"/>
                  </a:lnTo>
                  <a:lnTo>
                    <a:pt x="3013" y="3443"/>
                  </a:lnTo>
                  <a:lnTo>
                    <a:pt x="3000" y="3419"/>
                  </a:lnTo>
                  <a:lnTo>
                    <a:pt x="2988" y="3396"/>
                  </a:lnTo>
                  <a:lnTo>
                    <a:pt x="2976" y="3371"/>
                  </a:lnTo>
                  <a:lnTo>
                    <a:pt x="2966" y="3347"/>
                  </a:lnTo>
                  <a:lnTo>
                    <a:pt x="2955" y="3322"/>
                  </a:lnTo>
                  <a:lnTo>
                    <a:pt x="2946" y="3297"/>
                  </a:lnTo>
                  <a:lnTo>
                    <a:pt x="2937" y="3271"/>
                  </a:lnTo>
                  <a:lnTo>
                    <a:pt x="2929" y="3246"/>
                  </a:lnTo>
                  <a:lnTo>
                    <a:pt x="2922" y="3220"/>
                  </a:lnTo>
                  <a:lnTo>
                    <a:pt x="2915" y="3194"/>
                  </a:lnTo>
                  <a:lnTo>
                    <a:pt x="2908" y="3168"/>
                  </a:lnTo>
                  <a:lnTo>
                    <a:pt x="2901" y="3142"/>
                  </a:lnTo>
                  <a:lnTo>
                    <a:pt x="2891" y="3089"/>
                  </a:lnTo>
                  <a:lnTo>
                    <a:pt x="2881" y="3035"/>
                  </a:lnTo>
                  <a:lnTo>
                    <a:pt x="2873" y="2981"/>
                  </a:lnTo>
                  <a:lnTo>
                    <a:pt x="2866" y="2928"/>
                  </a:lnTo>
                  <a:lnTo>
                    <a:pt x="2859" y="2874"/>
                  </a:lnTo>
                  <a:lnTo>
                    <a:pt x="2851" y="2820"/>
                  </a:lnTo>
                  <a:lnTo>
                    <a:pt x="2844" y="2767"/>
                  </a:lnTo>
                  <a:lnTo>
                    <a:pt x="2837" y="2714"/>
                  </a:lnTo>
                  <a:lnTo>
                    <a:pt x="3053" y="2866"/>
                  </a:lnTo>
                  <a:lnTo>
                    <a:pt x="3268" y="3019"/>
                  </a:lnTo>
                  <a:lnTo>
                    <a:pt x="3485" y="3172"/>
                  </a:lnTo>
                  <a:lnTo>
                    <a:pt x="3700" y="3325"/>
                  </a:lnTo>
                  <a:lnTo>
                    <a:pt x="3915" y="3479"/>
                  </a:lnTo>
                  <a:lnTo>
                    <a:pt x="4130" y="3633"/>
                  </a:lnTo>
                  <a:lnTo>
                    <a:pt x="4346" y="3786"/>
                  </a:lnTo>
                  <a:lnTo>
                    <a:pt x="4561" y="3940"/>
                  </a:lnTo>
                  <a:lnTo>
                    <a:pt x="4777" y="4092"/>
                  </a:lnTo>
                  <a:lnTo>
                    <a:pt x="4994" y="4244"/>
                  </a:lnTo>
                  <a:lnTo>
                    <a:pt x="5210" y="4396"/>
                  </a:lnTo>
                  <a:lnTo>
                    <a:pt x="5428" y="4546"/>
                  </a:lnTo>
                  <a:lnTo>
                    <a:pt x="5647" y="4695"/>
                  </a:lnTo>
                  <a:lnTo>
                    <a:pt x="5866" y="4843"/>
                  </a:lnTo>
                  <a:lnTo>
                    <a:pt x="6087" y="4989"/>
                  </a:lnTo>
                  <a:lnTo>
                    <a:pt x="6308" y="5134"/>
                  </a:lnTo>
                  <a:lnTo>
                    <a:pt x="6355" y="5164"/>
                  </a:lnTo>
                  <a:lnTo>
                    <a:pt x="6401" y="5194"/>
                  </a:lnTo>
                  <a:lnTo>
                    <a:pt x="6447" y="5226"/>
                  </a:lnTo>
                  <a:lnTo>
                    <a:pt x="6492" y="5258"/>
                  </a:lnTo>
                  <a:lnTo>
                    <a:pt x="6537" y="5291"/>
                  </a:lnTo>
                  <a:lnTo>
                    <a:pt x="6580" y="5325"/>
                  </a:lnTo>
                  <a:lnTo>
                    <a:pt x="6623" y="5359"/>
                  </a:lnTo>
                  <a:lnTo>
                    <a:pt x="6666" y="5395"/>
                  </a:lnTo>
                  <a:lnTo>
                    <a:pt x="6708" y="5431"/>
                  </a:lnTo>
                  <a:lnTo>
                    <a:pt x="6749" y="5469"/>
                  </a:lnTo>
                  <a:lnTo>
                    <a:pt x="6789" y="5506"/>
                  </a:lnTo>
                  <a:lnTo>
                    <a:pt x="6829" y="5544"/>
                  </a:lnTo>
                  <a:lnTo>
                    <a:pt x="6868" y="5584"/>
                  </a:lnTo>
                  <a:lnTo>
                    <a:pt x="6907" y="5623"/>
                  </a:lnTo>
                  <a:lnTo>
                    <a:pt x="6944" y="5664"/>
                  </a:lnTo>
                  <a:lnTo>
                    <a:pt x="6981" y="5705"/>
                  </a:lnTo>
                  <a:lnTo>
                    <a:pt x="7017" y="5747"/>
                  </a:lnTo>
                  <a:lnTo>
                    <a:pt x="7051" y="5790"/>
                  </a:lnTo>
                  <a:lnTo>
                    <a:pt x="7086" y="5834"/>
                  </a:lnTo>
                  <a:lnTo>
                    <a:pt x="7120" y="5877"/>
                  </a:lnTo>
                  <a:lnTo>
                    <a:pt x="7152" y="5922"/>
                  </a:lnTo>
                  <a:lnTo>
                    <a:pt x="7184" y="5967"/>
                  </a:lnTo>
                  <a:lnTo>
                    <a:pt x="7214" y="6013"/>
                  </a:lnTo>
                  <a:lnTo>
                    <a:pt x="7244" y="6060"/>
                  </a:lnTo>
                  <a:lnTo>
                    <a:pt x="7273" y="6107"/>
                  </a:lnTo>
                  <a:lnTo>
                    <a:pt x="7300" y="6155"/>
                  </a:lnTo>
                  <a:lnTo>
                    <a:pt x="7328" y="6204"/>
                  </a:lnTo>
                  <a:lnTo>
                    <a:pt x="7353" y="6253"/>
                  </a:lnTo>
                  <a:lnTo>
                    <a:pt x="7378" y="6302"/>
                  </a:lnTo>
                  <a:lnTo>
                    <a:pt x="7402" y="6352"/>
                  </a:lnTo>
                  <a:lnTo>
                    <a:pt x="7424" y="6403"/>
                  </a:lnTo>
                  <a:lnTo>
                    <a:pt x="7446" y="6454"/>
                  </a:lnTo>
                  <a:lnTo>
                    <a:pt x="7489" y="6551"/>
                  </a:lnTo>
                  <a:lnTo>
                    <a:pt x="7529" y="6649"/>
                  </a:lnTo>
                  <a:lnTo>
                    <a:pt x="7566" y="6748"/>
                  </a:lnTo>
                  <a:lnTo>
                    <a:pt x="7601" y="6847"/>
                  </a:lnTo>
                  <a:lnTo>
                    <a:pt x="7632" y="6947"/>
                  </a:lnTo>
                  <a:lnTo>
                    <a:pt x="7662" y="7047"/>
                  </a:lnTo>
                  <a:lnTo>
                    <a:pt x="7688" y="7148"/>
                  </a:lnTo>
                  <a:lnTo>
                    <a:pt x="7714" y="7249"/>
                  </a:lnTo>
                  <a:lnTo>
                    <a:pt x="7736" y="7351"/>
                  </a:lnTo>
                  <a:lnTo>
                    <a:pt x="7757" y="7453"/>
                  </a:lnTo>
                  <a:lnTo>
                    <a:pt x="7774" y="7556"/>
                  </a:lnTo>
                  <a:lnTo>
                    <a:pt x="7790" y="7658"/>
                  </a:lnTo>
                  <a:lnTo>
                    <a:pt x="7806" y="7761"/>
                  </a:lnTo>
                  <a:lnTo>
                    <a:pt x="7818" y="7865"/>
                  </a:lnTo>
                  <a:lnTo>
                    <a:pt x="7829" y="7969"/>
                  </a:lnTo>
                  <a:lnTo>
                    <a:pt x="7838" y="8073"/>
                  </a:lnTo>
                  <a:lnTo>
                    <a:pt x="7846" y="8178"/>
                  </a:lnTo>
                  <a:lnTo>
                    <a:pt x="7854" y="8282"/>
                  </a:lnTo>
                  <a:lnTo>
                    <a:pt x="7859" y="8387"/>
                  </a:lnTo>
                  <a:lnTo>
                    <a:pt x="7864" y="8492"/>
                  </a:lnTo>
                  <a:lnTo>
                    <a:pt x="7867" y="8598"/>
                  </a:lnTo>
                  <a:lnTo>
                    <a:pt x="7869" y="8703"/>
                  </a:lnTo>
                  <a:lnTo>
                    <a:pt x="7871" y="8808"/>
                  </a:lnTo>
                  <a:lnTo>
                    <a:pt x="7871" y="8913"/>
                  </a:lnTo>
                  <a:lnTo>
                    <a:pt x="7871" y="9123"/>
                  </a:lnTo>
                  <a:lnTo>
                    <a:pt x="7868" y="9333"/>
                  </a:lnTo>
                  <a:lnTo>
                    <a:pt x="7865" y="9542"/>
                  </a:lnTo>
                  <a:lnTo>
                    <a:pt x="7861" y="9750"/>
                  </a:lnTo>
                  <a:lnTo>
                    <a:pt x="7768" y="9689"/>
                  </a:lnTo>
                  <a:lnTo>
                    <a:pt x="7676" y="9629"/>
                  </a:lnTo>
                  <a:lnTo>
                    <a:pt x="7583" y="9569"/>
                  </a:lnTo>
                  <a:lnTo>
                    <a:pt x="7490" y="9510"/>
                  </a:lnTo>
                  <a:lnTo>
                    <a:pt x="7303" y="9393"/>
                  </a:lnTo>
                  <a:lnTo>
                    <a:pt x="7116" y="9278"/>
                  </a:lnTo>
                  <a:lnTo>
                    <a:pt x="6927" y="9163"/>
                  </a:lnTo>
                  <a:lnTo>
                    <a:pt x="6737" y="9051"/>
                  </a:lnTo>
                  <a:lnTo>
                    <a:pt x="6547" y="8940"/>
                  </a:lnTo>
                  <a:lnTo>
                    <a:pt x="6355" y="8831"/>
                  </a:lnTo>
                  <a:lnTo>
                    <a:pt x="6163" y="8723"/>
                  </a:lnTo>
                  <a:lnTo>
                    <a:pt x="5971" y="8616"/>
                  </a:lnTo>
                  <a:lnTo>
                    <a:pt x="5777" y="8511"/>
                  </a:lnTo>
                  <a:lnTo>
                    <a:pt x="5582" y="8407"/>
                  </a:lnTo>
                  <a:lnTo>
                    <a:pt x="5388" y="8304"/>
                  </a:lnTo>
                  <a:lnTo>
                    <a:pt x="5192" y="8202"/>
                  </a:lnTo>
                  <a:lnTo>
                    <a:pt x="4995" y="8101"/>
                  </a:lnTo>
                  <a:lnTo>
                    <a:pt x="4798" y="8002"/>
                  </a:lnTo>
                  <a:lnTo>
                    <a:pt x="4684" y="7945"/>
                  </a:lnTo>
                  <a:lnTo>
                    <a:pt x="4570" y="7887"/>
                  </a:lnTo>
                  <a:lnTo>
                    <a:pt x="4457" y="7828"/>
                  </a:lnTo>
                  <a:lnTo>
                    <a:pt x="4344" y="7768"/>
                  </a:lnTo>
                  <a:lnTo>
                    <a:pt x="4231" y="7706"/>
                  </a:lnTo>
                  <a:lnTo>
                    <a:pt x="4119" y="7644"/>
                  </a:lnTo>
                  <a:lnTo>
                    <a:pt x="4064" y="7613"/>
                  </a:lnTo>
                  <a:lnTo>
                    <a:pt x="4007" y="7580"/>
                  </a:lnTo>
                  <a:lnTo>
                    <a:pt x="3952" y="7547"/>
                  </a:lnTo>
                  <a:lnTo>
                    <a:pt x="3898" y="7514"/>
                  </a:lnTo>
                  <a:lnTo>
                    <a:pt x="3844" y="7480"/>
                  </a:lnTo>
                  <a:lnTo>
                    <a:pt x="3790" y="7445"/>
                  </a:lnTo>
                  <a:lnTo>
                    <a:pt x="3736" y="7411"/>
                  </a:lnTo>
                  <a:lnTo>
                    <a:pt x="3683" y="7375"/>
                  </a:lnTo>
                  <a:lnTo>
                    <a:pt x="3630" y="7339"/>
                  </a:lnTo>
                  <a:lnTo>
                    <a:pt x="3578" y="7303"/>
                  </a:lnTo>
                  <a:lnTo>
                    <a:pt x="3526" y="7265"/>
                  </a:lnTo>
                  <a:lnTo>
                    <a:pt x="3475" y="7226"/>
                  </a:lnTo>
                  <a:lnTo>
                    <a:pt x="3425" y="7187"/>
                  </a:lnTo>
                  <a:lnTo>
                    <a:pt x="3374" y="7148"/>
                  </a:lnTo>
                  <a:lnTo>
                    <a:pt x="3325" y="7108"/>
                  </a:lnTo>
                  <a:lnTo>
                    <a:pt x="3277" y="7066"/>
                  </a:lnTo>
                  <a:lnTo>
                    <a:pt x="3229" y="7024"/>
                  </a:lnTo>
                  <a:lnTo>
                    <a:pt x="3181" y="6982"/>
                  </a:lnTo>
                  <a:lnTo>
                    <a:pt x="3134" y="6938"/>
                  </a:lnTo>
                  <a:lnTo>
                    <a:pt x="3088" y="6893"/>
                  </a:lnTo>
                  <a:lnTo>
                    <a:pt x="3046" y="6852"/>
                  </a:lnTo>
                  <a:lnTo>
                    <a:pt x="3006" y="6811"/>
                  </a:lnTo>
                  <a:lnTo>
                    <a:pt x="2968" y="6769"/>
                  </a:lnTo>
                  <a:lnTo>
                    <a:pt x="2930" y="6727"/>
                  </a:lnTo>
                  <a:lnTo>
                    <a:pt x="2893" y="6684"/>
                  </a:lnTo>
                  <a:lnTo>
                    <a:pt x="2857" y="6639"/>
                  </a:lnTo>
                  <a:lnTo>
                    <a:pt x="2821" y="6595"/>
                  </a:lnTo>
                  <a:lnTo>
                    <a:pt x="2786" y="6549"/>
                  </a:lnTo>
                  <a:lnTo>
                    <a:pt x="2753" y="6504"/>
                  </a:lnTo>
                  <a:lnTo>
                    <a:pt x="2719" y="6457"/>
                  </a:lnTo>
                  <a:lnTo>
                    <a:pt x="2686" y="6412"/>
                  </a:lnTo>
                  <a:lnTo>
                    <a:pt x="2654" y="6365"/>
                  </a:lnTo>
                  <a:lnTo>
                    <a:pt x="2589" y="6270"/>
                  </a:lnTo>
                  <a:lnTo>
                    <a:pt x="2526" y="6175"/>
                  </a:lnTo>
                  <a:lnTo>
                    <a:pt x="2464" y="6079"/>
                  </a:lnTo>
                  <a:lnTo>
                    <a:pt x="2401" y="5983"/>
                  </a:lnTo>
                  <a:lnTo>
                    <a:pt x="2338" y="5889"/>
                  </a:lnTo>
                  <a:lnTo>
                    <a:pt x="2273" y="5794"/>
                  </a:lnTo>
                  <a:lnTo>
                    <a:pt x="2241" y="5748"/>
                  </a:lnTo>
                  <a:lnTo>
                    <a:pt x="2207" y="5701"/>
                  </a:lnTo>
                  <a:lnTo>
                    <a:pt x="2174" y="5655"/>
                  </a:lnTo>
                  <a:lnTo>
                    <a:pt x="2140" y="5610"/>
                  </a:lnTo>
                  <a:lnTo>
                    <a:pt x="2104" y="5565"/>
                  </a:lnTo>
                  <a:lnTo>
                    <a:pt x="2069" y="5521"/>
                  </a:lnTo>
                  <a:lnTo>
                    <a:pt x="2032" y="5477"/>
                  </a:lnTo>
                  <a:lnTo>
                    <a:pt x="1994" y="5434"/>
                  </a:lnTo>
                  <a:lnTo>
                    <a:pt x="1924" y="5352"/>
                  </a:lnTo>
                  <a:lnTo>
                    <a:pt x="1856" y="5271"/>
                  </a:lnTo>
                  <a:lnTo>
                    <a:pt x="1787" y="5187"/>
                  </a:lnTo>
                  <a:lnTo>
                    <a:pt x="1720" y="5104"/>
                  </a:lnTo>
                  <a:lnTo>
                    <a:pt x="1655" y="5018"/>
                  </a:lnTo>
                  <a:lnTo>
                    <a:pt x="1589" y="4932"/>
                  </a:lnTo>
                  <a:lnTo>
                    <a:pt x="1526" y="4847"/>
                  </a:lnTo>
                  <a:lnTo>
                    <a:pt x="1464" y="4759"/>
                  </a:lnTo>
                  <a:lnTo>
                    <a:pt x="1403" y="4670"/>
                  </a:lnTo>
                  <a:lnTo>
                    <a:pt x="1343" y="4582"/>
                  </a:lnTo>
                  <a:lnTo>
                    <a:pt x="1284" y="4492"/>
                  </a:lnTo>
                  <a:lnTo>
                    <a:pt x="1226" y="4402"/>
                  </a:lnTo>
                  <a:lnTo>
                    <a:pt x="1170" y="4310"/>
                  </a:lnTo>
                  <a:lnTo>
                    <a:pt x="1113" y="4219"/>
                  </a:lnTo>
                  <a:lnTo>
                    <a:pt x="1059" y="4126"/>
                  </a:lnTo>
                  <a:lnTo>
                    <a:pt x="1006" y="4033"/>
                  </a:lnTo>
                  <a:lnTo>
                    <a:pt x="954" y="3939"/>
                  </a:lnTo>
                  <a:lnTo>
                    <a:pt x="903" y="3844"/>
                  </a:lnTo>
                  <a:lnTo>
                    <a:pt x="854" y="3749"/>
                  </a:lnTo>
                  <a:lnTo>
                    <a:pt x="806" y="3653"/>
                  </a:lnTo>
                  <a:lnTo>
                    <a:pt x="758" y="3557"/>
                  </a:lnTo>
                  <a:lnTo>
                    <a:pt x="712" y="3460"/>
                  </a:lnTo>
                  <a:lnTo>
                    <a:pt x="667" y="3362"/>
                  </a:lnTo>
                  <a:lnTo>
                    <a:pt x="623" y="3263"/>
                  </a:lnTo>
                  <a:lnTo>
                    <a:pt x="581" y="3165"/>
                  </a:lnTo>
                  <a:lnTo>
                    <a:pt x="541" y="3065"/>
                  </a:lnTo>
                  <a:lnTo>
                    <a:pt x="501" y="2966"/>
                  </a:lnTo>
                  <a:lnTo>
                    <a:pt x="462" y="2866"/>
                  </a:lnTo>
                  <a:lnTo>
                    <a:pt x="424" y="2765"/>
                  </a:lnTo>
                  <a:lnTo>
                    <a:pt x="389" y="2664"/>
                  </a:lnTo>
                  <a:lnTo>
                    <a:pt x="354" y="2562"/>
                  </a:lnTo>
                  <a:lnTo>
                    <a:pt x="320" y="24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zh-CN" altLang="en-US" sz="1800">
                <a:cs typeface="B Nazanin" panose="00000400000000000000" pitchFamily="2" charset="-78"/>
              </a:endParaRPr>
            </a:p>
          </p:txBody>
        </p:sp>
        <p:sp>
          <p:nvSpPr>
            <p:cNvPr id="21" name="淘宝店chenying0907 21"/>
            <p:cNvSpPr/>
            <p:nvPr/>
          </p:nvSpPr>
          <p:spPr bwMode="auto">
            <a:xfrm>
              <a:off x="4567036" y="2505791"/>
              <a:ext cx="1364177" cy="1683453"/>
            </a:xfrm>
            <a:custGeom>
              <a:avLst/>
              <a:gdLst>
                <a:gd name="T0" fmla="*/ 6809 w 7893"/>
                <a:gd name="T1" fmla="*/ 2075 h 9744"/>
                <a:gd name="T2" fmla="*/ 7101 w 7893"/>
                <a:gd name="T3" fmla="*/ 1351 h 9744"/>
                <a:gd name="T4" fmla="*/ 7345 w 7893"/>
                <a:gd name="T5" fmla="*/ 797 h 9744"/>
                <a:gd name="T6" fmla="*/ 7598 w 7893"/>
                <a:gd name="T7" fmla="*/ 348 h 9744"/>
                <a:gd name="T8" fmla="*/ 7872 w 7893"/>
                <a:gd name="T9" fmla="*/ 125 h 9744"/>
                <a:gd name="T10" fmla="*/ 7886 w 7893"/>
                <a:gd name="T11" fmla="*/ 875 h 9744"/>
                <a:gd name="T12" fmla="*/ 7794 w 7893"/>
                <a:gd name="T13" fmla="*/ 1617 h 9744"/>
                <a:gd name="T14" fmla="*/ 7614 w 7893"/>
                <a:gd name="T15" fmla="*/ 2347 h 9744"/>
                <a:gd name="T16" fmla="*/ 7360 w 7893"/>
                <a:gd name="T17" fmla="*/ 3056 h 9744"/>
                <a:gd name="T18" fmla="*/ 7048 w 7893"/>
                <a:gd name="T19" fmla="*/ 3737 h 9744"/>
                <a:gd name="T20" fmla="*/ 6812 w 7893"/>
                <a:gd name="T21" fmla="*/ 4169 h 9744"/>
                <a:gd name="T22" fmla="*/ 6407 w 7893"/>
                <a:gd name="T23" fmla="*/ 4786 h 9744"/>
                <a:gd name="T24" fmla="*/ 5952 w 7893"/>
                <a:gd name="T25" fmla="*/ 5367 h 9744"/>
                <a:gd name="T26" fmla="*/ 5700 w 7893"/>
                <a:gd name="T27" fmla="*/ 5676 h 9744"/>
                <a:gd name="T28" fmla="*/ 5422 w 7893"/>
                <a:gd name="T29" fmla="*/ 6086 h 9744"/>
                <a:gd name="T30" fmla="*/ 5146 w 7893"/>
                <a:gd name="T31" fmla="*/ 6497 h 9744"/>
                <a:gd name="T32" fmla="*/ 4938 w 7893"/>
                <a:gd name="T33" fmla="*/ 6753 h 9744"/>
                <a:gd name="T34" fmla="*/ 4677 w 7893"/>
                <a:gd name="T35" fmla="*/ 7006 h 9744"/>
                <a:gd name="T36" fmla="*/ 4368 w 7893"/>
                <a:gd name="T37" fmla="*/ 7253 h 9744"/>
                <a:gd name="T38" fmla="*/ 4040 w 7893"/>
                <a:gd name="T39" fmla="*/ 7474 h 9744"/>
                <a:gd name="T40" fmla="*/ 3639 w 7893"/>
                <a:gd name="T41" fmla="*/ 7708 h 9744"/>
                <a:gd name="T42" fmla="*/ 2857 w 7893"/>
                <a:gd name="T43" fmla="*/ 8109 h 9744"/>
                <a:gd name="T44" fmla="*/ 1703 w 7893"/>
                <a:gd name="T45" fmla="*/ 8726 h 9744"/>
                <a:gd name="T46" fmla="*/ 574 w 7893"/>
                <a:gd name="T47" fmla="*/ 9392 h 9744"/>
                <a:gd name="T48" fmla="*/ 6 w 7893"/>
                <a:gd name="T49" fmla="*/ 9393 h 9744"/>
                <a:gd name="T50" fmla="*/ 5 w 7893"/>
                <a:gd name="T51" fmla="*/ 8683 h 9744"/>
                <a:gd name="T52" fmla="*/ 58 w 7893"/>
                <a:gd name="T53" fmla="*/ 7974 h 9744"/>
                <a:gd name="T54" fmla="*/ 182 w 7893"/>
                <a:gd name="T55" fmla="*/ 7277 h 9744"/>
                <a:gd name="T56" fmla="*/ 392 w 7893"/>
                <a:gd name="T57" fmla="*/ 6603 h 9744"/>
                <a:gd name="T58" fmla="*/ 684 w 7893"/>
                <a:gd name="T59" fmla="*/ 6004 h 9744"/>
                <a:gd name="T60" fmla="*/ 950 w 7893"/>
                <a:gd name="T61" fmla="*/ 5652 h 9744"/>
                <a:gd name="T62" fmla="*/ 1271 w 7893"/>
                <a:gd name="T63" fmla="*/ 5356 h 9744"/>
                <a:gd name="T64" fmla="*/ 1627 w 7893"/>
                <a:gd name="T65" fmla="*/ 5094 h 9744"/>
                <a:gd name="T66" fmla="*/ 2244 w 7893"/>
                <a:gd name="T67" fmla="*/ 4688 h 9744"/>
                <a:gd name="T68" fmla="*/ 2925 w 7893"/>
                <a:gd name="T69" fmla="*/ 4220 h 9744"/>
                <a:gd name="T70" fmla="*/ 3913 w 7893"/>
                <a:gd name="T71" fmla="*/ 3511 h 9744"/>
                <a:gd name="T72" fmla="*/ 4902 w 7893"/>
                <a:gd name="T73" fmla="*/ 2807 h 9744"/>
                <a:gd name="T74" fmla="*/ 5027 w 7893"/>
                <a:gd name="T75" fmla="*/ 2979 h 9744"/>
                <a:gd name="T76" fmla="*/ 4970 w 7893"/>
                <a:gd name="T77" fmla="*/ 3233 h 9744"/>
                <a:gd name="T78" fmla="*/ 4906 w 7893"/>
                <a:gd name="T79" fmla="*/ 3394 h 9744"/>
                <a:gd name="T80" fmla="*/ 4816 w 7893"/>
                <a:gd name="T81" fmla="*/ 3542 h 9744"/>
                <a:gd name="T82" fmla="*/ 4555 w 7893"/>
                <a:gd name="T83" fmla="*/ 3839 h 9744"/>
                <a:gd name="T84" fmla="*/ 4229 w 7893"/>
                <a:gd name="T85" fmla="*/ 4129 h 9744"/>
                <a:gd name="T86" fmla="*/ 3820 w 7893"/>
                <a:gd name="T87" fmla="*/ 4435 h 9744"/>
                <a:gd name="T88" fmla="*/ 3285 w 7893"/>
                <a:gd name="T89" fmla="*/ 4818 h 9744"/>
                <a:gd name="T90" fmla="*/ 2979 w 7893"/>
                <a:gd name="T91" fmla="*/ 5064 h 9744"/>
                <a:gd name="T92" fmla="*/ 2859 w 7893"/>
                <a:gd name="T93" fmla="*/ 5182 h 9744"/>
                <a:gd name="T94" fmla="*/ 2744 w 7893"/>
                <a:gd name="T95" fmla="*/ 5339 h 9744"/>
                <a:gd name="T96" fmla="*/ 2587 w 7893"/>
                <a:gd name="T97" fmla="*/ 5635 h 9744"/>
                <a:gd name="T98" fmla="*/ 2801 w 7893"/>
                <a:gd name="T99" fmla="*/ 5808 h 9744"/>
                <a:gd name="T100" fmla="*/ 3135 w 7893"/>
                <a:gd name="T101" fmla="*/ 5811 h 9744"/>
                <a:gd name="T102" fmla="*/ 3417 w 7893"/>
                <a:gd name="T103" fmla="*/ 5785 h 9744"/>
                <a:gd name="T104" fmla="*/ 3691 w 7893"/>
                <a:gd name="T105" fmla="*/ 5720 h 9744"/>
                <a:gd name="T106" fmla="*/ 3953 w 7893"/>
                <a:gd name="T107" fmla="*/ 5607 h 9744"/>
                <a:gd name="T108" fmla="*/ 4539 w 7893"/>
                <a:gd name="T109" fmla="*/ 5228 h 9744"/>
                <a:gd name="T110" fmla="*/ 5119 w 7893"/>
                <a:gd name="T111" fmla="*/ 4717 h 9744"/>
                <a:gd name="T112" fmla="*/ 5627 w 7893"/>
                <a:gd name="T113" fmla="*/ 4131 h 9744"/>
                <a:gd name="T114" fmla="*/ 6071 w 7893"/>
                <a:gd name="T115" fmla="*/ 3489 h 9744"/>
                <a:gd name="T116" fmla="*/ 6455 w 7893"/>
                <a:gd name="T117" fmla="*/ 2812 h 9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93" h="9744">
                  <a:moveTo>
                    <a:pt x="6627" y="2466"/>
                  </a:moveTo>
                  <a:lnTo>
                    <a:pt x="6666" y="2389"/>
                  </a:lnTo>
                  <a:lnTo>
                    <a:pt x="6703" y="2311"/>
                  </a:lnTo>
                  <a:lnTo>
                    <a:pt x="6739" y="2233"/>
                  </a:lnTo>
                  <a:lnTo>
                    <a:pt x="6774" y="2154"/>
                  </a:lnTo>
                  <a:lnTo>
                    <a:pt x="6809" y="2075"/>
                  </a:lnTo>
                  <a:lnTo>
                    <a:pt x="6842" y="1995"/>
                  </a:lnTo>
                  <a:lnTo>
                    <a:pt x="6876" y="1915"/>
                  </a:lnTo>
                  <a:lnTo>
                    <a:pt x="6908" y="1834"/>
                  </a:lnTo>
                  <a:lnTo>
                    <a:pt x="6973" y="1673"/>
                  </a:lnTo>
                  <a:lnTo>
                    <a:pt x="7037" y="1512"/>
                  </a:lnTo>
                  <a:lnTo>
                    <a:pt x="7101" y="1351"/>
                  </a:lnTo>
                  <a:lnTo>
                    <a:pt x="7167" y="1191"/>
                  </a:lnTo>
                  <a:lnTo>
                    <a:pt x="7201" y="1111"/>
                  </a:lnTo>
                  <a:lnTo>
                    <a:pt x="7236" y="1032"/>
                  </a:lnTo>
                  <a:lnTo>
                    <a:pt x="7271" y="953"/>
                  </a:lnTo>
                  <a:lnTo>
                    <a:pt x="7307" y="875"/>
                  </a:lnTo>
                  <a:lnTo>
                    <a:pt x="7345" y="797"/>
                  </a:lnTo>
                  <a:lnTo>
                    <a:pt x="7383" y="720"/>
                  </a:lnTo>
                  <a:lnTo>
                    <a:pt x="7423" y="643"/>
                  </a:lnTo>
                  <a:lnTo>
                    <a:pt x="7464" y="568"/>
                  </a:lnTo>
                  <a:lnTo>
                    <a:pt x="7507" y="494"/>
                  </a:lnTo>
                  <a:lnTo>
                    <a:pt x="7552" y="420"/>
                  </a:lnTo>
                  <a:lnTo>
                    <a:pt x="7598" y="348"/>
                  </a:lnTo>
                  <a:lnTo>
                    <a:pt x="7645" y="275"/>
                  </a:lnTo>
                  <a:lnTo>
                    <a:pt x="7695" y="205"/>
                  </a:lnTo>
                  <a:lnTo>
                    <a:pt x="7747" y="136"/>
                  </a:lnTo>
                  <a:lnTo>
                    <a:pt x="7801" y="67"/>
                  </a:lnTo>
                  <a:lnTo>
                    <a:pt x="7859" y="0"/>
                  </a:lnTo>
                  <a:lnTo>
                    <a:pt x="7872" y="125"/>
                  </a:lnTo>
                  <a:lnTo>
                    <a:pt x="7882" y="251"/>
                  </a:lnTo>
                  <a:lnTo>
                    <a:pt x="7889" y="375"/>
                  </a:lnTo>
                  <a:lnTo>
                    <a:pt x="7893" y="501"/>
                  </a:lnTo>
                  <a:lnTo>
                    <a:pt x="7893" y="625"/>
                  </a:lnTo>
                  <a:lnTo>
                    <a:pt x="7891" y="750"/>
                  </a:lnTo>
                  <a:lnTo>
                    <a:pt x="7886" y="875"/>
                  </a:lnTo>
                  <a:lnTo>
                    <a:pt x="7877" y="999"/>
                  </a:lnTo>
                  <a:lnTo>
                    <a:pt x="7866" y="1124"/>
                  </a:lnTo>
                  <a:lnTo>
                    <a:pt x="7852" y="1247"/>
                  </a:lnTo>
                  <a:lnTo>
                    <a:pt x="7835" y="1371"/>
                  </a:lnTo>
                  <a:lnTo>
                    <a:pt x="7817" y="1495"/>
                  </a:lnTo>
                  <a:lnTo>
                    <a:pt x="7794" y="1617"/>
                  </a:lnTo>
                  <a:lnTo>
                    <a:pt x="7770" y="1740"/>
                  </a:lnTo>
                  <a:lnTo>
                    <a:pt x="7743" y="1863"/>
                  </a:lnTo>
                  <a:lnTo>
                    <a:pt x="7715" y="1984"/>
                  </a:lnTo>
                  <a:lnTo>
                    <a:pt x="7683" y="2105"/>
                  </a:lnTo>
                  <a:lnTo>
                    <a:pt x="7650" y="2227"/>
                  </a:lnTo>
                  <a:lnTo>
                    <a:pt x="7614" y="2347"/>
                  </a:lnTo>
                  <a:lnTo>
                    <a:pt x="7576" y="2466"/>
                  </a:lnTo>
                  <a:lnTo>
                    <a:pt x="7537" y="2586"/>
                  </a:lnTo>
                  <a:lnTo>
                    <a:pt x="7496" y="2704"/>
                  </a:lnTo>
                  <a:lnTo>
                    <a:pt x="7452" y="2822"/>
                  </a:lnTo>
                  <a:lnTo>
                    <a:pt x="7407" y="2939"/>
                  </a:lnTo>
                  <a:lnTo>
                    <a:pt x="7360" y="3056"/>
                  </a:lnTo>
                  <a:lnTo>
                    <a:pt x="7312" y="3171"/>
                  </a:lnTo>
                  <a:lnTo>
                    <a:pt x="7262" y="3286"/>
                  </a:lnTo>
                  <a:lnTo>
                    <a:pt x="7210" y="3400"/>
                  </a:lnTo>
                  <a:lnTo>
                    <a:pt x="7157" y="3513"/>
                  </a:lnTo>
                  <a:lnTo>
                    <a:pt x="7103" y="3626"/>
                  </a:lnTo>
                  <a:lnTo>
                    <a:pt x="7048" y="3737"/>
                  </a:lnTo>
                  <a:lnTo>
                    <a:pt x="6991" y="3847"/>
                  </a:lnTo>
                  <a:lnTo>
                    <a:pt x="6962" y="3902"/>
                  </a:lnTo>
                  <a:lnTo>
                    <a:pt x="6933" y="3956"/>
                  </a:lnTo>
                  <a:lnTo>
                    <a:pt x="6903" y="4010"/>
                  </a:lnTo>
                  <a:lnTo>
                    <a:pt x="6873" y="4063"/>
                  </a:lnTo>
                  <a:lnTo>
                    <a:pt x="6812" y="4169"/>
                  </a:lnTo>
                  <a:lnTo>
                    <a:pt x="6747" y="4275"/>
                  </a:lnTo>
                  <a:lnTo>
                    <a:pt x="6682" y="4379"/>
                  </a:lnTo>
                  <a:lnTo>
                    <a:pt x="6616" y="4482"/>
                  </a:lnTo>
                  <a:lnTo>
                    <a:pt x="6548" y="4584"/>
                  </a:lnTo>
                  <a:lnTo>
                    <a:pt x="6477" y="4686"/>
                  </a:lnTo>
                  <a:lnTo>
                    <a:pt x="6407" y="4786"/>
                  </a:lnTo>
                  <a:lnTo>
                    <a:pt x="6334" y="4885"/>
                  </a:lnTo>
                  <a:lnTo>
                    <a:pt x="6260" y="4984"/>
                  </a:lnTo>
                  <a:lnTo>
                    <a:pt x="6185" y="5080"/>
                  </a:lnTo>
                  <a:lnTo>
                    <a:pt x="6108" y="5177"/>
                  </a:lnTo>
                  <a:lnTo>
                    <a:pt x="6031" y="5273"/>
                  </a:lnTo>
                  <a:lnTo>
                    <a:pt x="5952" y="5367"/>
                  </a:lnTo>
                  <a:lnTo>
                    <a:pt x="5872" y="5461"/>
                  </a:lnTo>
                  <a:lnTo>
                    <a:pt x="5836" y="5503"/>
                  </a:lnTo>
                  <a:lnTo>
                    <a:pt x="5801" y="5545"/>
                  </a:lnTo>
                  <a:lnTo>
                    <a:pt x="5767" y="5588"/>
                  </a:lnTo>
                  <a:lnTo>
                    <a:pt x="5733" y="5632"/>
                  </a:lnTo>
                  <a:lnTo>
                    <a:pt x="5700" y="5676"/>
                  </a:lnTo>
                  <a:lnTo>
                    <a:pt x="5668" y="5721"/>
                  </a:lnTo>
                  <a:lnTo>
                    <a:pt x="5636" y="5766"/>
                  </a:lnTo>
                  <a:lnTo>
                    <a:pt x="5605" y="5810"/>
                  </a:lnTo>
                  <a:lnTo>
                    <a:pt x="5544" y="5902"/>
                  </a:lnTo>
                  <a:lnTo>
                    <a:pt x="5482" y="5994"/>
                  </a:lnTo>
                  <a:lnTo>
                    <a:pt x="5422" y="6086"/>
                  </a:lnTo>
                  <a:lnTo>
                    <a:pt x="5363" y="6179"/>
                  </a:lnTo>
                  <a:lnTo>
                    <a:pt x="5302" y="6270"/>
                  </a:lnTo>
                  <a:lnTo>
                    <a:pt x="5241" y="6362"/>
                  </a:lnTo>
                  <a:lnTo>
                    <a:pt x="5209" y="6407"/>
                  </a:lnTo>
                  <a:lnTo>
                    <a:pt x="5178" y="6452"/>
                  </a:lnTo>
                  <a:lnTo>
                    <a:pt x="5146" y="6497"/>
                  </a:lnTo>
                  <a:lnTo>
                    <a:pt x="5113" y="6540"/>
                  </a:lnTo>
                  <a:lnTo>
                    <a:pt x="5080" y="6584"/>
                  </a:lnTo>
                  <a:lnTo>
                    <a:pt x="5045" y="6627"/>
                  </a:lnTo>
                  <a:lnTo>
                    <a:pt x="5010" y="6670"/>
                  </a:lnTo>
                  <a:lnTo>
                    <a:pt x="4975" y="6712"/>
                  </a:lnTo>
                  <a:lnTo>
                    <a:pt x="4938" y="6753"/>
                  </a:lnTo>
                  <a:lnTo>
                    <a:pt x="4900" y="6792"/>
                  </a:lnTo>
                  <a:lnTo>
                    <a:pt x="4863" y="6832"/>
                  </a:lnTo>
                  <a:lnTo>
                    <a:pt x="4823" y="6871"/>
                  </a:lnTo>
                  <a:lnTo>
                    <a:pt x="4775" y="6917"/>
                  </a:lnTo>
                  <a:lnTo>
                    <a:pt x="4726" y="6962"/>
                  </a:lnTo>
                  <a:lnTo>
                    <a:pt x="4677" y="7006"/>
                  </a:lnTo>
                  <a:lnTo>
                    <a:pt x="4627" y="7049"/>
                  </a:lnTo>
                  <a:lnTo>
                    <a:pt x="4576" y="7092"/>
                  </a:lnTo>
                  <a:lnTo>
                    <a:pt x="4525" y="7134"/>
                  </a:lnTo>
                  <a:lnTo>
                    <a:pt x="4473" y="7175"/>
                  </a:lnTo>
                  <a:lnTo>
                    <a:pt x="4420" y="7214"/>
                  </a:lnTo>
                  <a:lnTo>
                    <a:pt x="4368" y="7253"/>
                  </a:lnTo>
                  <a:lnTo>
                    <a:pt x="4314" y="7292"/>
                  </a:lnTo>
                  <a:lnTo>
                    <a:pt x="4260" y="7330"/>
                  </a:lnTo>
                  <a:lnTo>
                    <a:pt x="4206" y="7367"/>
                  </a:lnTo>
                  <a:lnTo>
                    <a:pt x="4151" y="7404"/>
                  </a:lnTo>
                  <a:lnTo>
                    <a:pt x="4095" y="7440"/>
                  </a:lnTo>
                  <a:lnTo>
                    <a:pt x="4040" y="7474"/>
                  </a:lnTo>
                  <a:lnTo>
                    <a:pt x="3984" y="7510"/>
                  </a:lnTo>
                  <a:lnTo>
                    <a:pt x="3927" y="7544"/>
                  </a:lnTo>
                  <a:lnTo>
                    <a:pt x="3870" y="7577"/>
                  </a:lnTo>
                  <a:lnTo>
                    <a:pt x="3813" y="7611"/>
                  </a:lnTo>
                  <a:lnTo>
                    <a:pt x="3756" y="7644"/>
                  </a:lnTo>
                  <a:lnTo>
                    <a:pt x="3639" y="7708"/>
                  </a:lnTo>
                  <a:lnTo>
                    <a:pt x="3523" y="7770"/>
                  </a:lnTo>
                  <a:lnTo>
                    <a:pt x="3406" y="7832"/>
                  </a:lnTo>
                  <a:lnTo>
                    <a:pt x="3288" y="7892"/>
                  </a:lnTo>
                  <a:lnTo>
                    <a:pt x="3170" y="7951"/>
                  </a:lnTo>
                  <a:lnTo>
                    <a:pt x="3052" y="8010"/>
                  </a:lnTo>
                  <a:lnTo>
                    <a:pt x="2857" y="8109"/>
                  </a:lnTo>
                  <a:lnTo>
                    <a:pt x="2663" y="8208"/>
                  </a:lnTo>
                  <a:lnTo>
                    <a:pt x="2469" y="8309"/>
                  </a:lnTo>
                  <a:lnTo>
                    <a:pt x="2276" y="8412"/>
                  </a:lnTo>
                  <a:lnTo>
                    <a:pt x="2085" y="8515"/>
                  </a:lnTo>
                  <a:lnTo>
                    <a:pt x="1893" y="8620"/>
                  </a:lnTo>
                  <a:lnTo>
                    <a:pt x="1703" y="8726"/>
                  </a:lnTo>
                  <a:lnTo>
                    <a:pt x="1512" y="8834"/>
                  </a:lnTo>
                  <a:lnTo>
                    <a:pt x="1323" y="8942"/>
                  </a:lnTo>
                  <a:lnTo>
                    <a:pt x="1135" y="9054"/>
                  </a:lnTo>
                  <a:lnTo>
                    <a:pt x="947" y="9165"/>
                  </a:lnTo>
                  <a:lnTo>
                    <a:pt x="760" y="9278"/>
                  </a:lnTo>
                  <a:lnTo>
                    <a:pt x="574" y="9392"/>
                  </a:lnTo>
                  <a:lnTo>
                    <a:pt x="389" y="9508"/>
                  </a:lnTo>
                  <a:lnTo>
                    <a:pt x="205" y="9626"/>
                  </a:lnTo>
                  <a:lnTo>
                    <a:pt x="22" y="9744"/>
                  </a:lnTo>
                  <a:lnTo>
                    <a:pt x="15" y="9628"/>
                  </a:lnTo>
                  <a:lnTo>
                    <a:pt x="10" y="9510"/>
                  </a:lnTo>
                  <a:lnTo>
                    <a:pt x="6" y="9393"/>
                  </a:lnTo>
                  <a:lnTo>
                    <a:pt x="3" y="9275"/>
                  </a:lnTo>
                  <a:lnTo>
                    <a:pt x="1" y="9157"/>
                  </a:lnTo>
                  <a:lnTo>
                    <a:pt x="0" y="9038"/>
                  </a:lnTo>
                  <a:lnTo>
                    <a:pt x="0" y="8920"/>
                  </a:lnTo>
                  <a:lnTo>
                    <a:pt x="2" y="8802"/>
                  </a:lnTo>
                  <a:lnTo>
                    <a:pt x="5" y="8683"/>
                  </a:lnTo>
                  <a:lnTo>
                    <a:pt x="9" y="8564"/>
                  </a:lnTo>
                  <a:lnTo>
                    <a:pt x="16" y="8446"/>
                  </a:lnTo>
                  <a:lnTo>
                    <a:pt x="24" y="8328"/>
                  </a:lnTo>
                  <a:lnTo>
                    <a:pt x="34" y="8209"/>
                  </a:lnTo>
                  <a:lnTo>
                    <a:pt x="45" y="8091"/>
                  </a:lnTo>
                  <a:lnTo>
                    <a:pt x="58" y="7974"/>
                  </a:lnTo>
                  <a:lnTo>
                    <a:pt x="74" y="7856"/>
                  </a:lnTo>
                  <a:lnTo>
                    <a:pt x="91" y="7739"/>
                  </a:lnTo>
                  <a:lnTo>
                    <a:pt x="110" y="7622"/>
                  </a:lnTo>
                  <a:lnTo>
                    <a:pt x="132" y="7507"/>
                  </a:lnTo>
                  <a:lnTo>
                    <a:pt x="155" y="7391"/>
                  </a:lnTo>
                  <a:lnTo>
                    <a:pt x="182" y="7277"/>
                  </a:lnTo>
                  <a:lnTo>
                    <a:pt x="210" y="7162"/>
                  </a:lnTo>
                  <a:lnTo>
                    <a:pt x="241" y="7048"/>
                  </a:lnTo>
                  <a:lnTo>
                    <a:pt x="274" y="6936"/>
                  </a:lnTo>
                  <a:lnTo>
                    <a:pt x="311" y="6824"/>
                  </a:lnTo>
                  <a:lnTo>
                    <a:pt x="350" y="6713"/>
                  </a:lnTo>
                  <a:lnTo>
                    <a:pt x="392" y="6603"/>
                  </a:lnTo>
                  <a:lnTo>
                    <a:pt x="436" y="6495"/>
                  </a:lnTo>
                  <a:lnTo>
                    <a:pt x="484" y="6386"/>
                  </a:lnTo>
                  <a:lnTo>
                    <a:pt x="535" y="6279"/>
                  </a:lnTo>
                  <a:lnTo>
                    <a:pt x="589" y="6173"/>
                  </a:lnTo>
                  <a:lnTo>
                    <a:pt x="646" y="6069"/>
                  </a:lnTo>
                  <a:lnTo>
                    <a:pt x="684" y="6004"/>
                  </a:lnTo>
                  <a:lnTo>
                    <a:pt x="724" y="5941"/>
                  </a:lnTo>
                  <a:lnTo>
                    <a:pt x="766" y="5880"/>
                  </a:lnTo>
                  <a:lnTo>
                    <a:pt x="810" y="5821"/>
                  </a:lnTo>
                  <a:lnTo>
                    <a:pt x="854" y="5763"/>
                  </a:lnTo>
                  <a:lnTo>
                    <a:pt x="901" y="5706"/>
                  </a:lnTo>
                  <a:lnTo>
                    <a:pt x="950" y="5652"/>
                  </a:lnTo>
                  <a:lnTo>
                    <a:pt x="1000" y="5599"/>
                  </a:lnTo>
                  <a:lnTo>
                    <a:pt x="1052" y="5548"/>
                  </a:lnTo>
                  <a:lnTo>
                    <a:pt x="1105" y="5498"/>
                  </a:lnTo>
                  <a:lnTo>
                    <a:pt x="1159" y="5450"/>
                  </a:lnTo>
                  <a:lnTo>
                    <a:pt x="1215" y="5402"/>
                  </a:lnTo>
                  <a:lnTo>
                    <a:pt x="1271" y="5356"/>
                  </a:lnTo>
                  <a:lnTo>
                    <a:pt x="1328" y="5310"/>
                  </a:lnTo>
                  <a:lnTo>
                    <a:pt x="1387" y="5265"/>
                  </a:lnTo>
                  <a:lnTo>
                    <a:pt x="1446" y="5221"/>
                  </a:lnTo>
                  <a:lnTo>
                    <a:pt x="1506" y="5178"/>
                  </a:lnTo>
                  <a:lnTo>
                    <a:pt x="1566" y="5136"/>
                  </a:lnTo>
                  <a:lnTo>
                    <a:pt x="1627" y="5094"/>
                  </a:lnTo>
                  <a:lnTo>
                    <a:pt x="1688" y="5053"/>
                  </a:lnTo>
                  <a:lnTo>
                    <a:pt x="1812" y="4971"/>
                  </a:lnTo>
                  <a:lnTo>
                    <a:pt x="1936" y="4890"/>
                  </a:lnTo>
                  <a:lnTo>
                    <a:pt x="2060" y="4809"/>
                  </a:lnTo>
                  <a:lnTo>
                    <a:pt x="2183" y="4729"/>
                  </a:lnTo>
                  <a:lnTo>
                    <a:pt x="2244" y="4688"/>
                  </a:lnTo>
                  <a:lnTo>
                    <a:pt x="2304" y="4646"/>
                  </a:lnTo>
                  <a:lnTo>
                    <a:pt x="2364" y="4604"/>
                  </a:lnTo>
                  <a:lnTo>
                    <a:pt x="2423" y="4563"/>
                  </a:lnTo>
                  <a:lnTo>
                    <a:pt x="2591" y="4449"/>
                  </a:lnTo>
                  <a:lnTo>
                    <a:pt x="2759" y="4335"/>
                  </a:lnTo>
                  <a:lnTo>
                    <a:pt x="2925" y="4220"/>
                  </a:lnTo>
                  <a:lnTo>
                    <a:pt x="3091" y="4103"/>
                  </a:lnTo>
                  <a:lnTo>
                    <a:pt x="3256" y="3985"/>
                  </a:lnTo>
                  <a:lnTo>
                    <a:pt x="3420" y="3867"/>
                  </a:lnTo>
                  <a:lnTo>
                    <a:pt x="3584" y="3749"/>
                  </a:lnTo>
                  <a:lnTo>
                    <a:pt x="3748" y="3630"/>
                  </a:lnTo>
                  <a:lnTo>
                    <a:pt x="3913" y="3511"/>
                  </a:lnTo>
                  <a:lnTo>
                    <a:pt x="4077" y="3392"/>
                  </a:lnTo>
                  <a:lnTo>
                    <a:pt x="4241" y="3274"/>
                  </a:lnTo>
                  <a:lnTo>
                    <a:pt x="4405" y="3156"/>
                  </a:lnTo>
                  <a:lnTo>
                    <a:pt x="4570" y="3038"/>
                  </a:lnTo>
                  <a:lnTo>
                    <a:pt x="4736" y="2922"/>
                  </a:lnTo>
                  <a:lnTo>
                    <a:pt x="4902" y="2807"/>
                  </a:lnTo>
                  <a:lnTo>
                    <a:pt x="5070" y="2693"/>
                  </a:lnTo>
                  <a:lnTo>
                    <a:pt x="5061" y="2749"/>
                  </a:lnTo>
                  <a:lnTo>
                    <a:pt x="5053" y="2806"/>
                  </a:lnTo>
                  <a:lnTo>
                    <a:pt x="5045" y="2864"/>
                  </a:lnTo>
                  <a:lnTo>
                    <a:pt x="5037" y="2921"/>
                  </a:lnTo>
                  <a:lnTo>
                    <a:pt x="5027" y="2979"/>
                  </a:lnTo>
                  <a:lnTo>
                    <a:pt x="5016" y="3036"/>
                  </a:lnTo>
                  <a:lnTo>
                    <a:pt x="5005" y="3093"/>
                  </a:lnTo>
                  <a:lnTo>
                    <a:pt x="4992" y="3149"/>
                  </a:lnTo>
                  <a:lnTo>
                    <a:pt x="4985" y="3178"/>
                  </a:lnTo>
                  <a:lnTo>
                    <a:pt x="4978" y="3206"/>
                  </a:lnTo>
                  <a:lnTo>
                    <a:pt x="4970" y="3233"/>
                  </a:lnTo>
                  <a:lnTo>
                    <a:pt x="4960" y="3261"/>
                  </a:lnTo>
                  <a:lnTo>
                    <a:pt x="4951" y="3288"/>
                  </a:lnTo>
                  <a:lnTo>
                    <a:pt x="4941" y="3315"/>
                  </a:lnTo>
                  <a:lnTo>
                    <a:pt x="4930" y="3341"/>
                  </a:lnTo>
                  <a:lnTo>
                    <a:pt x="4919" y="3368"/>
                  </a:lnTo>
                  <a:lnTo>
                    <a:pt x="4906" y="3394"/>
                  </a:lnTo>
                  <a:lnTo>
                    <a:pt x="4893" y="3420"/>
                  </a:lnTo>
                  <a:lnTo>
                    <a:pt x="4880" y="3444"/>
                  </a:lnTo>
                  <a:lnTo>
                    <a:pt x="4865" y="3470"/>
                  </a:lnTo>
                  <a:lnTo>
                    <a:pt x="4849" y="3494"/>
                  </a:lnTo>
                  <a:lnTo>
                    <a:pt x="4833" y="3517"/>
                  </a:lnTo>
                  <a:lnTo>
                    <a:pt x="4816" y="3542"/>
                  </a:lnTo>
                  <a:lnTo>
                    <a:pt x="4797" y="3564"/>
                  </a:lnTo>
                  <a:lnTo>
                    <a:pt x="4751" y="3622"/>
                  </a:lnTo>
                  <a:lnTo>
                    <a:pt x="4704" y="3679"/>
                  </a:lnTo>
                  <a:lnTo>
                    <a:pt x="4656" y="3734"/>
                  </a:lnTo>
                  <a:lnTo>
                    <a:pt x="4606" y="3787"/>
                  </a:lnTo>
                  <a:lnTo>
                    <a:pt x="4555" y="3839"/>
                  </a:lnTo>
                  <a:lnTo>
                    <a:pt x="4503" y="3890"/>
                  </a:lnTo>
                  <a:lnTo>
                    <a:pt x="4450" y="3940"/>
                  </a:lnTo>
                  <a:lnTo>
                    <a:pt x="4396" y="3989"/>
                  </a:lnTo>
                  <a:lnTo>
                    <a:pt x="4341" y="4036"/>
                  </a:lnTo>
                  <a:lnTo>
                    <a:pt x="4286" y="4083"/>
                  </a:lnTo>
                  <a:lnTo>
                    <a:pt x="4229" y="4129"/>
                  </a:lnTo>
                  <a:lnTo>
                    <a:pt x="4172" y="4174"/>
                  </a:lnTo>
                  <a:lnTo>
                    <a:pt x="4114" y="4219"/>
                  </a:lnTo>
                  <a:lnTo>
                    <a:pt x="4056" y="4263"/>
                  </a:lnTo>
                  <a:lnTo>
                    <a:pt x="3998" y="4307"/>
                  </a:lnTo>
                  <a:lnTo>
                    <a:pt x="3939" y="4349"/>
                  </a:lnTo>
                  <a:lnTo>
                    <a:pt x="3820" y="4435"/>
                  </a:lnTo>
                  <a:lnTo>
                    <a:pt x="3700" y="4520"/>
                  </a:lnTo>
                  <a:lnTo>
                    <a:pt x="3581" y="4604"/>
                  </a:lnTo>
                  <a:lnTo>
                    <a:pt x="3462" y="4689"/>
                  </a:lnTo>
                  <a:lnTo>
                    <a:pt x="3403" y="4732"/>
                  </a:lnTo>
                  <a:lnTo>
                    <a:pt x="3344" y="4776"/>
                  </a:lnTo>
                  <a:lnTo>
                    <a:pt x="3285" y="4818"/>
                  </a:lnTo>
                  <a:lnTo>
                    <a:pt x="3226" y="4863"/>
                  </a:lnTo>
                  <a:lnTo>
                    <a:pt x="3169" y="4907"/>
                  </a:lnTo>
                  <a:lnTo>
                    <a:pt x="3112" y="4953"/>
                  </a:lnTo>
                  <a:lnTo>
                    <a:pt x="3056" y="4999"/>
                  </a:lnTo>
                  <a:lnTo>
                    <a:pt x="3000" y="5046"/>
                  </a:lnTo>
                  <a:lnTo>
                    <a:pt x="2979" y="5064"/>
                  </a:lnTo>
                  <a:lnTo>
                    <a:pt x="2957" y="5082"/>
                  </a:lnTo>
                  <a:lnTo>
                    <a:pt x="2937" y="5102"/>
                  </a:lnTo>
                  <a:lnTo>
                    <a:pt x="2917" y="5121"/>
                  </a:lnTo>
                  <a:lnTo>
                    <a:pt x="2897" y="5141"/>
                  </a:lnTo>
                  <a:lnTo>
                    <a:pt x="2878" y="5162"/>
                  </a:lnTo>
                  <a:lnTo>
                    <a:pt x="2859" y="5182"/>
                  </a:lnTo>
                  <a:lnTo>
                    <a:pt x="2842" y="5204"/>
                  </a:lnTo>
                  <a:lnTo>
                    <a:pt x="2825" y="5225"/>
                  </a:lnTo>
                  <a:lnTo>
                    <a:pt x="2808" y="5248"/>
                  </a:lnTo>
                  <a:lnTo>
                    <a:pt x="2791" y="5270"/>
                  </a:lnTo>
                  <a:lnTo>
                    <a:pt x="2775" y="5293"/>
                  </a:lnTo>
                  <a:lnTo>
                    <a:pt x="2744" y="5339"/>
                  </a:lnTo>
                  <a:lnTo>
                    <a:pt x="2716" y="5386"/>
                  </a:lnTo>
                  <a:lnTo>
                    <a:pt x="2687" y="5435"/>
                  </a:lnTo>
                  <a:lnTo>
                    <a:pt x="2661" y="5484"/>
                  </a:lnTo>
                  <a:lnTo>
                    <a:pt x="2635" y="5534"/>
                  </a:lnTo>
                  <a:lnTo>
                    <a:pt x="2611" y="5584"/>
                  </a:lnTo>
                  <a:lnTo>
                    <a:pt x="2587" y="5635"/>
                  </a:lnTo>
                  <a:lnTo>
                    <a:pt x="2564" y="5686"/>
                  </a:lnTo>
                  <a:lnTo>
                    <a:pt x="2541" y="5737"/>
                  </a:lnTo>
                  <a:lnTo>
                    <a:pt x="2519" y="5788"/>
                  </a:lnTo>
                  <a:lnTo>
                    <a:pt x="2613" y="5796"/>
                  </a:lnTo>
                  <a:lnTo>
                    <a:pt x="2707" y="5803"/>
                  </a:lnTo>
                  <a:lnTo>
                    <a:pt x="2801" y="5808"/>
                  </a:lnTo>
                  <a:lnTo>
                    <a:pt x="2897" y="5812"/>
                  </a:lnTo>
                  <a:lnTo>
                    <a:pt x="2944" y="5814"/>
                  </a:lnTo>
                  <a:lnTo>
                    <a:pt x="2992" y="5814"/>
                  </a:lnTo>
                  <a:lnTo>
                    <a:pt x="3040" y="5814"/>
                  </a:lnTo>
                  <a:lnTo>
                    <a:pt x="3088" y="5812"/>
                  </a:lnTo>
                  <a:lnTo>
                    <a:pt x="3135" y="5811"/>
                  </a:lnTo>
                  <a:lnTo>
                    <a:pt x="3183" y="5809"/>
                  </a:lnTo>
                  <a:lnTo>
                    <a:pt x="3230" y="5806"/>
                  </a:lnTo>
                  <a:lnTo>
                    <a:pt x="3276" y="5802"/>
                  </a:lnTo>
                  <a:lnTo>
                    <a:pt x="3324" y="5797"/>
                  </a:lnTo>
                  <a:lnTo>
                    <a:pt x="3371" y="5791"/>
                  </a:lnTo>
                  <a:lnTo>
                    <a:pt x="3417" y="5785"/>
                  </a:lnTo>
                  <a:lnTo>
                    <a:pt x="3464" y="5777"/>
                  </a:lnTo>
                  <a:lnTo>
                    <a:pt x="3510" y="5768"/>
                  </a:lnTo>
                  <a:lnTo>
                    <a:pt x="3556" y="5757"/>
                  </a:lnTo>
                  <a:lnTo>
                    <a:pt x="3602" y="5746"/>
                  </a:lnTo>
                  <a:lnTo>
                    <a:pt x="3646" y="5734"/>
                  </a:lnTo>
                  <a:lnTo>
                    <a:pt x="3691" y="5720"/>
                  </a:lnTo>
                  <a:lnTo>
                    <a:pt x="3736" y="5704"/>
                  </a:lnTo>
                  <a:lnTo>
                    <a:pt x="3781" y="5688"/>
                  </a:lnTo>
                  <a:lnTo>
                    <a:pt x="3825" y="5670"/>
                  </a:lnTo>
                  <a:lnTo>
                    <a:pt x="3868" y="5650"/>
                  </a:lnTo>
                  <a:lnTo>
                    <a:pt x="3910" y="5629"/>
                  </a:lnTo>
                  <a:lnTo>
                    <a:pt x="3953" y="5607"/>
                  </a:lnTo>
                  <a:lnTo>
                    <a:pt x="3995" y="5582"/>
                  </a:lnTo>
                  <a:lnTo>
                    <a:pt x="4108" y="5518"/>
                  </a:lnTo>
                  <a:lnTo>
                    <a:pt x="4219" y="5450"/>
                  </a:lnTo>
                  <a:lnTo>
                    <a:pt x="4328" y="5378"/>
                  </a:lnTo>
                  <a:lnTo>
                    <a:pt x="4434" y="5305"/>
                  </a:lnTo>
                  <a:lnTo>
                    <a:pt x="4539" y="5228"/>
                  </a:lnTo>
                  <a:lnTo>
                    <a:pt x="4641" y="5149"/>
                  </a:lnTo>
                  <a:lnTo>
                    <a:pt x="4741" y="5067"/>
                  </a:lnTo>
                  <a:lnTo>
                    <a:pt x="4839" y="4984"/>
                  </a:lnTo>
                  <a:lnTo>
                    <a:pt x="4934" y="4897"/>
                  </a:lnTo>
                  <a:lnTo>
                    <a:pt x="5028" y="4808"/>
                  </a:lnTo>
                  <a:lnTo>
                    <a:pt x="5119" y="4717"/>
                  </a:lnTo>
                  <a:lnTo>
                    <a:pt x="5209" y="4624"/>
                  </a:lnTo>
                  <a:lnTo>
                    <a:pt x="5297" y="4529"/>
                  </a:lnTo>
                  <a:lnTo>
                    <a:pt x="5382" y="4432"/>
                  </a:lnTo>
                  <a:lnTo>
                    <a:pt x="5466" y="4333"/>
                  </a:lnTo>
                  <a:lnTo>
                    <a:pt x="5548" y="4233"/>
                  </a:lnTo>
                  <a:lnTo>
                    <a:pt x="5627" y="4131"/>
                  </a:lnTo>
                  <a:lnTo>
                    <a:pt x="5706" y="4027"/>
                  </a:lnTo>
                  <a:lnTo>
                    <a:pt x="5782" y="3922"/>
                  </a:lnTo>
                  <a:lnTo>
                    <a:pt x="5856" y="3815"/>
                  </a:lnTo>
                  <a:lnTo>
                    <a:pt x="5930" y="3708"/>
                  </a:lnTo>
                  <a:lnTo>
                    <a:pt x="6000" y="3599"/>
                  </a:lnTo>
                  <a:lnTo>
                    <a:pt x="6071" y="3489"/>
                  </a:lnTo>
                  <a:lnTo>
                    <a:pt x="6138" y="3378"/>
                  </a:lnTo>
                  <a:lnTo>
                    <a:pt x="6204" y="3267"/>
                  </a:lnTo>
                  <a:lnTo>
                    <a:pt x="6269" y="3154"/>
                  </a:lnTo>
                  <a:lnTo>
                    <a:pt x="6333" y="3040"/>
                  </a:lnTo>
                  <a:lnTo>
                    <a:pt x="6395" y="2926"/>
                  </a:lnTo>
                  <a:lnTo>
                    <a:pt x="6455" y="2812"/>
                  </a:lnTo>
                  <a:lnTo>
                    <a:pt x="6514" y="2697"/>
                  </a:lnTo>
                  <a:lnTo>
                    <a:pt x="6571" y="2582"/>
                  </a:lnTo>
                  <a:lnTo>
                    <a:pt x="6627" y="24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zh-CN" altLang="en-US" sz="1800">
                <a:cs typeface="B Nazanin" panose="00000400000000000000" pitchFamily="2" charset="-78"/>
              </a:endParaRPr>
            </a:p>
          </p:txBody>
        </p:sp>
      </p:grpSp>
      <p:sp>
        <p:nvSpPr>
          <p:cNvPr id="22" name="淘宝店chenying0907 9"/>
          <p:cNvSpPr/>
          <p:nvPr/>
        </p:nvSpPr>
        <p:spPr bwMode="auto">
          <a:xfrm>
            <a:off x="5834934" y="1380502"/>
            <a:ext cx="356095" cy="356095"/>
          </a:xfrm>
          <a:custGeom>
            <a:avLst/>
            <a:gdLst>
              <a:gd name="T0" fmla="*/ 934 w 1693"/>
              <a:gd name="T1" fmla="*/ 3 h 1693"/>
              <a:gd name="T2" fmla="*/ 1059 w 1693"/>
              <a:gd name="T3" fmla="*/ 26 h 1693"/>
              <a:gd name="T4" fmla="*/ 1176 w 1693"/>
              <a:gd name="T5" fmla="*/ 66 h 1693"/>
              <a:gd name="T6" fmla="*/ 1286 w 1693"/>
              <a:gd name="T7" fmla="*/ 122 h 1693"/>
              <a:gd name="T8" fmla="*/ 1386 w 1693"/>
              <a:gd name="T9" fmla="*/ 193 h 1693"/>
              <a:gd name="T10" fmla="*/ 1473 w 1693"/>
              <a:gd name="T11" fmla="*/ 277 h 1693"/>
              <a:gd name="T12" fmla="*/ 1549 w 1693"/>
              <a:gd name="T13" fmla="*/ 372 h 1693"/>
              <a:gd name="T14" fmla="*/ 1610 w 1693"/>
              <a:gd name="T15" fmla="*/ 479 h 1693"/>
              <a:gd name="T16" fmla="*/ 1655 w 1693"/>
              <a:gd name="T17" fmla="*/ 594 h 1693"/>
              <a:gd name="T18" fmla="*/ 1684 w 1693"/>
              <a:gd name="T19" fmla="*/ 717 h 1693"/>
              <a:gd name="T20" fmla="*/ 1693 w 1693"/>
              <a:gd name="T21" fmla="*/ 846 h 1693"/>
              <a:gd name="T22" fmla="*/ 1684 w 1693"/>
              <a:gd name="T23" fmla="*/ 974 h 1693"/>
              <a:gd name="T24" fmla="*/ 1655 w 1693"/>
              <a:gd name="T25" fmla="*/ 1098 h 1693"/>
              <a:gd name="T26" fmla="*/ 1610 w 1693"/>
              <a:gd name="T27" fmla="*/ 1213 h 1693"/>
              <a:gd name="T28" fmla="*/ 1549 w 1693"/>
              <a:gd name="T29" fmla="*/ 1319 h 1693"/>
              <a:gd name="T30" fmla="*/ 1473 w 1693"/>
              <a:gd name="T31" fmla="*/ 1415 h 1693"/>
              <a:gd name="T32" fmla="*/ 1386 w 1693"/>
              <a:gd name="T33" fmla="*/ 1499 h 1693"/>
              <a:gd name="T34" fmla="*/ 1286 w 1693"/>
              <a:gd name="T35" fmla="*/ 1570 h 1693"/>
              <a:gd name="T36" fmla="*/ 1176 w 1693"/>
              <a:gd name="T37" fmla="*/ 1625 h 1693"/>
              <a:gd name="T38" fmla="*/ 1059 w 1693"/>
              <a:gd name="T39" fmla="*/ 1665 h 1693"/>
              <a:gd name="T40" fmla="*/ 934 w 1693"/>
              <a:gd name="T41" fmla="*/ 1688 h 1693"/>
              <a:gd name="T42" fmla="*/ 803 w 1693"/>
              <a:gd name="T43" fmla="*/ 1691 h 1693"/>
              <a:gd name="T44" fmla="*/ 676 w 1693"/>
              <a:gd name="T45" fmla="*/ 1675 h 1693"/>
              <a:gd name="T46" fmla="*/ 555 w 1693"/>
              <a:gd name="T47" fmla="*/ 1641 h 1693"/>
              <a:gd name="T48" fmla="*/ 443 w 1693"/>
              <a:gd name="T49" fmla="*/ 1590 h 1693"/>
              <a:gd name="T50" fmla="*/ 340 w 1693"/>
              <a:gd name="T51" fmla="*/ 1524 h 1693"/>
              <a:gd name="T52" fmla="*/ 249 w 1693"/>
              <a:gd name="T53" fmla="*/ 1444 h 1693"/>
              <a:gd name="T54" fmla="*/ 168 w 1693"/>
              <a:gd name="T55" fmla="*/ 1353 h 1693"/>
              <a:gd name="T56" fmla="*/ 102 w 1693"/>
              <a:gd name="T57" fmla="*/ 1249 h 1693"/>
              <a:gd name="T58" fmla="*/ 51 w 1693"/>
              <a:gd name="T59" fmla="*/ 1136 h 1693"/>
              <a:gd name="T60" fmla="*/ 18 w 1693"/>
              <a:gd name="T61" fmla="*/ 1016 h 1693"/>
              <a:gd name="T62" fmla="*/ 1 w 1693"/>
              <a:gd name="T63" fmla="*/ 889 h 1693"/>
              <a:gd name="T64" fmla="*/ 5 w 1693"/>
              <a:gd name="T65" fmla="*/ 759 h 1693"/>
              <a:gd name="T66" fmla="*/ 26 w 1693"/>
              <a:gd name="T67" fmla="*/ 634 h 1693"/>
              <a:gd name="T68" fmla="*/ 67 w 1693"/>
              <a:gd name="T69" fmla="*/ 516 h 1693"/>
              <a:gd name="T70" fmla="*/ 122 w 1693"/>
              <a:gd name="T71" fmla="*/ 407 h 1693"/>
              <a:gd name="T72" fmla="*/ 193 w 1693"/>
              <a:gd name="T73" fmla="*/ 307 h 1693"/>
              <a:gd name="T74" fmla="*/ 277 w 1693"/>
              <a:gd name="T75" fmla="*/ 219 h 1693"/>
              <a:gd name="T76" fmla="*/ 374 w 1693"/>
              <a:gd name="T77" fmla="*/ 144 h 1693"/>
              <a:gd name="T78" fmla="*/ 479 w 1693"/>
              <a:gd name="T79" fmla="*/ 82 h 1693"/>
              <a:gd name="T80" fmla="*/ 595 w 1693"/>
              <a:gd name="T81" fmla="*/ 37 h 1693"/>
              <a:gd name="T82" fmla="*/ 717 w 1693"/>
              <a:gd name="T83" fmla="*/ 9 h 1693"/>
              <a:gd name="T84" fmla="*/ 847 w 1693"/>
              <a:gd name="T85" fmla="*/ 0 h 1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93" h="1693">
                <a:moveTo>
                  <a:pt x="847" y="0"/>
                </a:moveTo>
                <a:lnTo>
                  <a:pt x="890" y="1"/>
                </a:lnTo>
                <a:lnTo>
                  <a:pt x="934" y="3"/>
                </a:lnTo>
                <a:lnTo>
                  <a:pt x="976" y="9"/>
                </a:lnTo>
                <a:lnTo>
                  <a:pt x="1018" y="16"/>
                </a:lnTo>
                <a:lnTo>
                  <a:pt x="1059" y="26"/>
                </a:lnTo>
                <a:lnTo>
                  <a:pt x="1098" y="37"/>
                </a:lnTo>
                <a:lnTo>
                  <a:pt x="1138" y="51"/>
                </a:lnTo>
                <a:lnTo>
                  <a:pt x="1176" y="66"/>
                </a:lnTo>
                <a:lnTo>
                  <a:pt x="1214" y="82"/>
                </a:lnTo>
                <a:lnTo>
                  <a:pt x="1250" y="102"/>
                </a:lnTo>
                <a:lnTo>
                  <a:pt x="1286" y="122"/>
                </a:lnTo>
                <a:lnTo>
                  <a:pt x="1321" y="144"/>
                </a:lnTo>
                <a:lnTo>
                  <a:pt x="1353" y="168"/>
                </a:lnTo>
                <a:lnTo>
                  <a:pt x="1386" y="193"/>
                </a:lnTo>
                <a:lnTo>
                  <a:pt x="1416" y="219"/>
                </a:lnTo>
                <a:lnTo>
                  <a:pt x="1446" y="247"/>
                </a:lnTo>
                <a:lnTo>
                  <a:pt x="1473" y="277"/>
                </a:lnTo>
                <a:lnTo>
                  <a:pt x="1500" y="307"/>
                </a:lnTo>
                <a:lnTo>
                  <a:pt x="1525" y="340"/>
                </a:lnTo>
                <a:lnTo>
                  <a:pt x="1549" y="372"/>
                </a:lnTo>
                <a:lnTo>
                  <a:pt x="1571" y="407"/>
                </a:lnTo>
                <a:lnTo>
                  <a:pt x="1591" y="442"/>
                </a:lnTo>
                <a:lnTo>
                  <a:pt x="1610" y="479"/>
                </a:lnTo>
                <a:lnTo>
                  <a:pt x="1627" y="516"/>
                </a:lnTo>
                <a:lnTo>
                  <a:pt x="1642" y="555"/>
                </a:lnTo>
                <a:lnTo>
                  <a:pt x="1655" y="594"/>
                </a:lnTo>
                <a:lnTo>
                  <a:pt x="1667" y="634"/>
                </a:lnTo>
                <a:lnTo>
                  <a:pt x="1676" y="675"/>
                </a:lnTo>
                <a:lnTo>
                  <a:pt x="1684" y="717"/>
                </a:lnTo>
                <a:lnTo>
                  <a:pt x="1688" y="759"/>
                </a:lnTo>
                <a:lnTo>
                  <a:pt x="1692" y="802"/>
                </a:lnTo>
                <a:lnTo>
                  <a:pt x="1693" y="846"/>
                </a:lnTo>
                <a:lnTo>
                  <a:pt x="1692" y="889"/>
                </a:lnTo>
                <a:lnTo>
                  <a:pt x="1688" y="932"/>
                </a:lnTo>
                <a:lnTo>
                  <a:pt x="1684" y="974"/>
                </a:lnTo>
                <a:lnTo>
                  <a:pt x="1676" y="1016"/>
                </a:lnTo>
                <a:lnTo>
                  <a:pt x="1667" y="1057"/>
                </a:lnTo>
                <a:lnTo>
                  <a:pt x="1655" y="1098"/>
                </a:lnTo>
                <a:lnTo>
                  <a:pt x="1642" y="1136"/>
                </a:lnTo>
                <a:lnTo>
                  <a:pt x="1627" y="1175"/>
                </a:lnTo>
                <a:lnTo>
                  <a:pt x="1610" y="1213"/>
                </a:lnTo>
                <a:lnTo>
                  <a:pt x="1591" y="1249"/>
                </a:lnTo>
                <a:lnTo>
                  <a:pt x="1571" y="1284"/>
                </a:lnTo>
                <a:lnTo>
                  <a:pt x="1549" y="1319"/>
                </a:lnTo>
                <a:lnTo>
                  <a:pt x="1525" y="1353"/>
                </a:lnTo>
                <a:lnTo>
                  <a:pt x="1500" y="1384"/>
                </a:lnTo>
                <a:lnTo>
                  <a:pt x="1473" y="1415"/>
                </a:lnTo>
                <a:lnTo>
                  <a:pt x="1446" y="1444"/>
                </a:lnTo>
                <a:lnTo>
                  <a:pt x="1416" y="1473"/>
                </a:lnTo>
                <a:lnTo>
                  <a:pt x="1386" y="1499"/>
                </a:lnTo>
                <a:lnTo>
                  <a:pt x="1353" y="1524"/>
                </a:lnTo>
                <a:lnTo>
                  <a:pt x="1321" y="1547"/>
                </a:lnTo>
                <a:lnTo>
                  <a:pt x="1286" y="1570"/>
                </a:lnTo>
                <a:lnTo>
                  <a:pt x="1250" y="1590"/>
                </a:lnTo>
                <a:lnTo>
                  <a:pt x="1214" y="1609"/>
                </a:lnTo>
                <a:lnTo>
                  <a:pt x="1176" y="1625"/>
                </a:lnTo>
                <a:lnTo>
                  <a:pt x="1138" y="1641"/>
                </a:lnTo>
                <a:lnTo>
                  <a:pt x="1098" y="1654"/>
                </a:lnTo>
                <a:lnTo>
                  <a:pt x="1059" y="1665"/>
                </a:lnTo>
                <a:lnTo>
                  <a:pt x="1018" y="1675"/>
                </a:lnTo>
                <a:lnTo>
                  <a:pt x="976" y="1683"/>
                </a:lnTo>
                <a:lnTo>
                  <a:pt x="934" y="1688"/>
                </a:lnTo>
                <a:lnTo>
                  <a:pt x="890" y="1691"/>
                </a:lnTo>
                <a:lnTo>
                  <a:pt x="847" y="1693"/>
                </a:lnTo>
                <a:lnTo>
                  <a:pt x="803" y="1691"/>
                </a:lnTo>
                <a:lnTo>
                  <a:pt x="761" y="1688"/>
                </a:lnTo>
                <a:lnTo>
                  <a:pt x="717" y="1683"/>
                </a:lnTo>
                <a:lnTo>
                  <a:pt x="676" y="1675"/>
                </a:lnTo>
                <a:lnTo>
                  <a:pt x="636" y="1665"/>
                </a:lnTo>
                <a:lnTo>
                  <a:pt x="595" y="1654"/>
                </a:lnTo>
                <a:lnTo>
                  <a:pt x="555" y="1641"/>
                </a:lnTo>
                <a:lnTo>
                  <a:pt x="517" y="1625"/>
                </a:lnTo>
                <a:lnTo>
                  <a:pt x="479" y="1609"/>
                </a:lnTo>
                <a:lnTo>
                  <a:pt x="443" y="1590"/>
                </a:lnTo>
                <a:lnTo>
                  <a:pt x="407" y="1570"/>
                </a:lnTo>
                <a:lnTo>
                  <a:pt x="374" y="1547"/>
                </a:lnTo>
                <a:lnTo>
                  <a:pt x="340" y="1524"/>
                </a:lnTo>
                <a:lnTo>
                  <a:pt x="309" y="1499"/>
                </a:lnTo>
                <a:lnTo>
                  <a:pt x="277" y="1473"/>
                </a:lnTo>
                <a:lnTo>
                  <a:pt x="249" y="1444"/>
                </a:lnTo>
                <a:lnTo>
                  <a:pt x="220" y="1415"/>
                </a:lnTo>
                <a:lnTo>
                  <a:pt x="193" y="1384"/>
                </a:lnTo>
                <a:lnTo>
                  <a:pt x="168" y="1353"/>
                </a:lnTo>
                <a:lnTo>
                  <a:pt x="145" y="1319"/>
                </a:lnTo>
                <a:lnTo>
                  <a:pt x="122" y="1284"/>
                </a:lnTo>
                <a:lnTo>
                  <a:pt x="102" y="1249"/>
                </a:lnTo>
                <a:lnTo>
                  <a:pt x="84" y="1213"/>
                </a:lnTo>
                <a:lnTo>
                  <a:pt x="67" y="1175"/>
                </a:lnTo>
                <a:lnTo>
                  <a:pt x="51" y="1136"/>
                </a:lnTo>
                <a:lnTo>
                  <a:pt x="38" y="1098"/>
                </a:lnTo>
                <a:lnTo>
                  <a:pt x="26" y="1057"/>
                </a:lnTo>
                <a:lnTo>
                  <a:pt x="18" y="1016"/>
                </a:lnTo>
                <a:lnTo>
                  <a:pt x="9" y="974"/>
                </a:lnTo>
                <a:lnTo>
                  <a:pt x="5" y="932"/>
                </a:lnTo>
                <a:lnTo>
                  <a:pt x="1" y="889"/>
                </a:lnTo>
                <a:lnTo>
                  <a:pt x="0" y="846"/>
                </a:lnTo>
                <a:lnTo>
                  <a:pt x="1" y="802"/>
                </a:lnTo>
                <a:lnTo>
                  <a:pt x="5" y="759"/>
                </a:lnTo>
                <a:lnTo>
                  <a:pt x="9" y="717"/>
                </a:lnTo>
                <a:lnTo>
                  <a:pt x="18" y="675"/>
                </a:lnTo>
                <a:lnTo>
                  <a:pt x="26" y="634"/>
                </a:lnTo>
                <a:lnTo>
                  <a:pt x="38" y="594"/>
                </a:lnTo>
                <a:lnTo>
                  <a:pt x="51" y="555"/>
                </a:lnTo>
                <a:lnTo>
                  <a:pt x="67" y="516"/>
                </a:lnTo>
                <a:lnTo>
                  <a:pt x="84" y="479"/>
                </a:lnTo>
                <a:lnTo>
                  <a:pt x="102" y="442"/>
                </a:lnTo>
                <a:lnTo>
                  <a:pt x="122" y="407"/>
                </a:lnTo>
                <a:lnTo>
                  <a:pt x="145" y="372"/>
                </a:lnTo>
                <a:lnTo>
                  <a:pt x="168" y="340"/>
                </a:lnTo>
                <a:lnTo>
                  <a:pt x="193" y="307"/>
                </a:lnTo>
                <a:lnTo>
                  <a:pt x="220" y="277"/>
                </a:lnTo>
                <a:lnTo>
                  <a:pt x="249" y="247"/>
                </a:lnTo>
                <a:lnTo>
                  <a:pt x="277" y="219"/>
                </a:lnTo>
                <a:lnTo>
                  <a:pt x="309" y="193"/>
                </a:lnTo>
                <a:lnTo>
                  <a:pt x="340" y="168"/>
                </a:lnTo>
                <a:lnTo>
                  <a:pt x="374" y="144"/>
                </a:lnTo>
                <a:lnTo>
                  <a:pt x="407" y="122"/>
                </a:lnTo>
                <a:lnTo>
                  <a:pt x="443" y="102"/>
                </a:lnTo>
                <a:lnTo>
                  <a:pt x="479" y="82"/>
                </a:lnTo>
                <a:lnTo>
                  <a:pt x="517" y="66"/>
                </a:lnTo>
                <a:lnTo>
                  <a:pt x="555" y="51"/>
                </a:lnTo>
                <a:lnTo>
                  <a:pt x="595" y="37"/>
                </a:lnTo>
                <a:lnTo>
                  <a:pt x="636" y="26"/>
                </a:lnTo>
                <a:lnTo>
                  <a:pt x="676" y="16"/>
                </a:lnTo>
                <a:lnTo>
                  <a:pt x="717" y="9"/>
                </a:lnTo>
                <a:lnTo>
                  <a:pt x="761" y="3"/>
                </a:lnTo>
                <a:lnTo>
                  <a:pt x="803" y="1"/>
                </a:lnTo>
                <a:lnTo>
                  <a:pt x="84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rtl="1"/>
            <a:endParaRPr lang="zh-CN" altLang="en-US" sz="1800">
              <a:cs typeface="B Nazanin" panose="00000400000000000000" pitchFamily="2" charset="-78"/>
            </a:endParaRPr>
          </a:p>
        </p:txBody>
      </p:sp>
      <p:sp>
        <p:nvSpPr>
          <p:cNvPr id="23" name="淘宝店chenying0907 9"/>
          <p:cNvSpPr/>
          <p:nvPr/>
        </p:nvSpPr>
        <p:spPr bwMode="auto">
          <a:xfrm>
            <a:off x="2904342" y="1380502"/>
            <a:ext cx="356095" cy="356095"/>
          </a:xfrm>
          <a:custGeom>
            <a:avLst/>
            <a:gdLst>
              <a:gd name="T0" fmla="*/ 934 w 1693"/>
              <a:gd name="T1" fmla="*/ 3 h 1693"/>
              <a:gd name="T2" fmla="*/ 1059 w 1693"/>
              <a:gd name="T3" fmla="*/ 26 h 1693"/>
              <a:gd name="T4" fmla="*/ 1176 w 1693"/>
              <a:gd name="T5" fmla="*/ 66 h 1693"/>
              <a:gd name="T6" fmla="*/ 1286 w 1693"/>
              <a:gd name="T7" fmla="*/ 122 h 1693"/>
              <a:gd name="T8" fmla="*/ 1386 w 1693"/>
              <a:gd name="T9" fmla="*/ 193 h 1693"/>
              <a:gd name="T10" fmla="*/ 1473 w 1693"/>
              <a:gd name="T11" fmla="*/ 277 h 1693"/>
              <a:gd name="T12" fmla="*/ 1549 w 1693"/>
              <a:gd name="T13" fmla="*/ 372 h 1693"/>
              <a:gd name="T14" fmla="*/ 1610 w 1693"/>
              <a:gd name="T15" fmla="*/ 479 h 1693"/>
              <a:gd name="T16" fmla="*/ 1655 w 1693"/>
              <a:gd name="T17" fmla="*/ 594 h 1693"/>
              <a:gd name="T18" fmla="*/ 1684 w 1693"/>
              <a:gd name="T19" fmla="*/ 717 h 1693"/>
              <a:gd name="T20" fmla="*/ 1693 w 1693"/>
              <a:gd name="T21" fmla="*/ 846 h 1693"/>
              <a:gd name="T22" fmla="*/ 1684 w 1693"/>
              <a:gd name="T23" fmla="*/ 974 h 1693"/>
              <a:gd name="T24" fmla="*/ 1655 w 1693"/>
              <a:gd name="T25" fmla="*/ 1098 h 1693"/>
              <a:gd name="T26" fmla="*/ 1610 w 1693"/>
              <a:gd name="T27" fmla="*/ 1213 h 1693"/>
              <a:gd name="T28" fmla="*/ 1549 w 1693"/>
              <a:gd name="T29" fmla="*/ 1319 h 1693"/>
              <a:gd name="T30" fmla="*/ 1473 w 1693"/>
              <a:gd name="T31" fmla="*/ 1415 h 1693"/>
              <a:gd name="T32" fmla="*/ 1386 w 1693"/>
              <a:gd name="T33" fmla="*/ 1499 h 1693"/>
              <a:gd name="T34" fmla="*/ 1286 w 1693"/>
              <a:gd name="T35" fmla="*/ 1570 h 1693"/>
              <a:gd name="T36" fmla="*/ 1176 w 1693"/>
              <a:gd name="T37" fmla="*/ 1625 h 1693"/>
              <a:gd name="T38" fmla="*/ 1059 w 1693"/>
              <a:gd name="T39" fmla="*/ 1665 h 1693"/>
              <a:gd name="T40" fmla="*/ 934 w 1693"/>
              <a:gd name="T41" fmla="*/ 1688 h 1693"/>
              <a:gd name="T42" fmla="*/ 803 w 1693"/>
              <a:gd name="T43" fmla="*/ 1691 h 1693"/>
              <a:gd name="T44" fmla="*/ 676 w 1693"/>
              <a:gd name="T45" fmla="*/ 1675 h 1693"/>
              <a:gd name="T46" fmla="*/ 555 w 1693"/>
              <a:gd name="T47" fmla="*/ 1641 h 1693"/>
              <a:gd name="T48" fmla="*/ 443 w 1693"/>
              <a:gd name="T49" fmla="*/ 1590 h 1693"/>
              <a:gd name="T50" fmla="*/ 340 w 1693"/>
              <a:gd name="T51" fmla="*/ 1524 h 1693"/>
              <a:gd name="T52" fmla="*/ 249 w 1693"/>
              <a:gd name="T53" fmla="*/ 1444 h 1693"/>
              <a:gd name="T54" fmla="*/ 168 w 1693"/>
              <a:gd name="T55" fmla="*/ 1353 h 1693"/>
              <a:gd name="T56" fmla="*/ 102 w 1693"/>
              <a:gd name="T57" fmla="*/ 1249 h 1693"/>
              <a:gd name="T58" fmla="*/ 51 w 1693"/>
              <a:gd name="T59" fmla="*/ 1136 h 1693"/>
              <a:gd name="T60" fmla="*/ 18 w 1693"/>
              <a:gd name="T61" fmla="*/ 1016 h 1693"/>
              <a:gd name="T62" fmla="*/ 1 w 1693"/>
              <a:gd name="T63" fmla="*/ 889 h 1693"/>
              <a:gd name="T64" fmla="*/ 5 w 1693"/>
              <a:gd name="T65" fmla="*/ 759 h 1693"/>
              <a:gd name="T66" fmla="*/ 26 w 1693"/>
              <a:gd name="T67" fmla="*/ 634 h 1693"/>
              <a:gd name="T68" fmla="*/ 67 w 1693"/>
              <a:gd name="T69" fmla="*/ 516 h 1693"/>
              <a:gd name="T70" fmla="*/ 122 w 1693"/>
              <a:gd name="T71" fmla="*/ 407 h 1693"/>
              <a:gd name="T72" fmla="*/ 193 w 1693"/>
              <a:gd name="T73" fmla="*/ 307 h 1693"/>
              <a:gd name="T74" fmla="*/ 277 w 1693"/>
              <a:gd name="T75" fmla="*/ 219 h 1693"/>
              <a:gd name="T76" fmla="*/ 374 w 1693"/>
              <a:gd name="T77" fmla="*/ 144 h 1693"/>
              <a:gd name="T78" fmla="*/ 479 w 1693"/>
              <a:gd name="T79" fmla="*/ 82 h 1693"/>
              <a:gd name="T80" fmla="*/ 595 w 1693"/>
              <a:gd name="T81" fmla="*/ 37 h 1693"/>
              <a:gd name="T82" fmla="*/ 717 w 1693"/>
              <a:gd name="T83" fmla="*/ 9 h 1693"/>
              <a:gd name="T84" fmla="*/ 847 w 1693"/>
              <a:gd name="T85" fmla="*/ 0 h 1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93" h="1693">
                <a:moveTo>
                  <a:pt x="847" y="0"/>
                </a:moveTo>
                <a:lnTo>
                  <a:pt x="890" y="1"/>
                </a:lnTo>
                <a:lnTo>
                  <a:pt x="934" y="3"/>
                </a:lnTo>
                <a:lnTo>
                  <a:pt x="976" y="9"/>
                </a:lnTo>
                <a:lnTo>
                  <a:pt x="1018" y="16"/>
                </a:lnTo>
                <a:lnTo>
                  <a:pt x="1059" y="26"/>
                </a:lnTo>
                <a:lnTo>
                  <a:pt x="1098" y="37"/>
                </a:lnTo>
                <a:lnTo>
                  <a:pt x="1138" y="51"/>
                </a:lnTo>
                <a:lnTo>
                  <a:pt x="1176" y="66"/>
                </a:lnTo>
                <a:lnTo>
                  <a:pt x="1214" y="82"/>
                </a:lnTo>
                <a:lnTo>
                  <a:pt x="1250" y="102"/>
                </a:lnTo>
                <a:lnTo>
                  <a:pt x="1286" y="122"/>
                </a:lnTo>
                <a:lnTo>
                  <a:pt x="1321" y="144"/>
                </a:lnTo>
                <a:lnTo>
                  <a:pt x="1353" y="168"/>
                </a:lnTo>
                <a:lnTo>
                  <a:pt x="1386" y="193"/>
                </a:lnTo>
                <a:lnTo>
                  <a:pt x="1416" y="219"/>
                </a:lnTo>
                <a:lnTo>
                  <a:pt x="1446" y="247"/>
                </a:lnTo>
                <a:lnTo>
                  <a:pt x="1473" y="277"/>
                </a:lnTo>
                <a:lnTo>
                  <a:pt x="1500" y="307"/>
                </a:lnTo>
                <a:lnTo>
                  <a:pt x="1525" y="340"/>
                </a:lnTo>
                <a:lnTo>
                  <a:pt x="1549" y="372"/>
                </a:lnTo>
                <a:lnTo>
                  <a:pt x="1571" y="407"/>
                </a:lnTo>
                <a:lnTo>
                  <a:pt x="1591" y="442"/>
                </a:lnTo>
                <a:lnTo>
                  <a:pt x="1610" y="479"/>
                </a:lnTo>
                <a:lnTo>
                  <a:pt x="1627" y="516"/>
                </a:lnTo>
                <a:lnTo>
                  <a:pt x="1642" y="555"/>
                </a:lnTo>
                <a:lnTo>
                  <a:pt x="1655" y="594"/>
                </a:lnTo>
                <a:lnTo>
                  <a:pt x="1667" y="634"/>
                </a:lnTo>
                <a:lnTo>
                  <a:pt x="1676" y="675"/>
                </a:lnTo>
                <a:lnTo>
                  <a:pt x="1684" y="717"/>
                </a:lnTo>
                <a:lnTo>
                  <a:pt x="1688" y="759"/>
                </a:lnTo>
                <a:lnTo>
                  <a:pt x="1692" y="802"/>
                </a:lnTo>
                <a:lnTo>
                  <a:pt x="1693" y="846"/>
                </a:lnTo>
                <a:lnTo>
                  <a:pt x="1692" y="889"/>
                </a:lnTo>
                <a:lnTo>
                  <a:pt x="1688" y="932"/>
                </a:lnTo>
                <a:lnTo>
                  <a:pt x="1684" y="974"/>
                </a:lnTo>
                <a:lnTo>
                  <a:pt x="1676" y="1016"/>
                </a:lnTo>
                <a:lnTo>
                  <a:pt x="1667" y="1057"/>
                </a:lnTo>
                <a:lnTo>
                  <a:pt x="1655" y="1098"/>
                </a:lnTo>
                <a:lnTo>
                  <a:pt x="1642" y="1136"/>
                </a:lnTo>
                <a:lnTo>
                  <a:pt x="1627" y="1175"/>
                </a:lnTo>
                <a:lnTo>
                  <a:pt x="1610" y="1213"/>
                </a:lnTo>
                <a:lnTo>
                  <a:pt x="1591" y="1249"/>
                </a:lnTo>
                <a:lnTo>
                  <a:pt x="1571" y="1284"/>
                </a:lnTo>
                <a:lnTo>
                  <a:pt x="1549" y="1319"/>
                </a:lnTo>
                <a:lnTo>
                  <a:pt x="1525" y="1353"/>
                </a:lnTo>
                <a:lnTo>
                  <a:pt x="1500" y="1384"/>
                </a:lnTo>
                <a:lnTo>
                  <a:pt x="1473" y="1415"/>
                </a:lnTo>
                <a:lnTo>
                  <a:pt x="1446" y="1444"/>
                </a:lnTo>
                <a:lnTo>
                  <a:pt x="1416" y="1473"/>
                </a:lnTo>
                <a:lnTo>
                  <a:pt x="1386" y="1499"/>
                </a:lnTo>
                <a:lnTo>
                  <a:pt x="1353" y="1524"/>
                </a:lnTo>
                <a:lnTo>
                  <a:pt x="1321" y="1547"/>
                </a:lnTo>
                <a:lnTo>
                  <a:pt x="1286" y="1570"/>
                </a:lnTo>
                <a:lnTo>
                  <a:pt x="1250" y="1590"/>
                </a:lnTo>
                <a:lnTo>
                  <a:pt x="1214" y="1609"/>
                </a:lnTo>
                <a:lnTo>
                  <a:pt x="1176" y="1625"/>
                </a:lnTo>
                <a:lnTo>
                  <a:pt x="1138" y="1641"/>
                </a:lnTo>
                <a:lnTo>
                  <a:pt x="1098" y="1654"/>
                </a:lnTo>
                <a:lnTo>
                  <a:pt x="1059" y="1665"/>
                </a:lnTo>
                <a:lnTo>
                  <a:pt x="1018" y="1675"/>
                </a:lnTo>
                <a:lnTo>
                  <a:pt x="976" y="1683"/>
                </a:lnTo>
                <a:lnTo>
                  <a:pt x="934" y="1688"/>
                </a:lnTo>
                <a:lnTo>
                  <a:pt x="890" y="1691"/>
                </a:lnTo>
                <a:lnTo>
                  <a:pt x="847" y="1693"/>
                </a:lnTo>
                <a:lnTo>
                  <a:pt x="803" y="1691"/>
                </a:lnTo>
                <a:lnTo>
                  <a:pt x="761" y="1688"/>
                </a:lnTo>
                <a:lnTo>
                  <a:pt x="717" y="1683"/>
                </a:lnTo>
                <a:lnTo>
                  <a:pt x="676" y="1675"/>
                </a:lnTo>
                <a:lnTo>
                  <a:pt x="636" y="1665"/>
                </a:lnTo>
                <a:lnTo>
                  <a:pt x="595" y="1654"/>
                </a:lnTo>
                <a:lnTo>
                  <a:pt x="555" y="1641"/>
                </a:lnTo>
                <a:lnTo>
                  <a:pt x="517" y="1625"/>
                </a:lnTo>
                <a:lnTo>
                  <a:pt x="479" y="1609"/>
                </a:lnTo>
                <a:lnTo>
                  <a:pt x="443" y="1590"/>
                </a:lnTo>
                <a:lnTo>
                  <a:pt x="407" y="1570"/>
                </a:lnTo>
                <a:lnTo>
                  <a:pt x="374" y="1547"/>
                </a:lnTo>
                <a:lnTo>
                  <a:pt x="340" y="1524"/>
                </a:lnTo>
                <a:lnTo>
                  <a:pt x="309" y="1499"/>
                </a:lnTo>
                <a:lnTo>
                  <a:pt x="277" y="1473"/>
                </a:lnTo>
                <a:lnTo>
                  <a:pt x="249" y="1444"/>
                </a:lnTo>
                <a:lnTo>
                  <a:pt x="220" y="1415"/>
                </a:lnTo>
                <a:lnTo>
                  <a:pt x="193" y="1384"/>
                </a:lnTo>
                <a:lnTo>
                  <a:pt x="168" y="1353"/>
                </a:lnTo>
                <a:lnTo>
                  <a:pt x="145" y="1319"/>
                </a:lnTo>
                <a:lnTo>
                  <a:pt x="122" y="1284"/>
                </a:lnTo>
                <a:lnTo>
                  <a:pt x="102" y="1249"/>
                </a:lnTo>
                <a:lnTo>
                  <a:pt x="84" y="1213"/>
                </a:lnTo>
                <a:lnTo>
                  <a:pt x="67" y="1175"/>
                </a:lnTo>
                <a:lnTo>
                  <a:pt x="51" y="1136"/>
                </a:lnTo>
                <a:lnTo>
                  <a:pt x="38" y="1098"/>
                </a:lnTo>
                <a:lnTo>
                  <a:pt x="26" y="1057"/>
                </a:lnTo>
                <a:lnTo>
                  <a:pt x="18" y="1016"/>
                </a:lnTo>
                <a:lnTo>
                  <a:pt x="9" y="974"/>
                </a:lnTo>
                <a:lnTo>
                  <a:pt x="5" y="932"/>
                </a:lnTo>
                <a:lnTo>
                  <a:pt x="1" y="889"/>
                </a:lnTo>
                <a:lnTo>
                  <a:pt x="0" y="846"/>
                </a:lnTo>
                <a:lnTo>
                  <a:pt x="1" y="802"/>
                </a:lnTo>
                <a:lnTo>
                  <a:pt x="5" y="759"/>
                </a:lnTo>
                <a:lnTo>
                  <a:pt x="9" y="717"/>
                </a:lnTo>
                <a:lnTo>
                  <a:pt x="18" y="675"/>
                </a:lnTo>
                <a:lnTo>
                  <a:pt x="26" y="634"/>
                </a:lnTo>
                <a:lnTo>
                  <a:pt x="38" y="594"/>
                </a:lnTo>
                <a:lnTo>
                  <a:pt x="51" y="555"/>
                </a:lnTo>
                <a:lnTo>
                  <a:pt x="67" y="516"/>
                </a:lnTo>
                <a:lnTo>
                  <a:pt x="84" y="479"/>
                </a:lnTo>
                <a:lnTo>
                  <a:pt x="102" y="442"/>
                </a:lnTo>
                <a:lnTo>
                  <a:pt x="122" y="407"/>
                </a:lnTo>
                <a:lnTo>
                  <a:pt x="145" y="372"/>
                </a:lnTo>
                <a:lnTo>
                  <a:pt x="168" y="340"/>
                </a:lnTo>
                <a:lnTo>
                  <a:pt x="193" y="307"/>
                </a:lnTo>
                <a:lnTo>
                  <a:pt x="220" y="277"/>
                </a:lnTo>
                <a:lnTo>
                  <a:pt x="249" y="247"/>
                </a:lnTo>
                <a:lnTo>
                  <a:pt x="277" y="219"/>
                </a:lnTo>
                <a:lnTo>
                  <a:pt x="309" y="193"/>
                </a:lnTo>
                <a:lnTo>
                  <a:pt x="340" y="168"/>
                </a:lnTo>
                <a:lnTo>
                  <a:pt x="374" y="144"/>
                </a:lnTo>
                <a:lnTo>
                  <a:pt x="407" y="122"/>
                </a:lnTo>
                <a:lnTo>
                  <a:pt x="443" y="102"/>
                </a:lnTo>
                <a:lnTo>
                  <a:pt x="479" y="82"/>
                </a:lnTo>
                <a:lnTo>
                  <a:pt x="517" y="66"/>
                </a:lnTo>
                <a:lnTo>
                  <a:pt x="555" y="51"/>
                </a:lnTo>
                <a:lnTo>
                  <a:pt x="595" y="37"/>
                </a:lnTo>
                <a:lnTo>
                  <a:pt x="636" y="26"/>
                </a:lnTo>
                <a:lnTo>
                  <a:pt x="676" y="16"/>
                </a:lnTo>
                <a:lnTo>
                  <a:pt x="717" y="9"/>
                </a:lnTo>
                <a:lnTo>
                  <a:pt x="761" y="3"/>
                </a:lnTo>
                <a:lnTo>
                  <a:pt x="803" y="1"/>
                </a:lnTo>
                <a:lnTo>
                  <a:pt x="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rtl="1"/>
            <a:endParaRPr lang="zh-CN" altLang="en-US" sz="1800">
              <a:cs typeface="B Nazanin" panose="00000400000000000000" pitchFamily="2" charset="-78"/>
            </a:endParaRPr>
          </a:p>
        </p:txBody>
      </p:sp>
      <p:sp>
        <p:nvSpPr>
          <p:cNvPr id="24" name="淘宝店chenying0907 9"/>
          <p:cNvSpPr/>
          <p:nvPr/>
        </p:nvSpPr>
        <p:spPr bwMode="auto">
          <a:xfrm>
            <a:off x="5834934" y="3996639"/>
            <a:ext cx="356095" cy="356095"/>
          </a:xfrm>
          <a:custGeom>
            <a:avLst/>
            <a:gdLst>
              <a:gd name="T0" fmla="*/ 934 w 1693"/>
              <a:gd name="T1" fmla="*/ 3 h 1693"/>
              <a:gd name="T2" fmla="*/ 1059 w 1693"/>
              <a:gd name="T3" fmla="*/ 26 h 1693"/>
              <a:gd name="T4" fmla="*/ 1176 w 1693"/>
              <a:gd name="T5" fmla="*/ 66 h 1693"/>
              <a:gd name="T6" fmla="*/ 1286 w 1693"/>
              <a:gd name="T7" fmla="*/ 122 h 1693"/>
              <a:gd name="T8" fmla="*/ 1386 w 1693"/>
              <a:gd name="T9" fmla="*/ 193 h 1693"/>
              <a:gd name="T10" fmla="*/ 1473 w 1693"/>
              <a:gd name="T11" fmla="*/ 277 h 1693"/>
              <a:gd name="T12" fmla="*/ 1549 w 1693"/>
              <a:gd name="T13" fmla="*/ 372 h 1693"/>
              <a:gd name="T14" fmla="*/ 1610 w 1693"/>
              <a:gd name="T15" fmla="*/ 479 h 1693"/>
              <a:gd name="T16" fmla="*/ 1655 w 1693"/>
              <a:gd name="T17" fmla="*/ 594 h 1693"/>
              <a:gd name="T18" fmla="*/ 1684 w 1693"/>
              <a:gd name="T19" fmla="*/ 717 h 1693"/>
              <a:gd name="T20" fmla="*/ 1693 w 1693"/>
              <a:gd name="T21" fmla="*/ 846 h 1693"/>
              <a:gd name="T22" fmla="*/ 1684 w 1693"/>
              <a:gd name="T23" fmla="*/ 974 h 1693"/>
              <a:gd name="T24" fmla="*/ 1655 w 1693"/>
              <a:gd name="T25" fmla="*/ 1098 h 1693"/>
              <a:gd name="T26" fmla="*/ 1610 w 1693"/>
              <a:gd name="T27" fmla="*/ 1213 h 1693"/>
              <a:gd name="T28" fmla="*/ 1549 w 1693"/>
              <a:gd name="T29" fmla="*/ 1319 h 1693"/>
              <a:gd name="T30" fmla="*/ 1473 w 1693"/>
              <a:gd name="T31" fmla="*/ 1415 h 1693"/>
              <a:gd name="T32" fmla="*/ 1386 w 1693"/>
              <a:gd name="T33" fmla="*/ 1499 h 1693"/>
              <a:gd name="T34" fmla="*/ 1286 w 1693"/>
              <a:gd name="T35" fmla="*/ 1570 h 1693"/>
              <a:gd name="T36" fmla="*/ 1176 w 1693"/>
              <a:gd name="T37" fmla="*/ 1625 h 1693"/>
              <a:gd name="T38" fmla="*/ 1059 w 1693"/>
              <a:gd name="T39" fmla="*/ 1665 h 1693"/>
              <a:gd name="T40" fmla="*/ 934 w 1693"/>
              <a:gd name="T41" fmla="*/ 1688 h 1693"/>
              <a:gd name="T42" fmla="*/ 803 w 1693"/>
              <a:gd name="T43" fmla="*/ 1691 h 1693"/>
              <a:gd name="T44" fmla="*/ 676 w 1693"/>
              <a:gd name="T45" fmla="*/ 1675 h 1693"/>
              <a:gd name="T46" fmla="*/ 555 w 1693"/>
              <a:gd name="T47" fmla="*/ 1641 h 1693"/>
              <a:gd name="T48" fmla="*/ 443 w 1693"/>
              <a:gd name="T49" fmla="*/ 1590 h 1693"/>
              <a:gd name="T50" fmla="*/ 340 w 1693"/>
              <a:gd name="T51" fmla="*/ 1524 h 1693"/>
              <a:gd name="T52" fmla="*/ 249 w 1693"/>
              <a:gd name="T53" fmla="*/ 1444 h 1693"/>
              <a:gd name="T54" fmla="*/ 168 w 1693"/>
              <a:gd name="T55" fmla="*/ 1353 h 1693"/>
              <a:gd name="T56" fmla="*/ 102 w 1693"/>
              <a:gd name="T57" fmla="*/ 1249 h 1693"/>
              <a:gd name="T58" fmla="*/ 51 w 1693"/>
              <a:gd name="T59" fmla="*/ 1136 h 1693"/>
              <a:gd name="T60" fmla="*/ 18 w 1693"/>
              <a:gd name="T61" fmla="*/ 1016 h 1693"/>
              <a:gd name="T62" fmla="*/ 1 w 1693"/>
              <a:gd name="T63" fmla="*/ 889 h 1693"/>
              <a:gd name="T64" fmla="*/ 5 w 1693"/>
              <a:gd name="T65" fmla="*/ 759 h 1693"/>
              <a:gd name="T66" fmla="*/ 26 w 1693"/>
              <a:gd name="T67" fmla="*/ 634 h 1693"/>
              <a:gd name="T68" fmla="*/ 67 w 1693"/>
              <a:gd name="T69" fmla="*/ 516 h 1693"/>
              <a:gd name="T70" fmla="*/ 122 w 1693"/>
              <a:gd name="T71" fmla="*/ 407 h 1693"/>
              <a:gd name="T72" fmla="*/ 193 w 1693"/>
              <a:gd name="T73" fmla="*/ 307 h 1693"/>
              <a:gd name="T74" fmla="*/ 277 w 1693"/>
              <a:gd name="T75" fmla="*/ 219 h 1693"/>
              <a:gd name="T76" fmla="*/ 374 w 1693"/>
              <a:gd name="T77" fmla="*/ 144 h 1693"/>
              <a:gd name="T78" fmla="*/ 479 w 1693"/>
              <a:gd name="T79" fmla="*/ 82 h 1693"/>
              <a:gd name="T80" fmla="*/ 595 w 1693"/>
              <a:gd name="T81" fmla="*/ 37 h 1693"/>
              <a:gd name="T82" fmla="*/ 717 w 1693"/>
              <a:gd name="T83" fmla="*/ 9 h 1693"/>
              <a:gd name="T84" fmla="*/ 847 w 1693"/>
              <a:gd name="T85" fmla="*/ 0 h 1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93" h="1693">
                <a:moveTo>
                  <a:pt x="847" y="0"/>
                </a:moveTo>
                <a:lnTo>
                  <a:pt x="890" y="1"/>
                </a:lnTo>
                <a:lnTo>
                  <a:pt x="934" y="3"/>
                </a:lnTo>
                <a:lnTo>
                  <a:pt x="976" y="9"/>
                </a:lnTo>
                <a:lnTo>
                  <a:pt x="1018" y="16"/>
                </a:lnTo>
                <a:lnTo>
                  <a:pt x="1059" y="26"/>
                </a:lnTo>
                <a:lnTo>
                  <a:pt x="1098" y="37"/>
                </a:lnTo>
                <a:lnTo>
                  <a:pt x="1138" y="51"/>
                </a:lnTo>
                <a:lnTo>
                  <a:pt x="1176" y="66"/>
                </a:lnTo>
                <a:lnTo>
                  <a:pt x="1214" y="82"/>
                </a:lnTo>
                <a:lnTo>
                  <a:pt x="1250" y="102"/>
                </a:lnTo>
                <a:lnTo>
                  <a:pt x="1286" y="122"/>
                </a:lnTo>
                <a:lnTo>
                  <a:pt x="1321" y="144"/>
                </a:lnTo>
                <a:lnTo>
                  <a:pt x="1353" y="168"/>
                </a:lnTo>
                <a:lnTo>
                  <a:pt x="1386" y="193"/>
                </a:lnTo>
                <a:lnTo>
                  <a:pt x="1416" y="219"/>
                </a:lnTo>
                <a:lnTo>
                  <a:pt x="1446" y="247"/>
                </a:lnTo>
                <a:lnTo>
                  <a:pt x="1473" y="277"/>
                </a:lnTo>
                <a:lnTo>
                  <a:pt x="1500" y="307"/>
                </a:lnTo>
                <a:lnTo>
                  <a:pt x="1525" y="340"/>
                </a:lnTo>
                <a:lnTo>
                  <a:pt x="1549" y="372"/>
                </a:lnTo>
                <a:lnTo>
                  <a:pt x="1571" y="407"/>
                </a:lnTo>
                <a:lnTo>
                  <a:pt x="1591" y="442"/>
                </a:lnTo>
                <a:lnTo>
                  <a:pt x="1610" y="479"/>
                </a:lnTo>
                <a:lnTo>
                  <a:pt x="1627" y="516"/>
                </a:lnTo>
                <a:lnTo>
                  <a:pt x="1642" y="555"/>
                </a:lnTo>
                <a:lnTo>
                  <a:pt x="1655" y="594"/>
                </a:lnTo>
                <a:lnTo>
                  <a:pt x="1667" y="634"/>
                </a:lnTo>
                <a:lnTo>
                  <a:pt x="1676" y="675"/>
                </a:lnTo>
                <a:lnTo>
                  <a:pt x="1684" y="717"/>
                </a:lnTo>
                <a:lnTo>
                  <a:pt x="1688" y="759"/>
                </a:lnTo>
                <a:lnTo>
                  <a:pt x="1692" y="802"/>
                </a:lnTo>
                <a:lnTo>
                  <a:pt x="1693" y="846"/>
                </a:lnTo>
                <a:lnTo>
                  <a:pt x="1692" y="889"/>
                </a:lnTo>
                <a:lnTo>
                  <a:pt x="1688" y="932"/>
                </a:lnTo>
                <a:lnTo>
                  <a:pt x="1684" y="974"/>
                </a:lnTo>
                <a:lnTo>
                  <a:pt x="1676" y="1016"/>
                </a:lnTo>
                <a:lnTo>
                  <a:pt x="1667" y="1057"/>
                </a:lnTo>
                <a:lnTo>
                  <a:pt x="1655" y="1098"/>
                </a:lnTo>
                <a:lnTo>
                  <a:pt x="1642" y="1136"/>
                </a:lnTo>
                <a:lnTo>
                  <a:pt x="1627" y="1175"/>
                </a:lnTo>
                <a:lnTo>
                  <a:pt x="1610" y="1213"/>
                </a:lnTo>
                <a:lnTo>
                  <a:pt x="1591" y="1249"/>
                </a:lnTo>
                <a:lnTo>
                  <a:pt x="1571" y="1284"/>
                </a:lnTo>
                <a:lnTo>
                  <a:pt x="1549" y="1319"/>
                </a:lnTo>
                <a:lnTo>
                  <a:pt x="1525" y="1353"/>
                </a:lnTo>
                <a:lnTo>
                  <a:pt x="1500" y="1384"/>
                </a:lnTo>
                <a:lnTo>
                  <a:pt x="1473" y="1415"/>
                </a:lnTo>
                <a:lnTo>
                  <a:pt x="1446" y="1444"/>
                </a:lnTo>
                <a:lnTo>
                  <a:pt x="1416" y="1473"/>
                </a:lnTo>
                <a:lnTo>
                  <a:pt x="1386" y="1499"/>
                </a:lnTo>
                <a:lnTo>
                  <a:pt x="1353" y="1524"/>
                </a:lnTo>
                <a:lnTo>
                  <a:pt x="1321" y="1547"/>
                </a:lnTo>
                <a:lnTo>
                  <a:pt x="1286" y="1570"/>
                </a:lnTo>
                <a:lnTo>
                  <a:pt x="1250" y="1590"/>
                </a:lnTo>
                <a:lnTo>
                  <a:pt x="1214" y="1609"/>
                </a:lnTo>
                <a:lnTo>
                  <a:pt x="1176" y="1625"/>
                </a:lnTo>
                <a:lnTo>
                  <a:pt x="1138" y="1641"/>
                </a:lnTo>
                <a:lnTo>
                  <a:pt x="1098" y="1654"/>
                </a:lnTo>
                <a:lnTo>
                  <a:pt x="1059" y="1665"/>
                </a:lnTo>
                <a:lnTo>
                  <a:pt x="1018" y="1675"/>
                </a:lnTo>
                <a:lnTo>
                  <a:pt x="976" y="1683"/>
                </a:lnTo>
                <a:lnTo>
                  <a:pt x="934" y="1688"/>
                </a:lnTo>
                <a:lnTo>
                  <a:pt x="890" y="1691"/>
                </a:lnTo>
                <a:lnTo>
                  <a:pt x="847" y="1693"/>
                </a:lnTo>
                <a:lnTo>
                  <a:pt x="803" y="1691"/>
                </a:lnTo>
                <a:lnTo>
                  <a:pt x="761" y="1688"/>
                </a:lnTo>
                <a:lnTo>
                  <a:pt x="717" y="1683"/>
                </a:lnTo>
                <a:lnTo>
                  <a:pt x="676" y="1675"/>
                </a:lnTo>
                <a:lnTo>
                  <a:pt x="636" y="1665"/>
                </a:lnTo>
                <a:lnTo>
                  <a:pt x="595" y="1654"/>
                </a:lnTo>
                <a:lnTo>
                  <a:pt x="555" y="1641"/>
                </a:lnTo>
                <a:lnTo>
                  <a:pt x="517" y="1625"/>
                </a:lnTo>
                <a:lnTo>
                  <a:pt x="479" y="1609"/>
                </a:lnTo>
                <a:lnTo>
                  <a:pt x="443" y="1590"/>
                </a:lnTo>
                <a:lnTo>
                  <a:pt x="407" y="1570"/>
                </a:lnTo>
                <a:lnTo>
                  <a:pt x="374" y="1547"/>
                </a:lnTo>
                <a:lnTo>
                  <a:pt x="340" y="1524"/>
                </a:lnTo>
                <a:lnTo>
                  <a:pt x="309" y="1499"/>
                </a:lnTo>
                <a:lnTo>
                  <a:pt x="277" y="1473"/>
                </a:lnTo>
                <a:lnTo>
                  <a:pt x="249" y="1444"/>
                </a:lnTo>
                <a:lnTo>
                  <a:pt x="220" y="1415"/>
                </a:lnTo>
                <a:lnTo>
                  <a:pt x="193" y="1384"/>
                </a:lnTo>
                <a:lnTo>
                  <a:pt x="168" y="1353"/>
                </a:lnTo>
                <a:lnTo>
                  <a:pt x="145" y="1319"/>
                </a:lnTo>
                <a:lnTo>
                  <a:pt x="122" y="1284"/>
                </a:lnTo>
                <a:lnTo>
                  <a:pt x="102" y="1249"/>
                </a:lnTo>
                <a:lnTo>
                  <a:pt x="84" y="1213"/>
                </a:lnTo>
                <a:lnTo>
                  <a:pt x="67" y="1175"/>
                </a:lnTo>
                <a:lnTo>
                  <a:pt x="51" y="1136"/>
                </a:lnTo>
                <a:lnTo>
                  <a:pt x="38" y="1098"/>
                </a:lnTo>
                <a:lnTo>
                  <a:pt x="26" y="1057"/>
                </a:lnTo>
                <a:lnTo>
                  <a:pt x="18" y="1016"/>
                </a:lnTo>
                <a:lnTo>
                  <a:pt x="9" y="974"/>
                </a:lnTo>
                <a:lnTo>
                  <a:pt x="5" y="932"/>
                </a:lnTo>
                <a:lnTo>
                  <a:pt x="1" y="889"/>
                </a:lnTo>
                <a:lnTo>
                  <a:pt x="0" y="846"/>
                </a:lnTo>
                <a:lnTo>
                  <a:pt x="1" y="802"/>
                </a:lnTo>
                <a:lnTo>
                  <a:pt x="5" y="759"/>
                </a:lnTo>
                <a:lnTo>
                  <a:pt x="9" y="717"/>
                </a:lnTo>
                <a:lnTo>
                  <a:pt x="18" y="675"/>
                </a:lnTo>
                <a:lnTo>
                  <a:pt x="26" y="634"/>
                </a:lnTo>
                <a:lnTo>
                  <a:pt x="38" y="594"/>
                </a:lnTo>
                <a:lnTo>
                  <a:pt x="51" y="555"/>
                </a:lnTo>
                <a:lnTo>
                  <a:pt x="67" y="516"/>
                </a:lnTo>
                <a:lnTo>
                  <a:pt x="84" y="479"/>
                </a:lnTo>
                <a:lnTo>
                  <a:pt x="102" y="442"/>
                </a:lnTo>
                <a:lnTo>
                  <a:pt x="122" y="407"/>
                </a:lnTo>
                <a:lnTo>
                  <a:pt x="145" y="372"/>
                </a:lnTo>
                <a:lnTo>
                  <a:pt x="168" y="340"/>
                </a:lnTo>
                <a:lnTo>
                  <a:pt x="193" y="307"/>
                </a:lnTo>
                <a:lnTo>
                  <a:pt x="220" y="277"/>
                </a:lnTo>
                <a:lnTo>
                  <a:pt x="249" y="247"/>
                </a:lnTo>
                <a:lnTo>
                  <a:pt x="277" y="219"/>
                </a:lnTo>
                <a:lnTo>
                  <a:pt x="309" y="193"/>
                </a:lnTo>
                <a:lnTo>
                  <a:pt x="340" y="168"/>
                </a:lnTo>
                <a:lnTo>
                  <a:pt x="374" y="144"/>
                </a:lnTo>
                <a:lnTo>
                  <a:pt x="407" y="122"/>
                </a:lnTo>
                <a:lnTo>
                  <a:pt x="443" y="102"/>
                </a:lnTo>
                <a:lnTo>
                  <a:pt x="479" y="82"/>
                </a:lnTo>
                <a:lnTo>
                  <a:pt x="517" y="66"/>
                </a:lnTo>
                <a:lnTo>
                  <a:pt x="555" y="51"/>
                </a:lnTo>
                <a:lnTo>
                  <a:pt x="595" y="37"/>
                </a:lnTo>
                <a:lnTo>
                  <a:pt x="636" y="26"/>
                </a:lnTo>
                <a:lnTo>
                  <a:pt x="676" y="16"/>
                </a:lnTo>
                <a:lnTo>
                  <a:pt x="717" y="9"/>
                </a:lnTo>
                <a:lnTo>
                  <a:pt x="761" y="3"/>
                </a:lnTo>
                <a:lnTo>
                  <a:pt x="803" y="1"/>
                </a:lnTo>
                <a:lnTo>
                  <a:pt x="8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rtl="1"/>
            <a:endParaRPr lang="zh-CN" altLang="en-US" sz="1800">
              <a:cs typeface="B Nazanin" panose="00000400000000000000" pitchFamily="2" charset="-78"/>
            </a:endParaRPr>
          </a:p>
        </p:txBody>
      </p:sp>
      <p:sp>
        <p:nvSpPr>
          <p:cNvPr id="25" name="淘宝店chenying0907 9"/>
          <p:cNvSpPr/>
          <p:nvPr/>
        </p:nvSpPr>
        <p:spPr bwMode="auto">
          <a:xfrm>
            <a:off x="2904342" y="3996639"/>
            <a:ext cx="356095" cy="356095"/>
          </a:xfrm>
          <a:custGeom>
            <a:avLst/>
            <a:gdLst>
              <a:gd name="T0" fmla="*/ 934 w 1693"/>
              <a:gd name="T1" fmla="*/ 3 h 1693"/>
              <a:gd name="T2" fmla="*/ 1059 w 1693"/>
              <a:gd name="T3" fmla="*/ 26 h 1693"/>
              <a:gd name="T4" fmla="*/ 1176 w 1693"/>
              <a:gd name="T5" fmla="*/ 66 h 1693"/>
              <a:gd name="T6" fmla="*/ 1286 w 1693"/>
              <a:gd name="T7" fmla="*/ 122 h 1693"/>
              <a:gd name="T8" fmla="*/ 1386 w 1693"/>
              <a:gd name="T9" fmla="*/ 193 h 1693"/>
              <a:gd name="T10" fmla="*/ 1473 w 1693"/>
              <a:gd name="T11" fmla="*/ 277 h 1693"/>
              <a:gd name="T12" fmla="*/ 1549 w 1693"/>
              <a:gd name="T13" fmla="*/ 372 h 1693"/>
              <a:gd name="T14" fmla="*/ 1610 w 1693"/>
              <a:gd name="T15" fmla="*/ 479 h 1693"/>
              <a:gd name="T16" fmla="*/ 1655 w 1693"/>
              <a:gd name="T17" fmla="*/ 594 h 1693"/>
              <a:gd name="T18" fmla="*/ 1684 w 1693"/>
              <a:gd name="T19" fmla="*/ 717 h 1693"/>
              <a:gd name="T20" fmla="*/ 1693 w 1693"/>
              <a:gd name="T21" fmla="*/ 846 h 1693"/>
              <a:gd name="T22" fmla="*/ 1684 w 1693"/>
              <a:gd name="T23" fmla="*/ 974 h 1693"/>
              <a:gd name="T24" fmla="*/ 1655 w 1693"/>
              <a:gd name="T25" fmla="*/ 1098 h 1693"/>
              <a:gd name="T26" fmla="*/ 1610 w 1693"/>
              <a:gd name="T27" fmla="*/ 1213 h 1693"/>
              <a:gd name="T28" fmla="*/ 1549 w 1693"/>
              <a:gd name="T29" fmla="*/ 1319 h 1693"/>
              <a:gd name="T30" fmla="*/ 1473 w 1693"/>
              <a:gd name="T31" fmla="*/ 1415 h 1693"/>
              <a:gd name="T32" fmla="*/ 1386 w 1693"/>
              <a:gd name="T33" fmla="*/ 1499 h 1693"/>
              <a:gd name="T34" fmla="*/ 1286 w 1693"/>
              <a:gd name="T35" fmla="*/ 1570 h 1693"/>
              <a:gd name="T36" fmla="*/ 1176 w 1693"/>
              <a:gd name="T37" fmla="*/ 1625 h 1693"/>
              <a:gd name="T38" fmla="*/ 1059 w 1693"/>
              <a:gd name="T39" fmla="*/ 1665 h 1693"/>
              <a:gd name="T40" fmla="*/ 934 w 1693"/>
              <a:gd name="T41" fmla="*/ 1688 h 1693"/>
              <a:gd name="T42" fmla="*/ 803 w 1693"/>
              <a:gd name="T43" fmla="*/ 1691 h 1693"/>
              <a:gd name="T44" fmla="*/ 676 w 1693"/>
              <a:gd name="T45" fmla="*/ 1675 h 1693"/>
              <a:gd name="T46" fmla="*/ 555 w 1693"/>
              <a:gd name="T47" fmla="*/ 1641 h 1693"/>
              <a:gd name="T48" fmla="*/ 443 w 1693"/>
              <a:gd name="T49" fmla="*/ 1590 h 1693"/>
              <a:gd name="T50" fmla="*/ 340 w 1693"/>
              <a:gd name="T51" fmla="*/ 1524 h 1693"/>
              <a:gd name="T52" fmla="*/ 249 w 1693"/>
              <a:gd name="T53" fmla="*/ 1444 h 1693"/>
              <a:gd name="T54" fmla="*/ 168 w 1693"/>
              <a:gd name="T55" fmla="*/ 1353 h 1693"/>
              <a:gd name="T56" fmla="*/ 102 w 1693"/>
              <a:gd name="T57" fmla="*/ 1249 h 1693"/>
              <a:gd name="T58" fmla="*/ 51 w 1693"/>
              <a:gd name="T59" fmla="*/ 1136 h 1693"/>
              <a:gd name="T60" fmla="*/ 18 w 1693"/>
              <a:gd name="T61" fmla="*/ 1016 h 1693"/>
              <a:gd name="T62" fmla="*/ 1 w 1693"/>
              <a:gd name="T63" fmla="*/ 889 h 1693"/>
              <a:gd name="T64" fmla="*/ 5 w 1693"/>
              <a:gd name="T65" fmla="*/ 759 h 1693"/>
              <a:gd name="T66" fmla="*/ 26 w 1693"/>
              <a:gd name="T67" fmla="*/ 634 h 1693"/>
              <a:gd name="T68" fmla="*/ 67 w 1693"/>
              <a:gd name="T69" fmla="*/ 516 h 1693"/>
              <a:gd name="T70" fmla="*/ 122 w 1693"/>
              <a:gd name="T71" fmla="*/ 407 h 1693"/>
              <a:gd name="T72" fmla="*/ 193 w 1693"/>
              <a:gd name="T73" fmla="*/ 307 h 1693"/>
              <a:gd name="T74" fmla="*/ 277 w 1693"/>
              <a:gd name="T75" fmla="*/ 219 h 1693"/>
              <a:gd name="T76" fmla="*/ 374 w 1693"/>
              <a:gd name="T77" fmla="*/ 144 h 1693"/>
              <a:gd name="T78" fmla="*/ 479 w 1693"/>
              <a:gd name="T79" fmla="*/ 82 h 1693"/>
              <a:gd name="T80" fmla="*/ 595 w 1693"/>
              <a:gd name="T81" fmla="*/ 37 h 1693"/>
              <a:gd name="T82" fmla="*/ 717 w 1693"/>
              <a:gd name="T83" fmla="*/ 9 h 1693"/>
              <a:gd name="T84" fmla="*/ 847 w 1693"/>
              <a:gd name="T85" fmla="*/ 0 h 1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93" h="1693">
                <a:moveTo>
                  <a:pt x="847" y="0"/>
                </a:moveTo>
                <a:lnTo>
                  <a:pt x="890" y="1"/>
                </a:lnTo>
                <a:lnTo>
                  <a:pt x="934" y="3"/>
                </a:lnTo>
                <a:lnTo>
                  <a:pt x="976" y="9"/>
                </a:lnTo>
                <a:lnTo>
                  <a:pt x="1018" y="16"/>
                </a:lnTo>
                <a:lnTo>
                  <a:pt x="1059" y="26"/>
                </a:lnTo>
                <a:lnTo>
                  <a:pt x="1098" y="37"/>
                </a:lnTo>
                <a:lnTo>
                  <a:pt x="1138" y="51"/>
                </a:lnTo>
                <a:lnTo>
                  <a:pt x="1176" y="66"/>
                </a:lnTo>
                <a:lnTo>
                  <a:pt x="1214" y="82"/>
                </a:lnTo>
                <a:lnTo>
                  <a:pt x="1250" y="102"/>
                </a:lnTo>
                <a:lnTo>
                  <a:pt x="1286" y="122"/>
                </a:lnTo>
                <a:lnTo>
                  <a:pt x="1321" y="144"/>
                </a:lnTo>
                <a:lnTo>
                  <a:pt x="1353" y="168"/>
                </a:lnTo>
                <a:lnTo>
                  <a:pt x="1386" y="193"/>
                </a:lnTo>
                <a:lnTo>
                  <a:pt x="1416" y="219"/>
                </a:lnTo>
                <a:lnTo>
                  <a:pt x="1446" y="247"/>
                </a:lnTo>
                <a:lnTo>
                  <a:pt x="1473" y="277"/>
                </a:lnTo>
                <a:lnTo>
                  <a:pt x="1500" y="307"/>
                </a:lnTo>
                <a:lnTo>
                  <a:pt x="1525" y="340"/>
                </a:lnTo>
                <a:lnTo>
                  <a:pt x="1549" y="372"/>
                </a:lnTo>
                <a:lnTo>
                  <a:pt x="1571" y="407"/>
                </a:lnTo>
                <a:lnTo>
                  <a:pt x="1591" y="442"/>
                </a:lnTo>
                <a:lnTo>
                  <a:pt x="1610" y="479"/>
                </a:lnTo>
                <a:lnTo>
                  <a:pt x="1627" y="516"/>
                </a:lnTo>
                <a:lnTo>
                  <a:pt x="1642" y="555"/>
                </a:lnTo>
                <a:lnTo>
                  <a:pt x="1655" y="594"/>
                </a:lnTo>
                <a:lnTo>
                  <a:pt x="1667" y="634"/>
                </a:lnTo>
                <a:lnTo>
                  <a:pt x="1676" y="675"/>
                </a:lnTo>
                <a:lnTo>
                  <a:pt x="1684" y="717"/>
                </a:lnTo>
                <a:lnTo>
                  <a:pt x="1688" y="759"/>
                </a:lnTo>
                <a:lnTo>
                  <a:pt x="1692" y="802"/>
                </a:lnTo>
                <a:lnTo>
                  <a:pt x="1693" y="846"/>
                </a:lnTo>
                <a:lnTo>
                  <a:pt x="1692" y="889"/>
                </a:lnTo>
                <a:lnTo>
                  <a:pt x="1688" y="932"/>
                </a:lnTo>
                <a:lnTo>
                  <a:pt x="1684" y="974"/>
                </a:lnTo>
                <a:lnTo>
                  <a:pt x="1676" y="1016"/>
                </a:lnTo>
                <a:lnTo>
                  <a:pt x="1667" y="1057"/>
                </a:lnTo>
                <a:lnTo>
                  <a:pt x="1655" y="1098"/>
                </a:lnTo>
                <a:lnTo>
                  <a:pt x="1642" y="1136"/>
                </a:lnTo>
                <a:lnTo>
                  <a:pt x="1627" y="1175"/>
                </a:lnTo>
                <a:lnTo>
                  <a:pt x="1610" y="1213"/>
                </a:lnTo>
                <a:lnTo>
                  <a:pt x="1591" y="1249"/>
                </a:lnTo>
                <a:lnTo>
                  <a:pt x="1571" y="1284"/>
                </a:lnTo>
                <a:lnTo>
                  <a:pt x="1549" y="1319"/>
                </a:lnTo>
                <a:lnTo>
                  <a:pt x="1525" y="1353"/>
                </a:lnTo>
                <a:lnTo>
                  <a:pt x="1500" y="1384"/>
                </a:lnTo>
                <a:lnTo>
                  <a:pt x="1473" y="1415"/>
                </a:lnTo>
                <a:lnTo>
                  <a:pt x="1446" y="1444"/>
                </a:lnTo>
                <a:lnTo>
                  <a:pt x="1416" y="1473"/>
                </a:lnTo>
                <a:lnTo>
                  <a:pt x="1386" y="1499"/>
                </a:lnTo>
                <a:lnTo>
                  <a:pt x="1353" y="1524"/>
                </a:lnTo>
                <a:lnTo>
                  <a:pt x="1321" y="1547"/>
                </a:lnTo>
                <a:lnTo>
                  <a:pt x="1286" y="1570"/>
                </a:lnTo>
                <a:lnTo>
                  <a:pt x="1250" y="1590"/>
                </a:lnTo>
                <a:lnTo>
                  <a:pt x="1214" y="1609"/>
                </a:lnTo>
                <a:lnTo>
                  <a:pt x="1176" y="1625"/>
                </a:lnTo>
                <a:lnTo>
                  <a:pt x="1138" y="1641"/>
                </a:lnTo>
                <a:lnTo>
                  <a:pt x="1098" y="1654"/>
                </a:lnTo>
                <a:lnTo>
                  <a:pt x="1059" y="1665"/>
                </a:lnTo>
                <a:lnTo>
                  <a:pt x="1018" y="1675"/>
                </a:lnTo>
                <a:lnTo>
                  <a:pt x="976" y="1683"/>
                </a:lnTo>
                <a:lnTo>
                  <a:pt x="934" y="1688"/>
                </a:lnTo>
                <a:lnTo>
                  <a:pt x="890" y="1691"/>
                </a:lnTo>
                <a:lnTo>
                  <a:pt x="847" y="1693"/>
                </a:lnTo>
                <a:lnTo>
                  <a:pt x="803" y="1691"/>
                </a:lnTo>
                <a:lnTo>
                  <a:pt x="761" y="1688"/>
                </a:lnTo>
                <a:lnTo>
                  <a:pt x="717" y="1683"/>
                </a:lnTo>
                <a:lnTo>
                  <a:pt x="676" y="1675"/>
                </a:lnTo>
                <a:lnTo>
                  <a:pt x="636" y="1665"/>
                </a:lnTo>
                <a:lnTo>
                  <a:pt x="595" y="1654"/>
                </a:lnTo>
                <a:lnTo>
                  <a:pt x="555" y="1641"/>
                </a:lnTo>
                <a:lnTo>
                  <a:pt x="517" y="1625"/>
                </a:lnTo>
                <a:lnTo>
                  <a:pt x="479" y="1609"/>
                </a:lnTo>
                <a:lnTo>
                  <a:pt x="443" y="1590"/>
                </a:lnTo>
                <a:lnTo>
                  <a:pt x="407" y="1570"/>
                </a:lnTo>
                <a:lnTo>
                  <a:pt x="374" y="1547"/>
                </a:lnTo>
                <a:lnTo>
                  <a:pt x="340" y="1524"/>
                </a:lnTo>
                <a:lnTo>
                  <a:pt x="309" y="1499"/>
                </a:lnTo>
                <a:lnTo>
                  <a:pt x="277" y="1473"/>
                </a:lnTo>
                <a:lnTo>
                  <a:pt x="249" y="1444"/>
                </a:lnTo>
                <a:lnTo>
                  <a:pt x="220" y="1415"/>
                </a:lnTo>
                <a:lnTo>
                  <a:pt x="193" y="1384"/>
                </a:lnTo>
                <a:lnTo>
                  <a:pt x="168" y="1353"/>
                </a:lnTo>
                <a:lnTo>
                  <a:pt x="145" y="1319"/>
                </a:lnTo>
                <a:lnTo>
                  <a:pt x="122" y="1284"/>
                </a:lnTo>
                <a:lnTo>
                  <a:pt x="102" y="1249"/>
                </a:lnTo>
                <a:lnTo>
                  <a:pt x="84" y="1213"/>
                </a:lnTo>
                <a:lnTo>
                  <a:pt x="67" y="1175"/>
                </a:lnTo>
                <a:lnTo>
                  <a:pt x="51" y="1136"/>
                </a:lnTo>
                <a:lnTo>
                  <a:pt x="38" y="1098"/>
                </a:lnTo>
                <a:lnTo>
                  <a:pt x="26" y="1057"/>
                </a:lnTo>
                <a:lnTo>
                  <a:pt x="18" y="1016"/>
                </a:lnTo>
                <a:lnTo>
                  <a:pt x="9" y="974"/>
                </a:lnTo>
                <a:lnTo>
                  <a:pt x="5" y="932"/>
                </a:lnTo>
                <a:lnTo>
                  <a:pt x="1" y="889"/>
                </a:lnTo>
                <a:lnTo>
                  <a:pt x="0" y="846"/>
                </a:lnTo>
                <a:lnTo>
                  <a:pt x="1" y="802"/>
                </a:lnTo>
                <a:lnTo>
                  <a:pt x="5" y="759"/>
                </a:lnTo>
                <a:lnTo>
                  <a:pt x="9" y="717"/>
                </a:lnTo>
                <a:lnTo>
                  <a:pt x="18" y="675"/>
                </a:lnTo>
                <a:lnTo>
                  <a:pt x="26" y="634"/>
                </a:lnTo>
                <a:lnTo>
                  <a:pt x="38" y="594"/>
                </a:lnTo>
                <a:lnTo>
                  <a:pt x="51" y="555"/>
                </a:lnTo>
                <a:lnTo>
                  <a:pt x="67" y="516"/>
                </a:lnTo>
                <a:lnTo>
                  <a:pt x="84" y="479"/>
                </a:lnTo>
                <a:lnTo>
                  <a:pt x="102" y="442"/>
                </a:lnTo>
                <a:lnTo>
                  <a:pt x="122" y="407"/>
                </a:lnTo>
                <a:lnTo>
                  <a:pt x="145" y="372"/>
                </a:lnTo>
                <a:lnTo>
                  <a:pt x="168" y="340"/>
                </a:lnTo>
                <a:lnTo>
                  <a:pt x="193" y="307"/>
                </a:lnTo>
                <a:lnTo>
                  <a:pt x="220" y="277"/>
                </a:lnTo>
                <a:lnTo>
                  <a:pt x="249" y="247"/>
                </a:lnTo>
                <a:lnTo>
                  <a:pt x="277" y="219"/>
                </a:lnTo>
                <a:lnTo>
                  <a:pt x="309" y="193"/>
                </a:lnTo>
                <a:lnTo>
                  <a:pt x="340" y="168"/>
                </a:lnTo>
                <a:lnTo>
                  <a:pt x="374" y="144"/>
                </a:lnTo>
                <a:lnTo>
                  <a:pt x="407" y="122"/>
                </a:lnTo>
                <a:lnTo>
                  <a:pt x="443" y="102"/>
                </a:lnTo>
                <a:lnTo>
                  <a:pt x="479" y="82"/>
                </a:lnTo>
                <a:lnTo>
                  <a:pt x="517" y="66"/>
                </a:lnTo>
                <a:lnTo>
                  <a:pt x="555" y="51"/>
                </a:lnTo>
                <a:lnTo>
                  <a:pt x="595" y="37"/>
                </a:lnTo>
                <a:lnTo>
                  <a:pt x="636" y="26"/>
                </a:lnTo>
                <a:lnTo>
                  <a:pt x="676" y="16"/>
                </a:lnTo>
                <a:lnTo>
                  <a:pt x="717" y="9"/>
                </a:lnTo>
                <a:lnTo>
                  <a:pt x="761" y="3"/>
                </a:lnTo>
                <a:lnTo>
                  <a:pt x="803" y="1"/>
                </a:lnTo>
                <a:lnTo>
                  <a:pt x="8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rtl="1"/>
            <a:endParaRPr lang="zh-CN" altLang="en-US" sz="1800">
              <a:cs typeface="B Nazanin" panose="00000400000000000000" pitchFamily="2" charset="-78"/>
            </a:endParaRPr>
          </a:p>
        </p:txBody>
      </p:sp>
      <p:sp>
        <p:nvSpPr>
          <p:cNvPr id="26" name="TextBox 96"/>
          <p:cNvSpPr txBox="1"/>
          <p:nvPr/>
        </p:nvSpPr>
        <p:spPr>
          <a:xfrm>
            <a:off x="515238" y="1170504"/>
            <a:ext cx="2329957" cy="307777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هدف آینده 1</a:t>
            </a:r>
            <a:endParaRPr lang="zh-CN" altLang="en-US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27" name="TextBox 97"/>
          <p:cNvSpPr txBox="1"/>
          <p:nvPr/>
        </p:nvSpPr>
        <p:spPr>
          <a:xfrm>
            <a:off x="515237" y="1477336"/>
            <a:ext cx="2308998" cy="46166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fa-I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محتوای خود را در اینجا وارد کنید یا متن خود را کپی و پیست کنید.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28" name="TextBox 98"/>
          <p:cNvSpPr txBox="1"/>
          <p:nvPr/>
        </p:nvSpPr>
        <p:spPr>
          <a:xfrm>
            <a:off x="515238" y="3804782"/>
            <a:ext cx="2329957" cy="307777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هدف آینده 2</a:t>
            </a:r>
            <a:endParaRPr lang="zh-CN" altLang="en-US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29" name="TextBox 99"/>
          <p:cNvSpPr txBox="1"/>
          <p:nvPr/>
        </p:nvSpPr>
        <p:spPr>
          <a:xfrm>
            <a:off x="515237" y="4111614"/>
            <a:ext cx="2308998" cy="46166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fa-I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محتوای خود را در اینجا وارد کنید یا متن خود را کپی و پیست کنید.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30" name="TextBox 100"/>
          <p:cNvSpPr txBox="1"/>
          <p:nvPr/>
        </p:nvSpPr>
        <p:spPr>
          <a:xfrm>
            <a:off x="4856775" y="1170504"/>
            <a:ext cx="2329957" cy="307777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هدف آینده 3</a:t>
            </a:r>
            <a:endParaRPr lang="zh-CN" altLang="en-US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31" name="TextBox 101"/>
          <p:cNvSpPr txBox="1"/>
          <p:nvPr/>
        </p:nvSpPr>
        <p:spPr>
          <a:xfrm>
            <a:off x="6250175" y="1477336"/>
            <a:ext cx="2308998" cy="46166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fa-I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محتوای خود را در اینجا وارد کنید یا متن خود را کپی و پیست کنید.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32" name="TextBox 102"/>
          <p:cNvSpPr txBox="1"/>
          <p:nvPr/>
        </p:nvSpPr>
        <p:spPr>
          <a:xfrm>
            <a:off x="4877314" y="3904416"/>
            <a:ext cx="2329957" cy="307777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zh-CN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هدف آینده 4</a:t>
            </a:r>
            <a:endParaRPr lang="zh-CN" altLang="en-US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33" name="TextBox 103"/>
          <p:cNvSpPr txBox="1"/>
          <p:nvPr/>
        </p:nvSpPr>
        <p:spPr>
          <a:xfrm>
            <a:off x="6250175" y="4211248"/>
            <a:ext cx="2308998" cy="461665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fa-IR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محتوای خود را در اینجا وارد کنید یا متن خود را کپی و پیست کنید.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34" name="TextBox 104"/>
          <p:cNvSpPr txBox="1"/>
          <p:nvPr/>
        </p:nvSpPr>
        <p:spPr>
          <a:xfrm>
            <a:off x="2914385" y="1390838"/>
            <a:ext cx="263236" cy="33855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方正正黑简体" panose="02000000000000000000" pitchFamily="2" charset="-122"/>
                <a:cs typeface="B Nazanin" panose="00000400000000000000" pitchFamily="2" charset="-78"/>
              </a:rPr>
              <a:t>1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  <a:ea typeface="方正正黑简体" panose="02000000000000000000" pitchFamily="2" charset="-122"/>
              <a:cs typeface="B Nazanin" panose="00000400000000000000" pitchFamily="2" charset="-78"/>
            </a:endParaRPr>
          </a:p>
        </p:txBody>
      </p:sp>
      <p:sp>
        <p:nvSpPr>
          <p:cNvPr id="35" name="TextBox 105"/>
          <p:cNvSpPr txBox="1"/>
          <p:nvPr/>
        </p:nvSpPr>
        <p:spPr>
          <a:xfrm>
            <a:off x="2950771" y="4008536"/>
            <a:ext cx="263236" cy="33855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方正正黑简体" panose="02000000000000000000" pitchFamily="2" charset="-122"/>
                <a:cs typeface="B Nazanin" panose="00000400000000000000" pitchFamily="2" charset="-78"/>
              </a:rPr>
              <a:t>2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  <a:ea typeface="方正正黑简体" panose="02000000000000000000" pitchFamily="2" charset="-122"/>
              <a:cs typeface="B Nazanin" panose="00000400000000000000" pitchFamily="2" charset="-78"/>
            </a:endParaRPr>
          </a:p>
        </p:txBody>
      </p:sp>
      <p:sp>
        <p:nvSpPr>
          <p:cNvPr id="36" name="TextBox 106"/>
          <p:cNvSpPr txBox="1"/>
          <p:nvPr/>
        </p:nvSpPr>
        <p:spPr>
          <a:xfrm>
            <a:off x="5880631" y="1385986"/>
            <a:ext cx="263236" cy="33855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方正正黑简体" panose="02000000000000000000" pitchFamily="2" charset="-122"/>
                <a:cs typeface="B Nazanin" panose="00000400000000000000" pitchFamily="2" charset="-78"/>
              </a:rPr>
              <a:t>3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  <a:ea typeface="方正正黑简体" panose="02000000000000000000" pitchFamily="2" charset="-122"/>
              <a:cs typeface="B Nazanin" panose="00000400000000000000" pitchFamily="2" charset="-78"/>
            </a:endParaRPr>
          </a:p>
        </p:txBody>
      </p:sp>
      <p:sp>
        <p:nvSpPr>
          <p:cNvPr id="37" name="TextBox 107"/>
          <p:cNvSpPr txBox="1"/>
          <p:nvPr/>
        </p:nvSpPr>
        <p:spPr>
          <a:xfrm>
            <a:off x="5890136" y="4002186"/>
            <a:ext cx="263236" cy="33855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方正正黑简体" panose="02000000000000000000" pitchFamily="2" charset="-122"/>
                <a:cs typeface="B Nazanin" panose="00000400000000000000" pitchFamily="2" charset="-78"/>
              </a:rPr>
              <a:t>4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  <a:ea typeface="方正正黑简体" panose="02000000000000000000" pitchFamily="2" charset="-122"/>
              <a:cs typeface="B Nazanin" panose="00000400000000000000" pitchFamily="2" charset="-78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40" name="直接连接符 39"/>
            <p:cNvCxnSpPr>
              <a:endCxn id="41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42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05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5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5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zh-CN" altLang="en-US">
              <a:cs typeface="B Nazanin" panose="00000400000000000000" pitchFamily="2" charset="-7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3563888" cy="514508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zh-CN" altLang="en-US">
              <a:cs typeface="B Nazanin" panose="00000400000000000000" pitchFamily="2" charset="-78"/>
            </a:endParaRPr>
          </a:p>
        </p:txBody>
      </p:sp>
      <p:sp>
        <p:nvSpPr>
          <p:cNvPr id="16" name="文本框 42"/>
          <p:cNvSpPr txBox="1"/>
          <p:nvPr/>
        </p:nvSpPr>
        <p:spPr>
          <a:xfrm>
            <a:off x="-11724" y="1212244"/>
            <a:ext cx="3563888" cy="6347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fa-IR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فهرست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25" name="TextBox 20"/>
          <p:cNvSpPr>
            <a:spLocks noChangeArrowheads="1"/>
          </p:cNvSpPr>
          <p:nvPr/>
        </p:nvSpPr>
        <p:spPr bwMode="auto">
          <a:xfrm>
            <a:off x="4179007" y="2256387"/>
            <a:ext cx="4413447" cy="931030"/>
          </a:xfrm>
          <a:prstGeom prst="rect">
            <a:avLst/>
          </a:prstGeom>
          <a:solidFill>
            <a:srgbClr val="0072BF"/>
          </a:solidFill>
          <a:ln>
            <a:noFill/>
          </a:ln>
        </p:spPr>
        <p:txBody>
          <a:bodyPr wrap="square" lIns="68586" tIns="34293" rIns="68586" bIns="34293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defTabSz="914126" rtl="1">
              <a:defRPr/>
            </a:pPr>
            <a:r>
              <a:rPr lang="fa-IR" altLang="zh-CN" sz="2800" kern="0" dirty="0">
                <a:solidFill>
                  <a:srgbClr val="FFFFFF"/>
                </a:solidFill>
                <a:ea typeface="微软雅黑" panose="020B0503020204020204" pitchFamily="34" charset="-122"/>
                <a:cs typeface="B Nazanin" panose="00000400000000000000" pitchFamily="2" charset="-78"/>
                <a:sym typeface="Arial" panose="020B0604020202020204" pitchFamily="34" charset="0"/>
              </a:rPr>
              <a:t>لطفا متن عنوان خود را در اینجا وارد کنید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B Nazanin" panose="000004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26" name="矩形 8"/>
          <p:cNvSpPr>
            <a:spLocks noChangeArrowheads="1"/>
          </p:cNvSpPr>
          <p:nvPr/>
        </p:nvSpPr>
        <p:spPr bwMode="auto">
          <a:xfrm>
            <a:off x="5822168" y="1241616"/>
            <a:ext cx="1127126" cy="911346"/>
          </a:xfrm>
          <a:custGeom>
            <a:avLst/>
            <a:gdLst>
              <a:gd name="T0" fmla="*/ 0 w 855095"/>
              <a:gd name="T1" fmla="*/ 0 h 855095"/>
              <a:gd name="T2" fmla="*/ 855095 w 855095"/>
              <a:gd name="T3" fmla="*/ 855095 h 855095"/>
            </a:gdLst>
            <a:ahLst/>
            <a:cxnLst/>
            <a:rect l="T0" t="T1" r="T2" b="T3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lnTo>
                  <a:pt x="805897" y="427546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lnTo>
                  <a:pt x="0" y="0"/>
                </a:lnTo>
                <a:close/>
              </a:path>
            </a:pathLst>
          </a:custGeom>
          <a:solidFill>
            <a:srgbClr val="0072BF"/>
          </a:solidFill>
          <a:ln>
            <a:noFill/>
          </a:ln>
        </p:spPr>
        <p:txBody>
          <a:bodyPr lIns="68586" tIns="34293" rIns="68586" bIns="34293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5400" b="0" i="0" u="none" strike="noStrike" kern="0" cap="none" spc="0" normalizeH="0" baseline="0" noProof="0" dirty="0">
                <a:ln>
                  <a:noFill/>
                </a:ln>
                <a:solidFill>
                  <a:srgbClr val="0072BF"/>
                </a:solidFill>
                <a:effectLst/>
                <a:uLnTx/>
                <a:uFillTx/>
                <a:latin typeface="Impact" panose="020B0806030902050204" pitchFamily="34" charset="0"/>
                <a:cs typeface="B Nazanin" panose="00000400000000000000" pitchFamily="2" charset="-78"/>
                <a:sym typeface="Impact" panose="020B0806030902050204" pitchFamily="34" charset="0"/>
              </a:rPr>
              <a:t>01</a:t>
            </a:r>
            <a:endParaRPr kumimoji="0" lang="zh-CN" altLang="en-US" sz="5400" b="0" i="0" u="none" strike="noStrike" kern="0" cap="none" spc="0" normalizeH="0" baseline="0" noProof="0" dirty="0">
              <a:ln>
                <a:noFill/>
              </a:ln>
              <a:solidFill>
                <a:srgbClr val="0072BF"/>
              </a:solidFill>
              <a:effectLst/>
              <a:uLnTx/>
              <a:uFillTx/>
              <a:latin typeface="Impact" panose="020B0806030902050204" pitchFamily="34" charset="0"/>
              <a:cs typeface="B Nazanin" panose="00000400000000000000" pitchFamily="2" charset="-78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6119" y="3210072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6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6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00800" y="3195830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4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4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68800" y="3615412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4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4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00800" y="3615412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fa-IR" altLang="zh-CN" sz="1400" dirty="0">
                <a:solidFill>
                  <a:srgbClr val="0072B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اضافه کنید</a:t>
            </a:r>
            <a:endParaRPr lang="zh-CN" altLang="en-US" sz="1400" dirty="0">
              <a:solidFill>
                <a:srgbClr val="0072B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E59614-2DB8-482F-9B92-44970EF82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724" y="1985414"/>
            <a:ext cx="3580651" cy="23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6" grpId="1" animBg="1"/>
      <p:bldP spid="3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_1"/>
          <p:cNvSpPr/>
          <p:nvPr/>
        </p:nvSpPr>
        <p:spPr>
          <a:xfrm>
            <a:off x="3201308" y="2219318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zh-CN" altLang="en-US" sz="160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1" name="原创设计师QQ598969553      _2"/>
          <p:cNvSpPr/>
          <p:nvPr/>
        </p:nvSpPr>
        <p:spPr>
          <a:xfrm>
            <a:off x="4817354" y="2219318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zh-CN" altLang="en-US" sz="1600">
              <a:cs typeface="B Nazanin" panose="00000400000000000000" pitchFamily="2" charset="-78"/>
              <a:sym typeface="+mn-lt"/>
            </a:endParaRPr>
          </a:p>
        </p:txBody>
      </p:sp>
      <p:cxnSp>
        <p:nvCxnSpPr>
          <p:cNvPr id="12" name="原创设计师QQ598969553      _3"/>
          <p:cNvCxnSpPr/>
          <p:nvPr/>
        </p:nvCxnSpPr>
        <p:spPr>
          <a:xfrm>
            <a:off x="4258372" y="2749793"/>
            <a:ext cx="5588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原创设计师QQ598969553      _4"/>
          <p:cNvCxnSpPr/>
          <p:nvPr/>
        </p:nvCxnSpPr>
        <p:spPr>
          <a:xfrm flipH="1">
            <a:off x="5871211" y="2757940"/>
            <a:ext cx="282810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原创设计师QQ598969553      _5"/>
          <p:cNvCxnSpPr/>
          <p:nvPr/>
        </p:nvCxnSpPr>
        <p:spPr>
          <a:xfrm flipH="1">
            <a:off x="588917" y="2757940"/>
            <a:ext cx="260948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原创设计师QQ598969553      _6"/>
          <p:cNvSpPr/>
          <p:nvPr/>
        </p:nvSpPr>
        <p:spPr>
          <a:xfrm>
            <a:off x="6020388" y="1470353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altLang="zh-CN" sz="1800" dirty="0">
                <a:solidFill>
                  <a:schemeClr val="accent2"/>
                </a:solidFill>
                <a:cs typeface="B Nazanin" panose="00000400000000000000" pitchFamily="2" charset="-78"/>
                <a:sym typeface="+mn-lt"/>
              </a:rPr>
              <a:t>مسئله</a:t>
            </a:r>
            <a:endParaRPr lang="zh-CN" altLang="en-US" sz="1800" dirty="0">
              <a:solidFill>
                <a:schemeClr val="accent2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6" name="原创设计师QQ598969553      _7"/>
          <p:cNvSpPr/>
          <p:nvPr/>
        </p:nvSpPr>
        <p:spPr>
          <a:xfrm>
            <a:off x="5960152" y="1800749"/>
            <a:ext cx="2270172" cy="65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013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zh-CN" altLang="en-US" sz="1013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7" name="原创设计师QQ598969553      _8"/>
          <p:cNvSpPr/>
          <p:nvPr/>
        </p:nvSpPr>
        <p:spPr>
          <a:xfrm>
            <a:off x="6020388" y="3280268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altLang="zh-CN" sz="1800" dirty="0">
                <a:solidFill>
                  <a:schemeClr val="accent2"/>
                </a:solidFill>
                <a:cs typeface="B Nazanin" panose="00000400000000000000" pitchFamily="2" charset="-78"/>
                <a:sym typeface="+mn-lt"/>
              </a:rPr>
              <a:t>مسئله</a:t>
            </a:r>
            <a:endParaRPr lang="zh-CN" altLang="en-US" sz="1800" dirty="0">
              <a:solidFill>
                <a:schemeClr val="accent2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8" name="原创设计师QQ598969553      _9"/>
          <p:cNvSpPr/>
          <p:nvPr/>
        </p:nvSpPr>
        <p:spPr>
          <a:xfrm>
            <a:off x="6020388" y="3579182"/>
            <a:ext cx="2346372" cy="65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013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zh-CN" altLang="en-US" sz="1013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9" name="原创设计师QQ598969553      _10"/>
          <p:cNvSpPr/>
          <p:nvPr/>
        </p:nvSpPr>
        <p:spPr>
          <a:xfrm>
            <a:off x="1876557" y="1470353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altLang="zh-CN" sz="1800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مسئله</a:t>
            </a:r>
            <a:endParaRPr lang="zh-CN" altLang="en-US" sz="1800" dirty="0">
              <a:solidFill>
                <a:schemeClr val="accent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0" name="原创设计师QQ598969553      _11"/>
          <p:cNvSpPr/>
          <p:nvPr/>
        </p:nvSpPr>
        <p:spPr>
          <a:xfrm>
            <a:off x="1072597" y="1885802"/>
            <a:ext cx="2229605" cy="65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013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zh-CN" altLang="en-US" sz="1013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1" name="原创设计师QQ598969553      _12"/>
          <p:cNvSpPr/>
          <p:nvPr/>
        </p:nvSpPr>
        <p:spPr>
          <a:xfrm>
            <a:off x="1876557" y="3280268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altLang="zh-CN" sz="1800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مسئله</a:t>
            </a:r>
            <a:endParaRPr lang="zh-CN" altLang="en-US" sz="1800" dirty="0">
              <a:solidFill>
                <a:schemeClr val="accent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2" name="原创设计师QQ598969553      _13"/>
          <p:cNvSpPr/>
          <p:nvPr/>
        </p:nvSpPr>
        <p:spPr>
          <a:xfrm>
            <a:off x="1007098" y="3659901"/>
            <a:ext cx="2258180" cy="65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013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zh-CN" altLang="en-US" sz="1013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3" name="原创设计师QQ598969553      _14"/>
          <p:cNvSpPr>
            <a:spLocks/>
          </p:cNvSpPr>
          <p:nvPr/>
        </p:nvSpPr>
        <p:spPr bwMode="auto">
          <a:xfrm>
            <a:off x="3507491" y="2520023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rgbClr val="0072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zh-CN" altLang="en-US" sz="180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4" name="原创设计师QQ598969553      _15"/>
          <p:cNvSpPr>
            <a:spLocks/>
          </p:cNvSpPr>
          <p:nvPr/>
        </p:nvSpPr>
        <p:spPr bwMode="auto">
          <a:xfrm flipH="1" flipV="1">
            <a:off x="5123537" y="2520023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zh-CN" altLang="en-US" sz="180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6" name="Oval 53"/>
          <p:cNvSpPr>
            <a:spLocks noChangeArrowheads="1"/>
          </p:cNvSpPr>
          <p:nvPr/>
        </p:nvSpPr>
        <p:spPr bwMode="auto">
          <a:xfrm>
            <a:off x="1282493" y="3178284"/>
            <a:ext cx="486905" cy="487027"/>
          </a:xfrm>
          <a:prstGeom prst="ellipse">
            <a:avLst/>
          </a:prstGeom>
          <a:solidFill>
            <a:schemeClr val="accent1"/>
          </a:solidFill>
          <a:ln w="381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r" rtl="1">
              <a:defRPr/>
            </a:pPr>
            <a:endParaRPr lang="zh-CN" altLang="en-US" sz="180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1337649" y="3183231"/>
            <a:ext cx="3626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rtl="1"/>
            <a:r>
              <a:rPr lang="en-US" altLang="zh-CN" sz="2400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rPr>
              <a:t>A</a:t>
            </a:r>
            <a:endParaRPr lang="zh-CN" altLang="en-US" sz="2400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9" name="Oval 53"/>
          <p:cNvSpPr>
            <a:spLocks noChangeArrowheads="1"/>
          </p:cNvSpPr>
          <p:nvPr/>
        </p:nvSpPr>
        <p:spPr bwMode="auto">
          <a:xfrm>
            <a:off x="5394701" y="3380970"/>
            <a:ext cx="486905" cy="487027"/>
          </a:xfrm>
          <a:prstGeom prst="ellipse">
            <a:avLst/>
          </a:prstGeom>
          <a:solidFill>
            <a:schemeClr val="accent2"/>
          </a:solidFill>
          <a:ln w="381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r" rtl="1">
              <a:defRPr/>
            </a:pPr>
            <a:endParaRPr lang="zh-CN" altLang="en-US" sz="180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0" name="文本框 9"/>
          <p:cNvSpPr txBox="1"/>
          <p:nvPr/>
        </p:nvSpPr>
        <p:spPr>
          <a:xfrm>
            <a:off x="5458104" y="3392844"/>
            <a:ext cx="37382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rtl="1"/>
            <a:r>
              <a:rPr lang="en-US" altLang="zh-CN" sz="2400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rPr>
              <a:t>D</a:t>
            </a:r>
            <a:endParaRPr lang="zh-CN" altLang="en-US" sz="2400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2" name="Oval 53"/>
          <p:cNvSpPr>
            <a:spLocks noChangeArrowheads="1"/>
          </p:cNvSpPr>
          <p:nvPr/>
        </p:nvSpPr>
        <p:spPr bwMode="auto">
          <a:xfrm>
            <a:off x="5445912" y="1474087"/>
            <a:ext cx="486905" cy="487027"/>
          </a:xfrm>
          <a:prstGeom prst="ellipse">
            <a:avLst/>
          </a:prstGeom>
          <a:solidFill>
            <a:schemeClr val="accent2"/>
          </a:solidFill>
          <a:ln w="381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r" rtl="1">
              <a:defRPr/>
            </a:pPr>
            <a:endParaRPr lang="zh-CN" altLang="en-US" sz="180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3" name="文本框 9"/>
          <p:cNvSpPr txBox="1"/>
          <p:nvPr/>
        </p:nvSpPr>
        <p:spPr>
          <a:xfrm>
            <a:off x="5508283" y="1479035"/>
            <a:ext cx="3481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rtl="1"/>
            <a:r>
              <a:rPr lang="en-US" altLang="zh-CN" sz="2400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rPr>
              <a:t>C</a:t>
            </a:r>
            <a:endParaRPr lang="zh-CN" altLang="en-US" sz="2000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5" name="Oval 53"/>
          <p:cNvSpPr>
            <a:spLocks noChangeArrowheads="1"/>
          </p:cNvSpPr>
          <p:nvPr/>
        </p:nvSpPr>
        <p:spPr bwMode="auto">
          <a:xfrm>
            <a:off x="1282493" y="1376603"/>
            <a:ext cx="486905" cy="487027"/>
          </a:xfrm>
          <a:prstGeom prst="ellipse">
            <a:avLst/>
          </a:prstGeom>
          <a:solidFill>
            <a:schemeClr val="accent1"/>
          </a:solidFill>
          <a:ln w="381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r" rtl="1">
              <a:defRPr/>
            </a:pPr>
            <a:endParaRPr lang="zh-CN" altLang="en-US" sz="180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36" name="文本框 9"/>
          <p:cNvSpPr txBox="1"/>
          <p:nvPr/>
        </p:nvSpPr>
        <p:spPr>
          <a:xfrm>
            <a:off x="1343258" y="1381550"/>
            <a:ext cx="35137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rtl="1"/>
            <a:r>
              <a:rPr lang="en-US" altLang="zh-CN" sz="2400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rPr>
              <a:t>B</a:t>
            </a:r>
            <a:endParaRPr lang="zh-CN" altLang="en-US" sz="2400" dirty="0">
              <a:solidFill>
                <a:schemeClr val="bg1"/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39" name="直接连接符 38"/>
            <p:cNvCxnSpPr>
              <a:endCxn id="40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41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37" name="Google Shape;377;p10">
            <a:extLst>
              <a:ext uri="{FF2B5EF4-FFF2-40B4-BE49-F238E27FC236}">
                <a16:creationId xmlns:a16="http://schemas.microsoft.com/office/drawing/2014/main" id="{8A379BE0-FAB5-4C08-A422-CD2389F01655}"/>
              </a:ext>
            </a:extLst>
          </p:cNvPr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2">
              <a:lumMod val="75000"/>
              <a:alpha val="81920"/>
            </a:schemeClr>
          </a:solidFill>
          <a:ln>
            <a:noFill/>
          </a:ln>
        </p:spPr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4" name="Google Shape;378;p10">
            <a:extLst>
              <a:ext uri="{FF2B5EF4-FFF2-40B4-BE49-F238E27FC236}">
                <a16:creationId xmlns:a16="http://schemas.microsoft.com/office/drawing/2014/main" id="{0C5899E2-3BA0-4E6B-9458-7E81C50EEC7B}"/>
              </a:ext>
            </a:extLst>
          </p:cNvPr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5" name="Google Shape;379;p10">
            <a:extLst>
              <a:ext uri="{FF2B5EF4-FFF2-40B4-BE49-F238E27FC236}">
                <a16:creationId xmlns:a16="http://schemas.microsoft.com/office/drawing/2014/main" id="{D254AECC-3938-4181-A325-204D7A907AEF}"/>
              </a:ext>
            </a:extLst>
          </p:cNvPr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6" name="Google Shape;380;p10">
            <a:extLst>
              <a:ext uri="{FF2B5EF4-FFF2-40B4-BE49-F238E27FC236}">
                <a16:creationId xmlns:a16="http://schemas.microsoft.com/office/drawing/2014/main" id="{2813A5BD-79C8-4619-ABB0-C3F65A00BE1F}"/>
              </a:ext>
            </a:extLst>
          </p:cNvPr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7" name="Google Shape;381;p10">
            <a:extLst>
              <a:ext uri="{FF2B5EF4-FFF2-40B4-BE49-F238E27FC236}">
                <a16:creationId xmlns:a16="http://schemas.microsoft.com/office/drawing/2014/main" id="{3492E110-372E-4B55-AE64-50568BDDD8F9}"/>
              </a:ext>
            </a:extLst>
          </p:cNvPr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8" name="Google Shape;382;p10">
            <a:extLst>
              <a:ext uri="{FF2B5EF4-FFF2-40B4-BE49-F238E27FC236}">
                <a16:creationId xmlns:a16="http://schemas.microsoft.com/office/drawing/2014/main" id="{C3EC4D94-BF16-4E2C-9D14-8A22048B21E8}"/>
              </a:ext>
            </a:extLst>
          </p:cNvPr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49" name="Google Shape;383;p10">
              <a:extLst>
                <a:ext uri="{FF2B5EF4-FFF2-40B4-BE49-F238E27FC236}">
                  <a16:creationId xmlns:a16="http://schemas.microsoft.com/office/drawing/2014/main" id="{2307430F-DBEB-4613-9C70-A53C8E96564C}"/>
                </a:ext>
              </a:extLst>
            </p:cNvPr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0" name="Google Shape;384;p10">
              <a:extLst>
                <a:ext uri="{FF2B5EF4-FFF2-40B4-BE49-F238E27FC236}">
                  <a16:creationId xmlns:a16="http://schemas.microsoft.com/office/drawing/2014/main" id="{CB231568-55DA-4E73-98B5-A633E9A4AE31}"/>
                </a:ext>
              </a:extLst>
            </p:cNvPr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1" name="Google Shape;385;p10">
              <a:extLst>
                <a:ext uri="{FF2B5EF4-FFF2-40B4-BE49-F238E27FC236}">
                  <a16:creationId xmlns:a16="http://schemas.microsoft.com/office/drawing/2014/main" id="{2DD4DEB8-29CA-4D58-8162-48199DE4B9AA}"/>
                </a:ext>
              </a:extLst>
            </p:cNvPr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52" name="Google Shape;386;p10">
            <a:extLst>
              <a:ext uri="{FF2B5EF4-FFF2-40B4-BE49-F238E27FC236}">
                <a16:creationId xmlns:a16="http://schemas.microsoft.com/office/drawing/2014/main" id="{DAAC1F8E-DDCF-4FA3-9BB8-50715322460A}"/>
              </a:ext>
            </a:extLst>
          </p:cNvPr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53" name="Google Shape;387;p10">
              <a:extLst>
                <a:ext uri="{FF2B5EF4-FFF2-40B4-BE49-F238E27FC236}">
                  <a16:creationId xmlns:a16="http://schemas.microsoft.com/office/drawing/2014/main" id="{7E638D81-9466-4D5C-9A72-A6465F93021C}"/>
                </a:ext>
              </a:extLst>
            </p:cNvPr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" name="Google Shape;388;p10">
              <a:extLst>
                <a:ext uri="{FF2B5EF4-FFF2-40B4-BE49-F238E27FC236}">
                  <a16:creationId xmlns:a16="http://schemas.microsoft.com/office/drawing/2014/main" id="{20AC4C40-56CD-4276-B49D-B9BDE127CD03}"/>
                </a:ext>
              </a:extLst>
            </p:cNvPr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" name="Google Shape;389;p10">
              <a:extLst>
                <a:ext uri="{FF2B5EF4-FFF2-40B4-BE49-F238E27FC236}">
                  <a16:creationId xmlns:a16="http://schemas.microsoft.com/office/drawing/2014/main" id="{D9E240AA-5C50-4A9D-B1CA-EB684374E48A}"/>
                </a:ext>
              </a:extLst>
            </p:cNvPr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" name="Google Shape;390;p10">
              <a:extLst>
                <a:ext uri="{FF2B5EF4-FFF2-40B4-BE49-F238E27FC236}">
                  <a16:creationId xmlns:a16="http://schemas.microsoft.com/office/drawing/2014/main" id="{4D24C775-A410-48D2-802F-39ED49ECE739}"/>
                </a:ext>
              </a:extLst>
            </p:cNvPr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" name="Google Shape;391;p10">
              <a:extLst>
                <a:ext uri="{FF2B5EF4-FFF2-40B4-BE49-F238E27FC236}">
                  <a16:creationId xmlns:a16="http://schemas.microsoft.com/office/drawing/2014/main" id="{501449A0-AD9E-42B7-BD9A-F72909E4C40C}"/>
                </a:ext>
              </a:extLst>
            </p:cNvPr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" name="Google Shape;392;p10">
              <a:extLst>
                <a:ext uri="{FF2B5EF4-FFF2-40B4-BE49-F238E27FC236}">
                  <a16:creationId xmlns:a16="http://schemas.microsoft.com/office/drawing/2014/main" id="{ADBAE61A-81B9-4E01-9A13-2504439E6B55}"/>
                </a:ext>
              </a:extLst>
            </p:cNvPr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9" name="Google Shape;393;p10">
              <a:extLst>
                <a:ext uri="{FF2B5EF4-FFF2-40B4-BE49-F238E27FC236}">
                  <a16:creationId xmlns:a16="http://schemas.microsoft.com/office/drawing/2014/main" id="{66BA5328-819F-455F-B61D-A7CDB291EF10}"/>
                </a:ext>
              </a:extLst>
            </p:cNvPr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0" name="Google Shape;394;p10">
              <a:extLst>
                <a:ext uri="{FF2B5EF4-FFF2-40B4-BE49-F238E27FC236}">
                  <a16:creationId xmlns:a16="http://schemas.microsoft.com/office/drawing/2014/main" id="{43672FE6-E43A-4059-8A44-33A23821C618}"/>
                </a:ext>
              </a:extLst>
            </p:cNvPr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" name="Google Shape;395;p10">
              <a:extLst>
                <a:ext uri="{FF2B5EF4-FFF2-40B4-BE49-F238E27FC236}">
                  <a16:creationId xmlns:a16="http://schemas.microsoft.com/office/drawing/2014/main" id="{80C9904F-D5AA-432D-8548-F50E4C96CED9}"/>
                </a:ext>
              </a:extLst>
            </p:cNvPr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" name="Google Shape;396;p10">
              <a:extLst>
                <a:ext uri="{FF2B5EF4-FFF2-40B4-BE49-F238E27FC236}">
                  <a16:creationId xmlns:a16="http://schemas.microsoft.com/office/drawing/2014/main" id="{7C8A3E4A-07DD-416B-82D2-110251B788EE}"/>
                </a:ext>
              </a:extLst>
            </p:cNvPr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" name="Google Shape;397;p10">
              <a:extLst>
                <a:ext uri="{FF2B5EF4-FFF2-40B4-BE49-F238E27FC236}">
                  <a16:creationId xmlns:a16="http://schemas.microsoft.com/office/drawing/2014/main" id="{0048EBBA-DE62-44ED-A11D-695003489AFC}"/>
                </a:ext>
              </a:extLst>
            </p:cNvPr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" name="Google Shape;398;p10">
              <a:extLst>
                <a:ext uri="{FF2B5EF4-FFF2-40B4-BE49-F238E27FC236}">
                  <a16:creationId xmlns:a16="http://schemas.microsoft.com/office/drawing/2014/main" id="{AD5E5A76-B9F0-4D87-8DEE-60F61B5E2331}"/>
                </a:ext>
              </a:extLst>
            </p:cNvPr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" name="Google Shape;399;p10">
              <a:extLst>
                <a:ext uri="{FF2B5EF4-FFF2-40B4-BE49-F238E27FC236}">
                  <a16:creationId xmlns:a16="http://schemas.microsoft.com/office/drawing/2014/main" id="{700BD953-A80F-4296-8027-9C8853945A3E}"/>
                </a:ext>
              </a:extLst>
            </p:cNvPr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6" name="Google Shape;400;p10">
              <a:extLst>
                <a:ext uri="{FF2B5EF4-FFF2-40B4-BE49-F238E27FC236}">
                  <a16:creationId xmlns:a16="http://schemas.microsoft.com/office/drawing/2014/main" id="{0A1B35D5-EBCA-47E2-956E-940CC9A94509}"/>
                </a:ext>
              </a:extLst>
            </p:cNvPr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" name="Google Shape;401;p10">
              <a:extLst>
                <a:ext uri="{FF2B5EF4-FFF2-40B4-BE49-F238E27FC236}">
                  <a16:creationId xmlns:a16="http://schemas.microsoft.com/office/drawing/2014/main" id="{C57AC538-606D-49ED-8875-CF36544FF5D1}"/>
                </a:ext>
              </a:extLst>
            </p:cNvPr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" name="Google Shape;402;p10">
              <a:extLst>
                <a:ext uri="{FF2B5EF4-FFF2-40B4-BE49-F238E27FC236}">
                  <a16:creationId xmlns:a16="http://schemas.microsoft.com/office/drawing/2014/main" id="{9ADA20AA-59BD-489D-A91A-E4E5F3D8A466}"/>
                </a:ext>
              </a:extLst>
            </p:cNvPr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" name="Google Shape;403;p10">
              <a:extLst>
                <a:ext uri="{FF2B5EF4-FFF2-40B4-BE49-F238E27FC236}">
                  <a16:creationId xmlns:a16="http://schemas.microsoft.com/office/drawing/2014/main" id="{6B9B573F-267A-441C-9AE4-7571EC184BCC}"/>
                </a:ext>
              </a:extLst>
            </p:cNvPr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" name="Google Shape;404;p10">
              <a:extLst>
                <a:ext uri="{FF2B5EF4-FFF2-40B4-BE49-F238E27FC236}">
                  <a16:creationId xmlns:a16="http://schemas.microsoft.com/office/drawing/2014/main" id="{AE5612D0-4B78-4518-BDA6-62F4D898D92E}"/>
                </a:ext>
              </a:extLst>
            </p:cNvPr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" name="Google Shape;405;p10">
              <a:extLst>
                <a:ext uri="{FF2B5EF4-FFF2-40B4-BE49-F238E27FC236}">
                  <a16:creationId xmlns:a16="http://schemas.microsoft.com/office/drawing/2014/main" id="{E162A82B-3083-442A-B0EF-53727F7ADFD7}"/>
                </a:ext>
              </a:extLst>
            </p:cNvPr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" name="Google Shape;406;p10">
              <a:extLst>
                <a:ext uri="{FF2B5EF4-FFF2-40B4-BE49-F238E27FC236}">
                  <a16:creationId xmlns:a16="http://schemas.microsoft.com/office/drawing/2014/main" id="{D57E3489-AD1C-4505-B6F5-8CEE5502D389}"/>
                </a:ext>
              </a:extLst>
            </p:cNvPr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" name="Google Shape;407;p10">
              <a:extLst>
                <a:ext uri="{FF2B5EF4-FFF2-40B4-BE49-F238E27FC236}">
                  <a16:creationId xmlns:a16="http://schemas.microsoft.com/office/drawing/2014/main" id="{3485AFFE-FD22-42E7-992F-071FC6C12C11}"/>
                </a:ext>
              </a:extLst>
            </p:cNvPr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4" name="Google Shape;408;p10">
              <a:extLst>
                <a:ext uri="{FF2B5EF4-FFF2-40B4-BE49-F238E27FC236}">
                  <a16:creationId xmlns:a16="http://schemas.microsoft.com/office/drawing/2014/main" id="{D84E9525-8B43-4545-AABD-14221932EE1F}"/>
                </a:ext>
              </a:extLst>
            </p:cNvPr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5" name="Google Shape;409;p10">
              <a:extLst>
                <a:ext uri="{FF2B5EF4-FFF2-40B4-BE49-F238E27FC236}">
                  <a16:creationId xmlns:a16="http://schemas.microsoft.com/office/drawing/2014/main" id="{F24E0E3E-784F-45C7-A929-F93D455DA7D6}"/>
                </a:ext>
              </a:extLst>
            </p:cNvPr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" name="Google Shape;410;p10">
              <a:extLst>
                <a:ext uri="{FF2B5EF4-FFF2-40B4-BE49-F238E27FC236}">
                  <a16:creationId xmlns:a16="http://schemas.microsoft.com/office/drawing/2014/main" id="{749EA96B-66B2-4168-9662-009F4AE5D409}"/>
                </a:ext>
              </a:extLst>
            </p:cNvPr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" name="Google Shape;411;p10">
              <a:extLst>
                <a:ext uri="{FF2B5EF4-FFF2-40B4-BE49-F238E27FC236}">
                  <a16:creationId xmlns:a16="http://schemas.microsoft.com/office/drawing/2014/main" id="{6976D529-E0F8-4167-B2BA-8B65BCA29BFC}"/>
                </a:ext>
              </a:extLst>
            </p:cNvPr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78" name="Google Shape;412;p10">
            <a:extLst>
              <a:ext uri="{FF2B5EF4-FFF2-40B4-BE49-F238E27FC236}">
                <a16:creationId xmlns:a16="http://schemas.microsoft.com/office/drawing/2014/main" id="{19E7B987-70B2-4FE5-86A7-0F3ED4862B85}"/>
              </a:ext>
            </a:extLst>
          </p:cNvPr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9" name="Google Shape;413;p10">
            <a:extLst>
              <a:ext uri="{FF2B5EF4-FFF2-40B4-BE49-F238E27FC236}">
                <a16:creationId xmlns:a16="http://schemas.microsoft.com/office/drawing/2014/main" id="{F3A14B50-9A60-44EE-B059-7EF493121D69}"/>
              </a:ext>
            </a:extLst>
          </p:cNvPr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0" name="Google Shape;414;p10">
            <a:extLst>
              <a:ext uri="{FF2B5EF4-FFF2-40B4-BE49-F238E27FC236}">
                <a16:creationId xmlns:a16="http://schemas.microsoft.com/office/drawing/2014/main" id="{454A52FF-C91D-4CE0-ADA8-4C793F839115}"/>
              </a:ext>
            </a:extLst>
          </p:cNvPr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1" name="Google Shape;415;p10">
            <a:extLst>
              <a:ext uri="{FF2B5EF4-FFF2-40B4-BE49-F238E27FC236}">
                <a16:creationId xmlns:a16="http://schemas.microsoft.com/office/drawing/2014/main" id="{C13C7EAA-19A8-4D9C-AAF7-0FAC6252CF64}"/>
              </a:ext>
            </a:extLst>
          </p:cNvPr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2" name="Google Shape;416;p10">
            <a:extLst>
              <a:ext uri="{FF2B5EF4-FFF2-40B4-BE49-F238E27FC236}">
                <a16:creationId xmlns:a16="http://schemas.microsoft.com/office/drawing/2014/main" id="{35250938-0204-4325-9E81-F76D720192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99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377;p10">
            <a:extLst>
              <a:ext uri="{FF2B5EF4-FFF2-40B4-BE49-F238E27FC236}">
                <a16:creationId xmlns:a16="http://schemas.microsoft.com/office/drawing/2014/main" id="{9E4DD31E-7190-469A-A2CB-50AB8EC47D42}"/>
              </a:ext>
            </a:extLst>
          </p:cNvPr>
          <p:cNvSpPr/>
          <p:nvPr/>
        </p:nvSpPr>
        <p:spPr>
          <a:xfrm>
            <a:off x="1" y="1676366"/>
            <a:ext cx="9137138" cy="697750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2">
              <a:lumMod val="75000"/>
              <a:alpha val="81920"/>
            </a:schemeClr>
          </a:solidFill>
          <a:ln>
            <a:noFill/>
          </a:ln>
        </p:spPr>
        <p:txBody>
          <a:bodyPr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9" name="Google Shape;378;p10">
            <a:extLst>
              <a:ext uri="{FF2B5EF4-FFF2-40B4-BE49-F238E27FC236}">
                <a16:creationId xmlns:a16="http://schemas.microsoft.com/office/drawing/2014/main" id="{E34B0F4A-90A7-40FB-8D2A-1AED8B9086E2}"/>
              </a:ext>
            </a:extLst>
          </p:cNvPr>
          <p:cNvSpPr/>
          <p:nvPr/>
        </p:nvSpPr>
        <p:spPr>
          <a:xfrm>
            <a:off x="1" y="1805055"/>
            <a:ext cx="9143999" cy="572358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  <p:txBody>
          <a:bodyPr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0" name="Google Shape;380;p10">
            <a:extLst>
              <a:ext uri="{FF2B5EF4-FFF2-40B4-BE49-F238E27FC236}">
                <a16:creationId xmlns:a16="http://schemas.microsoft.com/office/drawing/2014/main" id="{F19B3240-ECB9-4C98-B2F1-63E06F203859}"/>
              </a:ext>
            </a:extLst>
          </p:cNvPr>
          <p:cNvSpPr/>
          <p:nvPr/>
        </p:nvSpPr>
        <p:spPr>
          <a:xfrm rot="8100000">
            <a:off x="6068493" y="1753945"/>
            <a:ext cx="122329" cy="120077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1" name="Google Shape;381;p10">
            <a:extLst>
              <a:ext uri="{FF2B5EF4-FFF2-40B4-BE49-F238E27FC236}">
                <a16:creationId xmlns:a16="http://schemas.microsoft.com/office/drawing/2014/main" id="{A191B3E4-5253-469D-9EE2-39A0DB642711}"/>
              </a:ext>
            </a:extLst>
          </p:cNvPr>
          <p:cNvSpPr/>
          <p:nvPr/>
        </p:nvSpPr>
        <p:spPr>
          <a:xfrm rot="8100000">
            <a:off x="7211493" y="1787295"/>
            <a:ext cx="122329" cy="120077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92" name="Google Shape;382;p10">
            <a:extLst>
              <a:ext uri="{FF2B5EF4-FFF2-40B4-BE49-F238E27FC236}">
                <a16:creationId xmlns:a16="http://schemas.microsoft.com/office/drawing/2014/main" id="{740D833D-F77C-4871-8047-AAE757F89909}"/>
              </a:ext>
            </a:extLst>
          </p:cNvPr>
          <p:cNvGrpSpPr/>
          <p:nvPr/>
        </p:nvGrpSpPr>
        <p:grpSpPr>
          <a:xfrm>
            <a:off x="19050" y="1689642"/>
            <a:ext cx="9146661" cy="582995"/>
            <a:chOff x="-9525" y="4462475"/>
            <a:chExt cx="9167825" cy="595300"/>
          </a:xfrm>
        </p:grpSpPr>
        <p:sp>
          <p:nvSpPr>
            <p:cNvPr id="123" name="Google Shape;383;p10">
              <a:extLst>
                <a:ext uri="{FF2B5EF4-FFF2-40B4-BE49-F238E27FC236}">
                  <a16:creationId xmlns:a16="http://schemas.microsoft.com/office/drawing/2014/main" id="{C9462B2B-EEC5-4660-A346-C924EDFCF8B3}"/>
                </a:ext>
              </a:extLst>
            </p:cNvPr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4" name="Google Shape;384;p10">
              <a:extLst>
                <a:ext uri="{FF2B5EF4-FFF2-40B4-BE49-F238E27FC236}">
                  <a16:creationId xmlns:a16="http://schemas.microsoft.com/office/drawing/2014/main" id="{B95F2A12-D0E2-4164-8B70-A1DEB731D988}"/>
                </a:ext>
              </a:extLst>
            </p:cNvPr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5" name="Google Shape;385;p10">
              <a:extLst>
                <a:ext uri="{FF2B5EF4-FFF2-40B4-BE49-F238E27FC236}">
                  <a16:creationId xmlns:a16="http://schemas.microsoft.com/office/drawing/2014/main" id="{B23D2548-6B77-48F7-AE0A-99904A387CDF}"/>
                </a:ext>
              </a:extLst>
            </p:cNvPr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93" name="Google Shape;386;p10">
            <a:extLst>
              <a:ext uri="{FF2B5EF4-FFF2-40B4-BE49-F238E27FC236}">
                <a16:creationId xmlns:a16="http://schemas.microsoft.com/office/drawing/2014/main" id="{BD30295D-04AD-499C-9604-795F8C096049}"/>
              </a:ext>
            </a:extLst>
          </p:cNvPr>
          <p:cNvGrpSpPr/>
          <p:nvPr/>
        </p:nvGrpSpPr>
        <p:grpSpPr>
          <a:xfrm>
            <a:off x="-14261" y="1671638"/>
            <a:ext cx="9179972" cy="629500"/>
            <a:chOff x="-42837" y="4443488"/>
            <a:chExt cx="9229575" cy="642787"/>
          </a:xfrm>
        </p:grpSpPr>
        <p:sp>
          <p:nvSpPr>
            <p:cNvPr id="98" name="Google Shape;387;p10">
              <a:extLst>
                <a:ext uri="{FF2B5EF4-FFF2-40B4-BE49-F238E27FC236}">
                  <a16:creationId xmlns:a16="http://schemas.microsoft.com/office/drawing/2014/main" id="{B3CFD6B5-5D59-4DB2-9712-2A2C491A57F3}"/>
                </a:ext>
              </a:extLst>
            </p:cNvPr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" name="Google Shape;388;p10">
              <a:extLst>
                <a:ext uri="{FF2B5EF4-FFF2-40B4-BE49-F238E27FC236}">
                  <a16:creationId xmlns:a16="http://schemas.microsoft.com/office/drawing/2014/main" id="{529CCDE4-1994-4C26-9111-A037BF9B0908}"/>
                </a:ext>
              </a:extLst>
            </p:cNvPr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" name="Google Shape;389;p10">
              <a:extLst>
                <a:ext uri="{FF2B5EF4-FFF2-40B4-BE49-F238E27FC236}">
                  <a16:creationId xmlns:a16="http://schemas.microsoft.com/office/drawing/2014/main" id="{A43C24FD-6908-4C85-B8DF-7C738179C868}"/>
                </a:ext>
              </a:extLst>
            </p:cNvPr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" name="Google Shape;390;p10">
              <a:extLst>
                <a:ext uri="{FF2B5EF4-FFF2-40B4-BE49-F238E27FC236}">
                  <a16:creationId xmlns:a16="http://schemas.microsoft.com/office/drawing/2014/main" id="{4AE6311C-B7B6-4EE2-8F26-8BFD83903692}"/>
                </a:ext>
              </a:extLst>
            </p:cNvPr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" name="Google Shape;391;p10">
              <a:extLst>
                <a:ext uri="{FF2B5EF4-FFF2-40B4-BE49-F238E27FC236}">
                  <a16:creationId xmlns:a16="http://schemas.microsoft.com/office/drawing/2014/main" id="{8CE48266-4C06-483A-AAE6-5674613A64C3}"/>
                </a:ext>
              </a:extLst>
            </p:cNvPr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" name="Google Shape;392;p10">
              <a:extLst>
                <a:ext uri="{FF2B5EF4-FFF2-40B4-BE49-F238E27FC236}">
                  <a16:creationId xmlns:a16="http://schemas.microsoft.com/office/drawing/2014/main" id="{7BE5432F-52CE-450A-B904-E97327729727}"/>
                </a:ext>
              </a:extLst>
            </p:cNvPr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" name="Google Shape;393;p10">
              <a:extLst>
                <a:ext uri="{FF2B5EF4-FFF2-40B4-BE49-F238E27FC236}">
                  <a16:creationId xmlns:a16="http://schemas.microsoft.com/office/drawing/2014/main" id="{77473303-718D-494A-992F-0B27F79470F7}"/>
                </a:ext>
              </a:extLst>
            </p:cNvPr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" name="Google Shape;394;p10">
              <a:extLst>
                <a:ext uri="{FF2B5EF4-FFF2-40B4-BE49-F238E27FC236}">
                  <a16:creationId xmlns:a16="http://schemas.microsoft.com/office/drawing/2014/main" id="{DFCBAD7A-5529-4405-971A-06C08B2C37F8}"/>
                </a:ext>
              </a:extLst>
            </p:cNvPr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" name="Google Shape;395;p10">
              <a:extLst>
                <a:ext uri="{FF2B5EF4-FFF2-40B4-BE49-F238E27FC236}">
                  <a16:creationId xmlns:a16="http://schemas.microsoft.com/office/drawing/2014/main" id="{FF0F089F-69FD-4486-AAFC-C932A0D55F1E}"/>
                </a:ext>
              </a:extLst>
            </p:cNvPr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" name="Google Shape;396;p10">
              <a:extLst>
                <a:ext uri="{FF2B5EF4-FFF2-40B4-BE49-F238E27FC236}">
                  <a16:creationId xmlns:a16="http://schemas.microsoft.com/office/drawing/2014/main" id="{45F3709A-56B5-4451-9F9F-3D5F37FB1B33}"/>
                </a:ext>
              </a:extLst>
            </p:cNvPr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" name="Google Shape;397;p10">
              <a:extLst>
                <a:ext uri="{FF2B5EF4-FFF2-40B4-BE49-F238E27FC236}">
                  <a16:creationId xmlns:a16="http://schemas.microsoft.com/office/drawing/2014/main" id="{21AB6159-4BCB-4F66-8EC5-588D7983C45B}"/>
                </a:ext>
              </a:extLst>
            </p:cNvPr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" name="Google Shape;398;p10">
              <a:extLst>
                <a:ext uri="{FF2B5EF4-FFF2-40B4-BE49-F238E27FC236}">
                  <a16:creationId xmlns:a16="http://schemas.microsoft.com/office/drawing/2014/main" id="{ADA90352-C776-4D84-BC69-4E5BC12CCE36}"/>
                </a:ext>
              </a:extLst>
            </p:cNvPr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" name="Google Shape;399;p10">
              <a:extLst>
                <a:ext uri="{FF2B5EF4-FFF2-40B4-BE49-F238E27FC236}">
                  <a16:creationId xmlns:a16="http://schemas.microsoft.com/office/drawing/2014/main" id="{860EA5BF-A6C0-48A6-B842-95547E909149}"/>
                </a:ext>
              </a:extLst>
            </p:cNvPr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" name="Google Shape;400;p10">
              <a:extLst>
                <a:ext uri="{FF2B5EF4-FFF2-40B4-BE49-F238E27FC236}">
                  <a16:creationId xmlns:a16="http://schemas.microsoft.com/office/drawing/2014/main" id="{42F695A9-E31A-4BE1-A0E4-BA10922B4B3C}"/>
                </a:ext>
              </a:extLst>
            </p:cNvPr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" name="Google Shape;401;p10">
              <a:extLst>
                <a:ext uri="{FF2B5EF4-FFF2-40B4-BE49-F238E27FC236}">
                  <a16:creationId xmlns:a16="http://schemas.microsoft.com/office/drawing/2014/main" id="{90510437-02D0-4F94-A403-624A9B5A174C}"/>
                </a:ext>
              </a:extLst>
            </p:cNvPr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" name="Google Shape;402;p10">
              <a:extLst>
                <a:ext uri="{FF2B5EF4-FFF2-40B4-BE49-F238E27FC236}">
                  <a16:creationId xmlns:a16="http://schemas.microsoft.com/office/drawing/2014/main" id="{FACB3130-CA56-48C3-AEAD-5A43BBB09788}"/>
                </a:ext>
              </a:extLst>
            </p:cNvPr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" name="Google Shape;403;p10">
              <a:extLst>
                <a:ext uri="{FF2B5EF4-FFF2-40B4-BE49-F238E27FC236}">
                  <a16:creationId xmlns:a16="http://schemas.microsoft.com/office/drawing/2014/main" id="{54AD1E8D-B280-4783-A230-7B81974C5C1F}"/>
                </a:ext>
              </a:extLst>
            </p:cNvPr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" name="Google Shape;404;p10">
              <a:extLst>
                <a:ext uri="{FF2B5EF4-FFF2-40B4-BE49-F238E27FC236}">
                  <a16:creationId xmlns:a16="http://schemas.microsoft.com/office/drawing/2014/main" id="{31AAE0A1-8A26-4C96-8EA2-525754EAD3CD}"/>
                </a:ext>
              </a:extLst>
            </p:cNvPr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" name="Google Shape;405;p10">
              <a:extLst>
                <a:ext uri="{FF2B5EF4-FFF2-40B4-BE49-F238E27FC236}">
                  <a16:creationId xmlns:a16="http://schemas.microsoft.com/office/drawing/2014/main" id="{2519E1D5-5B80-4D66-9B74-4BCCB04E1104}"/>
                </a:ext>
              </a:extLst>
            </p:cNvPr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" name="Google Shape;406;p10">
              <a:extLst>
                <a:ext uri="{FF2B5EF4-FFF2-40B4-BE49-F238E27FC236}">
                  <a16:creationId xmlns:a16="http://schemas.microsoft.com/office/drawing/2014/main" id="{908586EA-3552-4A1A-B25F-4A18A88943F5}"/>
                </a:ext>
              </a:extLst>
            </p:cNvPr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8" name="Google Shape;407;p10">
              <a:extLst>
                <a:ext uri="{FF2B5EF4-FFF2-40B4-BE49-F238E27FC236}">
                  <a16:creationId xmlns:a16="http://schemas.microsoft.com/office/drawing/2014/main" id="{5D62F17B-C8E3-4589-93D9-19FB73813322}"/>
                </a:ext>
              </a:extLst>
            </p:cNvPr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9" name="Google Shape;408;p10">
              <a:extLst>
                <a:ext uri="{FF2B5EF4-FFF2-40B4-BE49-F238E27FC236}">
                  <a16:creationId xmlns:a16="http://schemas.microsoft.com/office/drawing/2014/main" id="{153AB0AB-358E-4571-BCDD-BF8FE9311977}"/>
                </a:ext>
              </a:extLst>
            </p:cNvPr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" name="Google Shape;409;p10">
              <a:extLst>
                <a:ext uri="{FF2B5EF4-FFF2-40B4-BE49-F238E27FC236}">
                  <a16:creationId xmlns:a16="http://schemas.microsoft.com/office/drawing/2014/main" id="{F6C6EB97-6EFD-4E37-A6AE-EC550EA74B4F}"/>
                </a:ext>
              </a:extLst>
            </p:cNvPr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1" name="Google Shape;410;p10">
              <a:extLst>
                <a:ext uri="{FF2B5EF4-FFF2-40B4-BE49-F238E27FC236}">
                  <a16:creationId xmlns:a16="http://schemas.microsoft.com/office/drawing/2014/main" id="{32D5C79A-42CB-4AD9-9481-3F1838DF16B2}"/>
                </a:ext>
              </a:extLst>
            </p:cNvPr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" name="Google Shape;411;p10">
              <a:extLst>
                <a:ext uri="{FF2B5EF4-FFF2-40B4-BE49-F238E27FC236}">
                  <a16:creationId xmlns:a16="http://schemas.microsoft.com/office/drawing/2014/main" id="{4185F348-B091-4A12-A075-9EA38434220C}"/>
                </a:ext>
              </a:extLst>
            </p:cNvPr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94" name="Google Shape;412;p10">
            <a:extLst>
              <a:ext uri="{FF2B5EF4-FFF2-40B4-BE49-F238E27FC236}">
                <a16:creationId xmlns:a16="http://schemas.microsoft.com/office/drawing/2014/main" id="{DF5CDA5D-0CA3-4B40-971C-110050D90089}"/>
              </a:ext>
            </a:extLst>
          </p:cNvPr>
          <p:cNvSpPr/>
          <p:nvPr/>
        </p:nvSpPr>
        <p:spPr>
          <a:xfrm>
            <a:off x="3019275" y="1803431"/>
            <a:ext cx="114335" cy="112231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5" name="Google Shape;413;p10">
            <a:extLst>
              <a:ext uri="{FF2B5EF4-FFF2-40B4-BE49-F238E27FC236}">
                <a16:creationId xmlns:a16="http://schemas.microsoft.com/office/drawing/2014/main" id="{9C548B49-DB83-41A2-8AC1-EEA13C944337}"/>
              </a:ext>
            </a:extLst>
          </p:cNvPr>
          <p:cNvSpPr/>
          <p:nvPr/>
        </p:nvSpPr>
        <p:spPr>
          <a:xfrm>
            <a:off x="1114275" y="2089181"/>
            <a:ext cx="114335" cy="112231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6" name="Google Shape;414;p10">
            <a:extLst>
              <a:ext uri="{FF2B5EF4-FFF2-40B4-BE49-F238E27FC236}">
                <a16:creationId xmlns:a16="http://schemas.microsoft.com/office/drawing/2014/main" id="{CC50A9AA-65BD-4E1D-A7DD-B36D78591866}"/>
              </a:ext>
            </a:extLst>
          </p:cNvPr>
          <p:cNvSpPr/>
          <p:nvPr/>
        </p:nvSpPr>
        <p:spPr>
          <a:xfrm>
            <a:off x="4924275" y="1733263"/>
            <a:ext cx="114335" cy="112231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DDDF7574-C0F9-43F3-90FF-994B6CF7457C}"/>
              </a:ext>
            </a:extLst>
          </p:cNvPr>
          <p:cNvSpPr/>
          <p:nvPr/>
        </p:nvSpPr>
        <p:spPr>
          <a:xfrm>
            <a:off x="0" y="2267985"/>
            <a:ext cx="9144000" cy="2875515"/>
          </a:xfrm>
          <a:prstGeom prst="rect">
            <a:avLst/>
          </a:prstGeom>
          <a:solidFill>
            <a:srgbClr val="0CC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29" name="Google Shape;488;p16">
            <a:extLst>
              <a:ext uri="{FF2B5EF4-FFF2-40B4-BE49-F238E27FC236}">
                <a16:creationId xmlns:a16="http://schemas.microsoft.com/office/drawing/2014/main" id="{D45C58E6-9FF2-4326-A825-E652F8FEA0D9}"/>
              </a:ext>
            </a:extLst>
          </p:cNvPr>
          <p:cNvSpPr txBox="1">
            <a:spLocks/>
          </p:cNvSpPr>
          <p:nvPr/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B Nazanin" panose="00000400000000000000" pitchFamily="2" charset="-78"/>
                <a:sym typeface="Oswald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B Nazanin" panose="00000400000000000000" pitchFamily="2" charset="-78"/>
              <a:sym typeface="Oswald"/>
            </a:endParaRPr>
          </a:p>
        </p:txBody>
      </p:sp>
      <p:sp>
        <p:nvSpPr>
          <p:cNvPr id="130" name="Google Shape;766;p37">
            <a:extLst>
              <a:ext uri="{FF2B5EF4-FFF2-40B4-BE49-F238E27FC236}">
                <a16:creationId xmlns:a16="http://schemas.microsoft.com/office/drawing/2014/main" id="{C32012CF-9EAB-4E44-9041-9E3F0DDD445E}"/>
              </a:ext>
            </a:extLst>
          </p:cNvPr>
          <p:cNvSpPr txBox="1">
            <a:spLocks/>
          </p:cNvSpPr>
          <p:nvPr/>
        </p:nvSpPr>
        <p:spPr>
          <a:xfrm>
            <a:off x="-105508" y="2978212"/>
            <a:ext cx="935501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lvl="0" defTabSz="914400" rtl="1">
              <a:defRPr/>
            </a:pPr>
            <a:r>
              <a:rPr lang="fa-IR" sz="5400" b="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B Nazanin" panose="00000400000000000000" pitchFamily="2" charset="-78"/>
              </a:rPr>
              <a:t>با تشکر از شما دوستان عزیز...!</a:t>
            </a:r>
            <a:endParaRPr kumimoji="0" lang="es-PE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B Nazanin" panose="00000400000000000000" pitchFamily="2" charset="-78"/>
              <a:sym typeface="Oswald"/>
            </a:endParaRPr>
          </a:p>
        </p:txBody>
      </p:sp>
      <p:sp>
        <p:nvSpPr>
          <p:cNvPr id="43" name="TextBox 32">
            <a:extLst>
              <a:ext uri="{FF2B5EF4-FFF2-40B4-BE49-F238E27FC236}">
                <a16:creationId xmlns:a16="http://schemas.microsoft.com/office/drawing/2014/main" id="{C83E40CA-AFAF-4B4E-958D-152A57A5967A}"/>
              </a:ext>
            </a:extLst>
          </p:cNvPr>
          <p:cNvSpPr txBox="1"/>
          <p:nvPr/>
        </p:nvSpPr>
        <p:spPr>
          <a:xfrm>
            <a:off x="1617153" y="3922176"/>
            <a:ext cx="5902834" cy="492420"/>
          </a:xfrm>
          <a:prstGeom prst="rect">
            <a:avLst/>
          </a:prstGeom>
          <a:noFill/>
        </p:spPr>
        <p:txBody>
          <a:bodyPr wrap="square"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rtl="1">
              <a:lnSpc>
                <a:spcPct val="150000"/>
              </a:lnSpc>
              <a:defRPr/>
            </a:pPr>
            <a:r>
              <a:rPr lang="fa-IR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ممنون از تماشای شما متشکرم</a:t>
            </a:r>
            <a:endParaRPr kumimoji="0" lang="id-ID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85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3078474" y="1177731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2449413" y="1230629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3080037" y="3448771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5683723" y="2799539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2444694" y="3540047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4303477" y="2790495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6792200" y="2759049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3707545" y="1197656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4297689" y="1197657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3601877" y="3522855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4888437" y="1161573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5550838" y="1126845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4273732" y="3509333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3097567" y="2784279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1795305" y="2717554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1776605" y="3518686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6089449" y="1213133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6694038" y="1213183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5517033" y="3492133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4860750" y="3492133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6173307" y="3492133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6829590" y="3492133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1757816" y="1167699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5520278" y="4123544"/>
            <a:ext cx="303114" cy="420175"/>
            <a:chOff x="7025856" y="4064928"/>
            <a:chExt cx="303114" cy="4201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1729770" y="1859289"/>
            <a:ext cx="483150" cy="480763"/>
            <a:chOff x="3235348" y="1800673"/>
            <a:chExt cx="483150" cy="4807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1794336" y="4272810"/>
            <a:ext cx="371547" cy="331551"/>
            <a:chOff x="3299914" y="4214195"/>
            <a:chExt cx="371547" cy="33155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4818951" y="4185092"/>
            <a:ext cx="372408" cy="364370"/>
            <a:chOff x="6324529" y="4126476"/>
            <a:chExt cx="372408" cy="36437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2458593" y="4215661"/>
            <a:ext cx="352263" cy="356771"/>
            <a:chOff x="3964170" y="4157045"/>
            <a:chExt cx="352263" cy="35677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6160349" y="4232129"/>
            <a:ext cx="365202" cy="332677"/>
            <a:chOff x="7665927" y="4173513"/>
            <a:chExt cx="365202" cy="33267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3052524" y="4216318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6823372" y="4199430"/>
            <a:ext cx="357082" cy="363401"/>
            <a:chOff x="8328949" y="4140814"/>
            <a:chExt cx="357082" cy="36340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3620676" y="4217215"/>
            <a:ext cx="365202" cy="363400"/>
            <a:chOff x="5126254" y="4158599"/>
            <a:chExt cx="365202" cy="363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4227464" y="4252108"/>
            <a:ext cx="362504" cy="283866"/>
            <a:chOff x="5733041" y="4193493"/>
            <a:chExt cx="362504" cy="2838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2418040" y="1950362"/>
            <a:ext cx="360502" cy="414716"/>
            <a:chOff x="3923617" y="1891747"/>
            <a:chExt cx="360502" cy="4147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5487900" y="1947299"/>
            <a:ext cx="416125" cy="415100"/>
            <a:chOff x="6993477" y="1888684"/>
            <a:chExt cx="416125" cy="4151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3064237" y="1950362"/>
            <a:ext cx="480718" cy="415100"/>
            <a:chOff x="4569814" y="1891747"/>
            <a:chExt cx="480718" cy="4151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6079572" y="1926131"/>
            <a:ext cx="421867" cy="414489"/>
            <a:chOff x="7585149" y="1867515"/>
            <a:chExt cx="421867" cy="41448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3696260" y="1951177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6724836" y="1926350"/>
            <a:ext cx="415101" cy="378030"/>
            <a:chOff x="8230413" y="1867735"/>
            <a:chExt cx="415101" cy="378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4270915" y="1930967"/>
            <a:ext cx="415128" cy="414872"/>
            <a:chOff x="5776493" y="1872352"/>
            <a:chExt cx="415128" cy="41487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4891436" y="1914975"/>
            <a:ext cx="418200" cy="413070"/>
            <a:chOff x="6397014" y="1856360"/>
            <a:chExt cx="418200" cy="41307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2379963" y="2658364"/>
            <a:ext cx="501822" cy="501823"/>
            <a:chOff x="3885541" y="2599748"/>
            <a:chExt cx="501822" cy="50182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3675184" y="2729267"/>
            <a:ext cx="395020" cy="395021"/>
            <a:chOff x="5180761" y="2670651"/>
            <a:chExt cx="395020" cy="3950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6087700" y="2785539"/>
            <a:ext cx="441298" cy="284452"/>
            <a:chOff x="7593278" y="2726923"/>
            <a:chExt cx="441298" cy="28445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4926832" y="2806927"/>
            <a:ext cx="338931" cy="317744"/>
            <a:chOff x="6432410" y="2748311"/>
            <a:chExt cx="338931" cy="31774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925113" y="380865"/>
            <a:ext cx="7003286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3184616" y="1195279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3877712" y="120616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2490980" y="1195279"/>
            <a:ext cx="415402" cy="489222"/>
            <a:chOff x="3837179" y="1242450"/>
            <a:chExt cx="415402" cy="489222"/>
          </a:xfrm>
          <a:solidFill>
            <a:schemeClr val="accent2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accent4">
                    <a:lumMod val="50000"/>
                  </a:schemeClr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accent4">
                    <a:lumMod val="50000"/>
                  </a:schemeClr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1811470" y="122182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7137804" y="120618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2483773" y="40341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1782667" y="403418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3880968" y="40341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3177400" y="40341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4597282" y="402487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5264739" y="4057068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6505333" y="4016039"/>
            <a:ext cx="410839" cy="437879"/>
            <a:chOff x="7851532" y="4063209"/>
            <a:chExt cx="410839" cy="437879"/>
          </a:xfrm>
          <a:solidFill>
            <a:schemeClr val="accent2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2637393" y="2729945"/>
            <a:ext cx="392753" cy="381085"/>
            <a:chOff x="3983592" y="2777115"/>
            <a:chExt cx="392753" cy="381085"/>
          </a:xfrm>
          <a:solidFill>
            <a:schemeClr val="accent2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3232009" y="2704634"/>
            <a:ext cx="392753" cy="410263"/>
            <a:chOff x="4578208" y="2751804"/>
            <a:chExt cx="392753" cy="410263"/>
          </a:xfrm>
          <a:solidFill>
            <a:schemeClr val="accent2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5783925" y="2713649"/>
            <a:ext cx="359660" cy="371036"/>
            <a:chOff x="7130125" y="2760820"/>
            <a:chExt cx="359660" cy="371036"/>
          </a:xfrm>
          <a:solidFill>
            <a:schemeClr val="accent2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5057316" y="1132451"/>
            <a:ext cx="515511" cy="543501"/>
            <a:chOff x="6403515" y="1179621"/>
            <a:chExt cx="515511" cy="543501"/>
          </a:xfrm>
          <a:solidFill>
            <a:schemeClr val="accent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3883281" y="268349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7128121" y="2025966"/>
            <a:ext cx="350645" cy="379421"/>
            <a:chOff x="8474320" y="2073136"/>
            <a:chExt cx="350645" cy="379421"/>
          </a:xfrm>
          <a:solidFill>
            <a:schemeClr val="accent2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4520087" y="1163175"/>
            <a:ext cx="427692" cy="535545"/>
            <a:chOff x="5866287" y="1210345"/>
            <a:chExt cx="427692" cy="535545"/>
          </a:xfrm>
          <a:solidFill>
            <a:schemeClr val="accent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4597282" y="2683173"/>
            <a:ext cx="392752" cy="418456"/>
            <a:chOff x="5943481" y="2730343"/>
            <a:chExt cx="392752" cy="418456"/>
          </a:xfrm>
          <a:solidFill>
            <a:schemeClr val="accent2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5722533" y="1176681"/>
            <a:ext cx="512987" cy="541708"/>
            <a:chOff x="7068732" y="1223851"/>
            <a:chExt cx="512987" cy="541708"/>
          </a:xfrm>
          <a:solidFill>
            <a:schemeClr val="accent2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1860684" y="2681893"/>
            <a:ext cx="392753" cy="419645"/>
            <a:chOff x="3206883" y="2729063"/>
            <a:chExt cx="392753" cy="419645"/>
          </a:xfrm>
          <a:solidFill>
            <a:schemeClr val="accent2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5214767" y="2741045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6515957" y="2695571"/>
            <a:ext cx="359688" cy="378726"/>
            <a:chOff x="7862157" y="2742742"/>
            <a:chExt cx="359688" cy="378726"/>
          </a:xfrm>
          <a:solidFill>
            <a:schemeClr val="accent2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2489270" y="3419777"/>
            <a:ext cx="316967" cy="383407"/>
            <a:chOff x="3835469" y="3466947"/>
            <a:chExt cx="316967" cy="383407"/>
          </a:xfrm>
          <a:solidFill>
            <a:schemeClr val="accent2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3877951" y="3423444"/>
            <a:ext cx="365019" cy="360365"/>
            <a:chOff x="5224150" y="3470614"/>
            <a:chExt cx="365019" cy="360365"/>
          </a:xfrm>
          <a:solidFill>
            <a:schemeClr val="accent2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4578390" y="3392052"/>
            <a:ext cx="360237" cy="383893"/>
            <a:chOff x="5924589" y="3439222"/>
            <a:chExt cx="360237" cy="383893"/>
          </a:xfrm>
          <a:solidFill>
            <a:schemeClr val="accent2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7181503" y="2701854"/>
            <a:ext cx="259506" cy="362596"/>
            <a:chOff x="8527703" y="2749024"/>
            <a:chExt cx="259506" cy="362596"/>
          </a:xfrm>
          <a:solidFill>
            <a:schemeClr val="accent2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5238550" y="3434150"/>
            <a:ext cx="361179" cy="338858"/>
            <a:chOff x="6584749" y="3481321"/>
            <a:chExt cx="361179" cy="338858"/>
          </a:xfrm>
          <a:solidFill>
            <a:schemeClr val="accent2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1786095" y="3363340"/>
            <a:ext cx="360210" cy="381844"/>
            <a:chOff x="3132295" y="3410510"/>
            <a:chExt cx="360210" cy="381844"/>
          </a:xfrm>
          <a:solidFill>
            <a:schemeClr val="accent2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5790327" y="3372118"/>
            <a:ext cx="362139" cy="386982"/>
            <a:chOff x="7136526" y="3419289"/>
            <a:chExt cx="362139" cy="386982"/>
          </a:xfrm>
          <a:solidFill>
            <a:schemeClr val="accent2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5769039" y="3917558"/>
            <a:ext cx="532226" cy="525935"/>
            <a:chOff x="7115239" y="3964728"/>
            <a:chExt cx="532226" cy="525935"/>
          </a:xfrm>
          <a:solidFill>
            <a:schemeClr val="accent2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7139597" y="3290005"/>
            <a:ext cx="413345" cy="440549"/>
            <a:chOff x="8485796" y="3337175"/>
            <a:chExt cx="413345" cy="440549"/>
          </a:xfrm>
          <a:solidFill>
            <a:schemeClr val="accent2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3172316" y="3458200"/>
            <a:ext cx="362148" cy="384935"/>
            <a:chOff x="4518516" y="3505370"/>
            <a:chExt cx="362148" cy="384935"/>
          </a:xfrm>
          <a:solidFill>
            <a:schemeClr val="accent2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6515309" y="3358109"/>
            <a:ext cx="340046" cy="360374"/>
            <a:chOff x="7861508" y="3405280"/>
            <a:chExt cx="340046" cy="360374"/>
          </a:xfrm>
          <a:solidFill>
            <a:schemeClr val="accent2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6434384" y="1907404"/>
            <a:ext cx="472799" cy="502554"/>
            <a:chOff x="7780583" y="1954575"/>
            <a:chExt cx="472799" cy="502554"/>
          </a:xfrm>
          <a:solidFill>
            <a:schemeClr val="accent2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2440742" y="1943569"/>
            <a:ext cx="470294" cy="502554"/>
            <a:chOff x="3786941" y="1990740"/>
            <a:chExt cx="470294" cy="502554"/>
          </a:xfrm>
          <a:solidFill>
            <a:schemeClr val="accent2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5779188" y="1947738"/>
            <a:ext cx="304760" cy="502545"/>
            <a:chOff x="7125388" y="1994909"/>
            <a:chExt cx="304760" cy="502545"/>
          </a:xfrm>
          <a:solidFill>
            <a:schemeClr val="accent2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3167453" y="1934398"/>
            <a:ext cx="470257" cy="499874"/>
            <a:chOff x="4513652" y="1981568"/>
            <a:chExt cx="470257" cy="499874"/>
          </a:xfrm>
          <a:solidFill>
            <a:schemeClr val="accent2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3837094" y="1942884"/>
            <a:ext cx="471528" cy="504319"/>
            <a:chOff x="5183294" y="1990054"/>
            <a:chExt cx="471528" cy="504319"/>
          </a:xfrm>
          <a:solidFill>
            <a:schemeClr val="accent2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1782676" y="1954523"/>
            <a:ext cx="471529" cy="502554"/>
            <a:chOff x="3128875" y="2001694"/>
            <a:chExt cx="471529" cy="502554"/>
          </a:xfrm>
          <a:solidFill>
            <a:schemeClr val="accent2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4548598" y="1943240"/>
            <a:ext cx="441444" cy="500460"/>
            <a:chOff x="5894798" y="1990411"/>
            <a:chExt cx="441444" cy="500460"/>
          </a:xfrm>
          <a:solidFill>
            <a:schemeClr val="accent2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5105651" y="1943075"/>
            <a:ext cx="479054" cy="501182"/>
            <a:chOff x="6451850" y="1990246"/>
            <a:chExt cx="479054" cy="501182"/>
          </a:xfrm>
          <a:solidFill>
            <a:schemeClr val="accent2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7192247" y="4119339"/>
            <a:ext cx="327922" cy="324154"/>
            <a:chOff x="8538447" y="4166509"/>
            <a:chExt cx="327922" cy="324154"/>
          </a:xfrm>
          <a:solidFill>
            <a:schemeClr val="accent2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6463837" y="1266969"/>
            <a:ext cx="445504" cy="476017"/>
            <a:chOff x="7810036" y="1314139"/>
            <a:chExt cx="445504" cy="476017"/>
          </a:xfrm>
          <a:solidFill>
            <a:schemeClr val="accent2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156795" y="411143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4954897" y="3478936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5433148" y="3546271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6849755" y="3595466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6893673" y="4496525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1798362" y="3526366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3662786" y="4336771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4290870" y="4464549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2507041" y="4385105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4925381" y="4416808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6220529" y="4443134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2406063" y="3624251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1948259" y="4270623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5479811" y="4443125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3083716" y="4423694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6173419" y="3538756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6870438" y="1035905"/>
            <a:ext cx="425141" cy="424848"/>
            <a:chOff x="8211055" y="926488"/>
            <a:chExt cx="425141" cy="424848"/>
          </a:xfrm>
          <a:solidFill>
            <a:schemeClr val="accent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6154555" y="1837963"/>
            <a:ext cx="414057" cy="412961"/>
            <a:chOff x="7495172" y="1728545"/>
            <a:chExt cx="414057" cy="412961"/>
          </a:xfrm>
          <a:solidFill>
            <a:schemeClr val="accent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3094570" y="3592439"/>
            <a:ext cx="381642" cy="422306"/>
            <a:chOff x="4435187" y="3483022"/>
            <a:chExt cx="381642" cy="422306"/>
          </a:xfrm>
          <a:solidFill>
            <a:schemeClr val="accent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2390328" y="1095470"/>
            <a:ext cx="373559" cy="372837"/>
            <a:chOff x="3730944" y="986052"/>
            <a:chExt cx="373559" cy="372837"/>
          </a:xfrm>
          <a:solidFill>
            <a:schemeClr val="accent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6849023" y="2667798"/>
            <a:ext cx="453661" cy="454365"/>
            <a:chOff x="8189640" y="2558381"/>
            <a:chExt cx="453661" cy="454365"/>
          </a:xfrm>
          <a:solidFill>
            <a:schemeClr val="accent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1811548" y="1044675"/>
            <a:ext cx="374968" cy="450424"/>
            <a:chOff x="3152165" y="935257"/>
            <a:chExt cx="374968" cy="450424"/>
          </a:xfrm>
          <a:solidFill>
            <a:schemeClr val="accent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4787106" y="1017882"/>
            <a:ext cx="450424" cy="450423"/>
            <a:chOff x="6127723" y="908465"/>
            <a:chExt cx="450424" cy="450423"/>
          </a:xfrm>
          <a:solidFill>
            <a:schemeClr val="accent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5354327" y="1025773"/>
            <a:ext cx="455278" cy="449190"/>
            <a:chOff x="6694944" y="916356"/>
            <a:chExt cx="455278" cy="449190"/>
          </a:xfrm>
          <a:solidFill>
            <a:schemeClr val="accent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3054501" y="1026305"/>
            <a:ext cx="435775" cy="450423"/>
            <a:chOff x="4395118" y="916887"/>
            <a:chExt cx="435775" cy="450423"/>
          </a:xfrm>
          <a:solidFill>
            <a:schemeClr val="accent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6154547" y="1025773"/>
            <a:ext cx="428515" cy="451036"/>
            <a:chOff x="7495163" y="916356"/>
            <a:chExt cx="428515" cy="451036"/>
          </a:xfrm>
          <a:solidFill>
            <a:schemeClr val="accent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3630070" y="1026304"/>
            <a:ext cx="423596" cy="450424"/>
            <a:chOff x="4970687" y="916887"/>
            <a:chExt cx="423596" cy="450424"/>
          </a:xfrm>
          <a:solidFill>
            <a:schemeClr val="accent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4174667" y="1025984"/>
            <a:ext cx="456486" cy="451082"/>
            <a:chOff x="5515285" y="916567"/>
            <a:chExt cx="456486" cy="451082"/>
          </a:xfrm>
          <a:solidFill>
            <a:schemeClr val="accent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6830187" y="1789015"/>
            <a:ext cx="498603" cy="496391"/>
            <a:chOff x="8170804" y="1679597"/>
            <a:chExt cx="498603" cy="496391"/>
          </a:xfrm>
          <a:solidFill>
            <a:schemeClr val="accent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3005983" y="1817324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3567067" y="1815807"/>
            <a:ext cx="460830" cy="449225"/>
            <a:chOff x="4907685" y="1706389"/>
            <a:chExt cx="460830" cy="449225"/>
          </a:xfrm>
          <a:solidFill>
            <a:schemeClr val="accent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4134755" y="1816017"/>
            <a:ext cx="450021" cy="448805"/>
            <a:chOff x="5475372" y="1706599"/>
            <a:chExt cx="450021" cy="448805"/>
          </a:xfrm>
          <a:solidFill>
            <a:schemeClr val="accent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1807232" y="1835201"/>
            <a:ext cx="446391" cy="447617"/>
            <a:chOff x="3147849" y="1725783"/>
            <a:chExt cx="446391" cy="447617"/>
          </a:xfrm>
          <a:solidFill>
            <a:schemeClr val="accent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4767136" y="1809635"/>
            <a:ext cx="445212" cy="445175"/>
            <a:chOff x="6107753" y="1700217"/>
            <a:chExt cx="445212" cy="445175"/>
          </a:xfrm>
          <a:solidFill>
            <a:schemeClr val="accent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2440920" y="1817370"/>
            <a:ext cx="469270" cy="446099"/>
            <a:chOff x="3781537" y="1707952"/>
            <a:chExt cx="469270" cy="446099"/>
          </a:xfrm>
          <a:solidFill>
            <a:schemeClr val="accent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5389732" y="1816656"/>
            <a:ext cx="446400" cy="445212"/>
            <a:chOff x="6730349" y="1707239"/>
            <a:chExt cx="446400" cy="445212"/>
          </a:xfrm>
          <a:solidFill>
            <a:schemeClr val="accent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2999161" y="2686517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3538758" y="2758909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4186217" y="2698659"/>
            <a:ext cx="461287" cy="462000"/>
            <a:chOff x="5526834" y="2589242"/>
            <a:chExt cx="461287" cy="462000"/>
          </a:xfrm>
          <a:solidFill>
            <a:schemeClr val="accent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6013235" y="2681030"/>
            <a:ext cx="465823" cy="464295"/>
            <a:chOff x="7353851" y="2571612"/>
            <a:chExt cx="465823" cy="464295"/>
          </a:xfrm>
          <a:solidFill>
            <a:schemeClr val="accent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3560731" y="3604711"/>
            <a:ext cx="406286" cy="408900"/>
            <a:chOff x="4901348" y="3495294"/>
            <a:chExt cx="406286" cy="408900"/>
          </a:xfrm>
          <a:solidFill>
            <a:schemeClr val="accent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4807698" y="2692432"/>
            <a:ext cx="272920" cy="462000"/>
            <a:chOff x="6148315" y="2583015"/>
            <a:chExt cx="272920" cy="462000"/>
          </a:xfrm>
          <a:solidFill>
            <a:schemeClr val="accent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2455441" y="2713920"/>
            <a:ext cx="454438" cy="462586"/>
            <a:chOff x="3796058" y="2604503"/>
            <a:chExt cx="454438" cy="462586"/>
          </a:xfrm>
          <a:solidFill>
            <a:schemeClr val="accent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5364669" y="2685693"/>
            <a:ext cx="456723" cy="464304"/>
            <a:chOff x="6705286" y="2576276"/>
            <a:chExt cx="456723" cy="464304"/>
          </a:xfrm>
          <a:solidFill>
            <a:schemeClr val="accent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4227219" y="3632965"/>
            <a:ext cx="492377" cy="387934"/>
            <a:chOff x="5567836" y="3523548"/>
            <a:chExt cx="492377" cy="387934"/>
          </a:xfrm>
          <a:solidFill>
            <a:schemeClr val="accent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1737334" y="2705262"/>
            <a:ext cx="556458" cy="457373"/>
            <a:chOff x="3077952" y="2595844"/>
            <a:chExt cx="556458" cy="457373"/>
          </a:xfrm>
          <a:solidFill>
            <a:schemeClr val="accent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803869" y="404411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70"/>
          <p:cNvSpPr txBox="1"/>
          <p:nvPr/>
        </p:nvSpPr>
        <p:spPr>
          <a:xfrm>
            <a:off x="716775" y="1188000"/>
            <a:ext cx="7710600" cy="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4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1198" name="Google Shape;1198;p70"/>
          <p:cNvGrpSpPr/>
          <p:nvPr/>
        </p:nvGrpSpPr>
        <p:grpSpPr>
          <a:xfrm>
            <a:off x="5117640" y="3085736"/>
            <a:ext cx="474294" cy="551291"/>
            <a:chOff x="4727025" y="1332775"/>
            <a:chExt cx="59900" cy="69625"/>
          </a:xfrm>
          <a:noFill/>
        </p:grpSpPr>
        <p:sp>
          <p:nvSpPr>
            <p:cNvPr id="1199" name="Google Shape;1199;p70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0" name="Google Shape;1200;p70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1" name="Google Shape;1201;p70"/>
          <p:cNvGrpSpPr/>
          <p:nvPr/>
        </p:nvGrpSpPr>
        <p:grpSpPr>
          <a:xfrm>
            <a:off x="5731296" y="2314340"/>
            <a:ext cx="555653" cy="557031"/>
            <a:chOff x="4820425" y="1329900"/>
            <a:chExt cx="70175" cy="70350"/>
          </a:xfrm>
          <a:noFill/>
        </p:grpSpPr>
        <p:sp>
          <p:nvSpPr>
            <p:cNvPr id="1202" name="Google Shape;1202;p70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3" name="Google Shape;1203;p70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4" name="Google Shape;1204;p70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5" name="Google Shape;1205;p70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6" name="Google Shape;1206;p70"/>
          <p:cNvGrpSpPr/>
          <p:nvPr/>
        </p:nvGrpSpPr>
        <p:grpSpPr>
          <a:xfrm>
            <a:off x="6357664" y="2318845"/>
            <a:ext cx="582574" cy="533871"/>
            <a:chOff x="4903200" y="1331525"/>
            <a:chExt cx="73575" cy="67425"/>
          </a:xfrm>
          <a:noFill/>
        </p:grpSpPr>
        <p:sp>
          <p:nvSpPr>
            <p:cNvPr id="1207" name="Google Shape;1207;p70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8" name="Google Shape;1208;p70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9" name="Google Shape;1209;p70"/>
          <p:cNvGrpSpPr/>
          <p:nvPr/>
        </p:nvGrpSpPr>
        <p:grpSpPr>
          <a:xfrm>
            <a:off x="5717142" y="3078709"/>
            <a:ext cx="583960" cy="565345"/>
            <a:chOff x="4815575" y="1416800"/>
            <a:chExt cx="73750" cy="71400"/>
          </a:xfrm>
          <a:noFill/>
        </p:grpSpPr>
        <p:sp>
          <p:nvSpPr>
            <p:cNvPr id="1210" name="Google Shape;1210;p70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1" name="Google Shape;1211;p70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2" name="Google Shape;1212;p70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3" name="Google Shape;1213;p70"/>
          <p:cNvGrpSpPr/>
          <p:nvPr/>
        </p:nvGrpSpPr>
        <p:grpSpPr>
          <a:xfrm>
            <a:off x="6351924" y="3108896"/>
            <a:ext cx="589898" cy="504970"/>
            <a:chOff x="4902475" y="1418875"/>
            <a:chExt cx="74500" cy="63775"/>
          </a:xfrm>
          <a:noFill/>
        </p:grpSpPr>
        <p:sp>
          <p:nvSpPr>
            <p:cNvPr id="1214" name="Google Shape;1214;p70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5" name="Google Shape;1215;p70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6" name="Google Shape;1216;p70"/>
          <p:cNvGrpSpPr/>
          <p:nvPr/>
        </p:nvGrpSpPr>
        <p:grpSpPr>
          <a:xfrm>
            <a:off x="5727139" y="3826000"/>
            <a:ext cx="563967" cy="567127"/>
            <a:chOff x="4818100" y="1507675"/>
            <a:chExt cx="71225" cy="71625"/>
          </a:xfrm>
          <a:noFill/>
        </p:grpSpPr>
        <p:sp>
          <p:nvSpPr>
            <p:cNvPr id="1217" name="Google Shape;1217;p70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8" name="Google Shape;1218;p70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9" name="Google Shape;1219;p70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0" name="Google Shape;1220;p70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1" name="Google Shape;1221;p70"/>
          <p:cNvGrpSpPr/>
          <p:nvPr/>
        </p:nvGrpSpPr>
        <p:grpSpPr>
          <a:xfrm>
            <a:off x="5040636" y="3829461"/>
            <a:ext cx="628301" cy="588505"/>
            <a:chOff x="4721450" y="1509475"/>
            <a:chExt cx="79350" cy="74325"/>
          </a:xfrm>
          <a:noFill/>
        </p:grpSpPr>
        <p:sp>
          <p:nvSpPr>
            <p:cNvPr id="1222" name="Google Shape;1222;p70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3" name="Google Shape;1223;p70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4" name="Google Shape;1224;p70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5" name="Google Shape;1225;p70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6" name="Google Shape;1226;p70"/>
          <p:cNvGrpSpPr/>
          <p:nvPr/>
        </p:nvGrpSpPr>
        <p:grpSpPr>
          <a:xfrm>
            <a:off x="6386170" y="3814027"/>
            <a:ext cx="557038" cy="562772"/>
            <a:chOff x="4906800" y="1507500"/>
            <a:chExt cx="70350" cy="71075"/>
          </a:xfrm>
          <a:noFill/>
        </p:grpSpPr>
        <p:sp>
          <p:nvSpPr>
            <p:cNvPr id="1227" name="Google Shape;1227;p70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8" name="Google Shape;1228;p70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9" name="Google Shape;1229;p70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0" name="Google Shape;1230;p70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1" name="Google Shape;1231;p70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2" name="Google Shape;1232;p70"/>
          <p:cNvGrpSpPr/>
          <p:nvPr/>
        </p:nvGrpSpPr>
        <p:grpSpPr>
          <a:xfrm>
            <a:off x="4423778" y="2340963"/>
            <a:ext cx="517934" cy="517934"/>
            <a:chOff x="3736598" y="2170606"/>
            <a:chExt cx="404889" cy="404889"/>
          </a:xfrm>
          <a:noFill/>
        </p:grpSpPr>
        <p:sp>
          <p:nvSpPr>
            <p:cNvPr id="1233" name="Google Shape;1233;p70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4" name="Google Shape;1234;p70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5" name="Google Shape;1235;p70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6" name="Google Shape;1236;p70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7" name="Google Shape;1237;p70"/>
          <p:cNvGrpSpPr/>
          <p:nvPr/>
        </p:nvGrpSpPr>
        <p:grpSpPr>
          <a:xfrm>
            <a:off x="3690839" y="2341061"/>
            <a:ext cx="586986" cy="517740"/>
            <a:chOff x="3161917" y="2170682"/>
            <a:chExt cx="458870" cy="404737"/>
          </a:xfrm>
          <a:noFill/>
        </p:grpSpPr>
        <p:sp>
          <p:nvSpPr>
            <p:cNvPr id="1238" name="Google Shape;1238;p70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9" name="Google Shape;1239;p70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0" name="Google Shape;1240;p70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1" name="Google Shape;1241;p70"/>
          <p:cNvGrpSpPr/>
          <p:nvPr/>
        </p:nvGrpSpPr>
        <p:grpSpPr>
          <a:xfrm>
            <a:off x="3713860" y="3102400"/>
            <a:ext cx="540943" cy="517963"/>
            <a:chOff x="3179914" y="2889488"/>
            <a:chExt cx="422876" cy="404911"/>
          </a:xfrm>
          <a:noFill/>
        </p:grpSpPr>
        <p:sp>
          <p:nvSpPr>
            <p:cNvPr id="1242" name="Google Shape;1242;p70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3" name="Google Shape;1243;p70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4" name="Google Shape;1244;p70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5" name="Google Shape;1245;p70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6" name="Google Shape;1246;p70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7" name="Google Shape;1247;p70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8" name="Google Shape;1248;p70"/>
          <p:cNvGrpSpPr/>
          <p:nvPr/>
        </p:nvGrpSpPr>
        <p:grpSpPr>
          <a:xfrm>
            <a:off x="4414654" y="3102358"/>
            <a:ext cx="536180" cy="518047"/>
            <a:chOff x="3729467" y="2889422"/>
            <a:chExt cx="419153" cy="404977"/>
          </a:xfrm>
          <a:noFill/>
        </p:grpSpPr>
        <p:sp>
          <p:nvSpPr>
            <p:cNvPr id="1249" name="Google Shape;1249;p70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0" name="Google Shape;1250;p70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1" name="Google Shape;1251;p70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2" name="Google Shape;1252;p70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3" name="Google Shape;1253;p70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4" name="Google Shape;1254;p70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5" name="Google Shape;1255;p70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6" name="Google Shape;1256;p70"/>
          <p:cNvGrpSpPr/>
          <p:nvPr/>
        </p:nvGrpSpPr>
        <p:grpSpPr>
          <a:xfrm>
            <a:off x="1951688" y="3445787"/>
            <a:ext cx="965351" cy="134611"/>
            <a:chOff x="4411970" y="2962952"/>
            <a:chExt cx="706544" cy="104212"/>
          </a:xfrm>
          <a:noFill/>
        </p:grpSpPr>
        <p:sp>
          <p:nvSpPr>
            <p:cNvPr id="1257" name="Google Shape;1257;p70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9" name="Google Shape;1259;p70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0" name="Google Shape;1260;p70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1" name="Google Shape;1261;p70"/>
          <p:cNvGrpSpPr/>
          <p:nvPr/>
        </p:nvGrpSpPr>
        <p:grpSpPr>
          <a:xfrm>
            <a:off x="1951688" y="3041077"/>
            <a:ext cx="960158" cy="289172"/>
            <a:chOff x="4411970" y="2726085"/>
            <a:chExt cx="643107" cy="193659"/>
          </a:xfrm>
          <a:noFill/>
        </p:grpSpPr>
        <p:sp>
          <p:nvSpPr>
            <p:cNvPr id="1262" name="Google Shape;1262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3" name="Google Shape;1263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4" name="Google Shape;1264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5" name="Google Shape;1265;p70"/>
          <p:cNvGrpSpPr/>
          <p:nvPr/>
        </p:nvGrpSpPr>
        <p:grpSpPr>
          <a:xfrm>
            <a:off x="960185" y="3295400"/>
            <a:ext cx="811503" cy="252584"/>
            <a:chOff x="4411970" y="4340222"/>
            <a:chExt cx="779467" cy="242683"/>
          </a:xfrm>
          <a:noFill/>
        </p:grpSpPr>
        <p:sp>
          <p:nvSpPr>
            <p:cNvPr id="1266" name="Google Shape;1266;p7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7" name="Google Shape;1267;p7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8" name="Google Shape;1268;p70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9" name="Google Shape;1269;p70"/>
          <p:cNvGrpSpPr/>
          <p:nvPr/>
        </p:nvGrpSpPr>
        <p:grpSpPr>
          <a:xfrm>
            <a:off x="1951688" y="2709308"/>
            <a:ext cx="965160" cy="216230"/>
            <a:chOff x="4411970" y="2468674"/>
            <a:chExt cx="747317" cy="167425"/>
          </a:xfrm>
          <a:noFill/>
        </p:grpSpPr>
        <p:sp>
          <p:nvSpPr>
            <p:cNvPr id="1270" name="Google Shape;1270;p70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1" name="Google Shape;1271;p70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72" name="Google Shape;1272;p70"/>
          <p:cNvSpPr/>
          <p:nvPr/>
        </p:nvSpPr>
        <p:spPr>
          <a:xfrm>
            <a:off x="958435" y="3014089"/>
            <a:ext cx="810618" cy="192983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273" name="Google Shape;1273;p70"/>
          <p:cNvGrpSpPr/>
          <p:nvPr/>
        </p:nvGrpSpPr>
        <p:grpSpPr>
          <a:xfrm>
            <a:off x="959254" y="2334687"/>
            <a:ext cx="1959041" cy="208784"/>
            <a:chOff x="6336019" y="3733725"/>
            <a:chExt cx="2566206" cy="351310"/>
          </a:xfrm>
          <a:noFill/>
        </p:grpSpPr>
        <p:sp>
          <p:nvSpPr>
            <p:cNvPr id="1274" name="Google Shape;1274;p70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5" name="Google Shape;1275;p70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6" name="Google Shape;1276;p70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7" name="Google Shape;1277;p70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1951688" y="3950602"/>
            <a:ext cx="946551" cy="153200"/>
            <a:chOff x="4404545" y="3301592"/>
            <a:chExt cx="782403" cy="129272"/>
          </a:xfrm>
          <a:noFill/>
        </p:grpSpPr>
        <p:sp>
          <p:nvSpPr>
            <p:cNvPr id="1279" name="Google Shape;1279;p70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1" name="Google Shape;1281;p70"/>
          <p:cNvGrpSpPr/>
          <p:nvPr/>
        </p:nvGrpSpPr>
        <p:grpSpPr>
          <a:xfrm>
            <a:off x="1951688" y="3695937"/>
            <a:ext cx="962257" cy="139127"/>
            <a:chOff x="4411970" y="3131459"/>
            <a:chExt cx="710520" cy="117397"/>
          </a:xfrm>
          <a:noFill/>
        </p:grpSpPr>
        <p:sp>
          <p:nvSpPr>
            <p:cNvPr id="1282" name="Google Shape;1282;p70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3" name="Google Shape;1283;p70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4" name="Google Shape;1284;p70" descr="Timeline background shape"/>
          <p:cNvSpPr/>
          <p:nvPr/>
        </p:nvSpPr>
        <p:spPr>
          <a:xfrm>
            <a:off x="1951688" y="4219341"/>
            <a:ext cx="960300" cy="153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285" name="Google Shape;1285;p70"/>
          <p:cNvGrpSpPr/>
          <p:nvPr/>
        </p:nvGrpSpPr>
        <p:grpSpPr>
          <a:xfrm>
            <a:off x="951833" y="3621603"/>
            <a:ext cx="823838" cy="458988"/>
            <a:chOff x="4411970" y="1801825"/>
            <a:chExt cx="734586" cy="409262"/>
          </a:xfrm>
          <a:noFill/>
        </p:grpSpPr>
        <p:sp>
          <p:nvSpPr>
            <p:cNvPr id="1286" name="Google Shape;1286;p70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7" name="Google Shape;1287;p70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8" name="Google Shape;1288;p70"/>
          <p:cNvGrpSpPr/>
          <p:nvPr/>
        </p:nvGrpSpPr>
        <p:grpSpPr>
          <a:xfrm>
            <a:off x="3056804" y="2339173"/>
            <a:ext cx="521514" cy="521514"/>
            <a:chOff x="5681300" y="2527788"/>
            <a:chExt cx="805800" cy="805800"/>
          </a:xfrm>
          <a:noFill/>
        </p:grpSpPr>
        <p:sp>
          <p:nvSpPr>
            <p:cNvPr id="1289" name="Google Shape;1289;p7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0" name="Google Shape;1290;p7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1" name="Google Shape;1291;p70"/>
          <p:cNvGrpSpPr/>
          <p:nvPr/>
        </p:nvGrpSpPr>
        <p:grpSpPr>
          <a:xfrm>
            <a:off x="3051044" y="3094865"/>
            <a:ext cx="533033" cy="533033"/>
            <a:chOff x="4049800" y="640400"/>
            <a:chExt cx="858900" cy="858900"/>
          </a:xfrm>
          <a:noFill/>
        </p:grpSpPr>
        <p:sp>
          <p:nvSpPr>
            <p:cNvPr id="1292" name="Google Shape;1292;p7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3" name="Google Shape;1293;p7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4" name="Google Shape;1294;p70"/>
          <p:cNvGrpSpPr/>
          <p:nvPr/>
        </p:nvGrpSpPr>
        <p:grpSpPr>
          <a:xfrm>
            <a:off x="2976527" y="3772543"/>
            <a:ext cx="682068" cy="682068"/>
            <a:chOff x="5080188" y="927900"/>
            <a:chExt cx="961200" cy="961200"/>
          </a:xfrm>
          <a:noFill/>
        </p:grpSpPr>
        <p:sp>
          <p:nvSpPr>
            <p:cNvPr id="1295" name="Google Shape;1295;p70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6" name="Google Shape;1296;p70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7" name="Google Shape;1297;p70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8" name="Google Shape;1298;p70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9" name="Google Shape;1299;p70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0" name="Google Shape;1300;p70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1" name="Google Shape;1301;p70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2" name="Google Shape;1302;p70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03" name="Google Shape;1303;p70"/>
          <p:cNvGrpSpPr/>
          <p:nvPr/>
        </p:nvGrpSpPr>
        <p:grpSpPr>
          <a:xfrm>
            <a:off x="4440026" y="3869234"/>
            <a:ext cx="505650" cy="504006"/>
            <a:chOff x="6039282" y="1042577"/>
            <a:chExt cx="734315" cy="731929"/>
          </a:xfrm>
          <a:noFill/>
        </p:grpSpPr>
        <p:sp>
          <p:nvSpPr>
            <p:cNvPr id="1304" name="Google Shape;1304;p70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5" name="Google Shape;1305;p70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6" name="Google Shape;1306;p70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7" name="Google Shape;1307;p70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8" name="Google Shape;1308;p70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9" name="Google Shape;1309;p70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0" name="Google Shape;1310;p70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1" name="Google Shape;1311;p70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2" name="Google Shape;1312;p70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3" name="Google Shape;1313;p70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1" name="Google Shape;1321;p70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2" name="Google Shape;1322;p70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3" name="Google Shape;1323;p70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4" name="Google Shape;1324;p70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25" name="Google Shape;1325;p70"/>
          <p:cNvGrpSpPr/>
          <p:nvPr/>
        </p:nvGrpSpPr>
        <p:grpSpPr>
          <a:xfrm>
            <a:off x="5052628" y="2298862"/>
            <a:ext cx="567744" cy="602136"/>
            <a:chOff x="1825800" y="1651625"/>
            <a:chExt cx="539989" cy="571775"/>
          </a:xfrm>
          <a:noFill/>
        </p:grpSpPr>
        <p:sp>
          <p:nvSpPr>
            <p:cNvPr id="1326" name="Google Shape;1326;p70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7" name="Google Shape;1327;p70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8" name="Google Shape;1328;p70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9" name="Google Shape;1329;p70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0" name="Google Shape;1330;p70"/>
          <p:cNvGrpSpPr/>
          <p:nvPr/>
        </p:nvGrpSpPr>
        <p:grpSpPr>
          <a:xfrm>
            <a:off x="3727557" y="3855579"/>
            <a:ext cx="508123" cy="507955"/>
            <a:chOff x="1897577" y="2802432"/>
            <a:chExt cx="492176" cy="492014"/>
          </a:xfrm>
          <a:noFill/>
        </p:grpSpPr>
        <p:sp>
          <p:nvSpPr>
            <p:cNvPr id="1331" name="Google Shape;1331;p70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2" name="Google Shape;1332;p70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3" name="Google Shape;1333;p70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4" name="Google Shape;1334;p70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5" name="Google Shape;1335;p70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6" name="Google Shape;1336;p70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7" name="Google Shape;1337;p70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8" name="Google Shape;1338;p70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9" name="Google Shape;1339;p70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0" name="Google Shape;1340;p70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1" name="Google Shape;1341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2" name="Google Shape;1342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3" name="Google Shape;1343;p70"/>
          <p:cNvGrpSpPr/>
          <p:nvPr/>
        </p:nvGrpSpPr>
        <p:grpSpPr>
          <a:xfrm>
            <a:off x="959087" y="4169123"/>
            <a:ext cx="809227" cy="200842"/>
            <a:chOff x="2013045" y="4813233"/>
            <a:chExt cx="921986" cy="228854"/>
          </a:xfrm>
          <a:noFill/>
        </p:grpSpPr>
        <p:sp>
          <p:nvSpPr>
            <p:cNvPr id="1344" name="Google Shape;1344;p70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5" name="Google Shape;1345;p70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6" name="Google Shape;1346;p70"/>
          <p:cNvGrpSpPr/>
          <p:nvPr/>
        </p:nvGrpSpPr>
        <p:grpSpPr>
          <a:xfrm>
            <a:off x="967547" y="2656004"/>
            <a:ext cx="792421" cy="269941"/>
            <a:chOff x="1046767" y="4756633"/>
            <a:chExt cx="859646" cy="292841"/>
          </a:xfrm>
          <a:noFill/>
        </p:grpSpPr>
        <p:sp>
          <p:nvSpPr>
            <p:cNvPr id="1347" name="Google Shape;1347;p70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8" name="Google Shape;1348;p70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9" name="Google Shape;1349;p70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50" name="Google Shape;1350;p70"/>
          <p:cNvSpPr/>
          <p:nvPr/>
        </p:nvSpPr>
        <p:spPr>
          <a:xfrm>
            <a:off x="7401300" y="2350672"/>
            <a:ext cx="185410" cy="94006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51" name="Google Shape;1351;p70"/>
          <p:cNvSpPr/>
          <p:nvPr/>
        </p:nvSpPr>
        <p:spPr>
          <a:xfrm>
            <a:off x="7100754" y="2333075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52" name="Google Shape;1352;p70"/>
          <p:cNvSpPr/>
          <p:nvPr/>
        </p:nvSpPr>
        <p:spPr>
          <a:xfrm>
            <a:off x="7723043" y="233952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53" name="Google Shape;1353;p70"/>
          <p:cNvSpPr/>
          <p:nvPr/>
        </p:nvSpPr>
        <p:spPr>
          <a:xfrm>
            <a:off x="8017748" y="2333075"/>
            <a:ext cx="163855" cy="129198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354" name="Google Shape;1354;p70"/>
          <p:cNvGrpSpPr/>
          <p:nvPr/>
        </p:nvGrpSpPr>
        <p:grpSpPr>
          <a:xfrm>
            <a:off x="7103403" y="2550562"/>
            <a:ext cx="166473" cy="141497"/>
            <a:chOff x="4660325" y="1866850"/>
            <a:chExt cx="68350" cy="58100"/>
          </a:xfrm>
          <a:noFill/>
        </p:grpSpPr>
        <p:sp>
          <p:nvSpPr>
            <p:cNvPr id="1355" name="Google Shape;1355;p70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6" name="Google Shape;1356;p70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57" name="Google Shape;1357;p70"/>
          <p:cNvGrpSpPr/>
          <p:nvPr/>
        </p:nvGrpSpPr>
        <p:grpSpPr>
          <a:xfrm>
            <a:off x="7412747" y="2576286"/>
            <a:ext cx="162515" cy="90049"/>
            <a:chOff x="4791775" y="1877500"/>
            <a:chExt cx="66725" cy="36975"/>
          </a:xfrm>
          <a:noFill/>
        </p:grpSpPr>
        <p:sp>
          <p:nvSpPr>
            <p:cNvPr id="1358" name="Google Shape;1358;p70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9" name="Google Shape;1359;p70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0" name="Google Shape;1360;p70"/>
          <p:cNvGrpSpPr/>
          <p:nvPr/>
        </p:nvGrpSpPr>
        <p:grpSpPr>
          <a:xfrm>
            <a:off x="7734460" y="2576286"/>
            <a:ext cx="144979" cy="90049"/>
            <a:chOff x="4923925" y="1877500"/>
            <a:chExt cx="59525" cy="36975"/>
          </a:xfrm>
          <a:noFill/>
        </p:grpSpPr>
        <p:sp>
          <p:nvSpPr>
            <p:cNvPr id="1361" name="Google Shape;1361;p70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2" name="Google Shape;1362;p70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3" name="Google Shape;1363;p70"/>
          <p:cNvGrpSpPr/>
          <p:nvPr/>
        </p:nvGrpSpPr>
        <p:grpSpPr>
          <a:xfrm>
            <a:off x="8028952" y="2558477"/>
            <a:ext cx="141447" cy="125667"/>
            <a:chOff x="5058450" y="1870100"/>
            <a:chExt cx="58075" cy="51600"/>
          </a:xfrm>
          <a:noFill/>
        </p:grpSpPr>
        <p:sp>
          <p:nvSpPr>
            <p:cNvPr id="1364" name="Google Shape;1364;p70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5" name="Google Shape;1365;p70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6" name="Google Shape;1366;p70"/>
          <p:cNvGrpSpPr/>
          <p:nvPr/>
        </p:nvGrpSpPr>
        <p:grpSpPr>
          <a:xfrm>
            <a:off x="7443466" y="2980885"/>
            <a:ext cx="101077" cy="107645"/>
            <a:chOff x="4811425" y="2065025"/>
            <a:chExt cx="41500" cy="44200"/>
          </a:xfrm>
          <a:noFill/>
        </p:grpSpPr>
        <p:sp>
          <p:nvSpPr>
            <p:cNvPr id="1367" name="Google Shape;1367;p70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9" name="Google Shape;1369;p70"/>
          <p:cNvGrpSpPr/>
          <p:nvPr/>
        </p:nvGrpSpPr>
        <p:grpSpPr>
          <a:xfrm>
            <a:off x="7735904" y="2981098"/>
            <a:ext cx="120867" cy="107218"/>
            <a:chOff x="4929875" y="2065025"/>
            <a:chExt cx="49625" cy="44025"/>
          </a:xfrm>
          <a:noFill/>
        </p:grpSpPr>
        <p:sp>
          <p:nvSpPr>
            <p:cNvPr id="1370" name="Google Shape;1370;p70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2" name="Google Shape;1372;p70"/>
          <p:cNvGrpSpPr/>
          <p:nvPr/>
        </p:nvGrpSpPr>
        <p:grpSpPr>
          <a:xfrm>
            <a:off x="8064572" y="2984112"/>
            <a:ext cx="70206" cy="101191"/>
            <a:chOff x="5083925" y="2066350"/>
            <a:chExt cx="28825" cy="41550"/>
          </a:xfrm>
          <a:noFill/>
        </p:grpSpPr>
        <p:sp>
          <p:nvSpPr>
            <p:cNvPr id="1373" name="Google Shape;1373;p70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5" name="Google Shape;1375;p70"/>
          <p:cNvGrpSpPr/>
          <p:nvPr/>
        </p:nvGrpSpPr>
        <p:grpSpPr>
          <a:xfrm>
            <a:off x="7096126" y="2999759"/>
            <a:ext cx="181026" cy="69896"/>
            <a:chOff x="4659775" y="2072775"/>
            <a:chExt cx="74325" cy="28700"/>
          </a:xfrm>
          <a:noFill/>
        </p:grpSpPr>
        <p:sp>
          <p:nvSpPr>
            <p:cNvPr id="1376" name="Google Shape;1376;p70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9" name="Google Shape;1379;p70"/>
          <p:cNvGrpSpPr/>
          <p:nvPr/>
        </p:nvGrpSpPr>
        <p:grpSpPr>
          <a:xfrm>
            <a:off x="8015982" y="2790324"/>
            <a:ext cx="167387" cy="89197"/>
            <a:chOff x="4662475" y="1976500"/>
            <a:chExt cx="68725" cy="36625"/>
          </a:xfrm>
          <a:noFill/>
        </p:grpSpPr>
        <p:sp>
          <p:nvSpPr>
            <p:cNvPr id="1380" name="Google Shape;1380;p70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3" name="Google Shape;1383;p70"/>
          <p:cNvGrpSpPr/>
          <p:nvPr/>
        </p:nvGrpSpPr>
        <p:grpSpPr>
          <a:xfrm>
            <a:off x="7712887" y="2793764"/>
            <a:ext cx="166899" cy="82317"/>
            <a:chOff x="4920150" y="1977875"/>
            <a:chExt cx="68525" cy="33800"/>
          </a:xfrm>
          <a:noFill/>
        </p:grpSpPr>
        <p:sp>
          <p:nvSpPr>
            <p:cNvPr id="1384" name="Google Shape;1384;p70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7" name="Google Shape;1387;p70"/>
          <p:cNvGrpSpPr/>
          <p:nvPr/>
        </p:nvGrpSpPr>
        <p:grpSpPr>
          <a:xfrm>
            <a:off x="7124044" y="3197682"/>
            <a:ext cx="125190" cy="127859"/>
            <a:chOff x="4676550" y="2160575"/>
            <a:chExt cx="51400" cy="52500"/>
          </a:xfrm>
          <a:noFill/>
        </p:grpSpPr>
        <p:sp>
          <p:nvSpPr>
            <p:cNvPr id="1388" name="Google Shape;1388;p70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1" name="Google Shape;1391;p70"/>
          <p:cNvGrpSpPr/>
          <p:nvPr/>
        </p:nvGrpSpPr>
        <p:grpSpPr>
          <a:xfrm>
            <a:off x="7421302" y="3204714"/>
            <a:ext cx="145405" cy="113794"/>
            <a:chOff x="4768325" y="2163475"/>
            <a:chExt cx="59700" cy="46725"/>
          </a:xfrm>
          <a:noFill/>
        </p:grpSpPr>
        <p:sp>
          <p:nvSpPr>
            <p:cNvPr id="1392" name="Google Shape;1392;p70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94" name="Google Shape;1394;p70"/>
          <p:cNvSpPr/>
          <p:nvPr/>
        </p:nvSpPr>
        <p:spPr>
          <a:xfrm>
            <a:off x="7753257" y="3196221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5" name="Google Shape;1395;p70"/>
          <p:cNvSpPr/>
          <p:nvPr/>
        </p:nvSpPr>
        <p:spPr>
          <a:xfrm>
            <a:off x="8025633" y="4203306"/>
            <a:ext cx="148084" cy="16298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6" name="Google Shape;1396;p70"/>
          <p:cNvSpPr/>
          <p:nvPr/>
        </p:nvSpPr>
        <p:spPr>
          <a:xfrm>
            <a:off x="7127089" y="3431527"/>
            <a:ext cx="119101" cy="16341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7" name="Google Shape;1397;p70"/>
          <p:cNvSpPr/>
          <p:nvPr/>
        </p:nvSpPr>
        <p:spPr>
          <a:xfrm>
            <a:off x="7095061" y="4219136"/>
            <a:ext cx="183157" cy="131329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8" name="Google Shape;1398;p70"/>
          <p:cNvSpPr/>
          <p:nvPr/>
        </p:nvSpPr>
        <p:spPr>
          <a:xfrm>
            <a:off x="7112384" y="3700780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9" name="Google Shape;1399;p70"/>
          <p:cNvSpPr/>
          <p:nvPr/>
        </p:nvSpPr>
        <p:spPr>
          <a:xfrm>
            <a:off x="7746133" y="3682697"/>
            <a:ext cx="100408" cy="14868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400" name="Google Shape;1400;p70"/>
          <p:cNvGrpSpPr/>
          <p:nvPr/>
        </p:nvGrpSpPr>
        <p:grpSpPr>
          <a:xfrm>
            <a:off x="7437621" y="3459808"/>
            <a:ext cx="112768" cy="106853"/>
            <a:chOff x="4768575" y="2253950"/>
            <a:chExt cx="46300" cy="43875"/>
          </a:xfrm>
          <a:noFill/>
        </p:grpSpPr>
        <p:sp>
          <p:nvSpPr>
            <p:cNvPr id="1401" name="Google Shape;1401;p70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3" name="Google Shape;1403;p70"/>
          <p:cNvGrpSpPr/>
          <p:nvPr/>
        </p:nvGrpSpPr>
        <p:grpSpPr>
          <a:xfrm>
            <a:off x="7737243" y="3948834"/>
            <a:ext cx="118187" cy="146246"/>
            <a:chOff x="4960900" y="2433225"/>
            <a:chExt cx="48525" cy="60050"/>
          </a:xfrm>
          <a:noFill/>
        </p:grpSpPr>
        <p:sp>
          <p:nvSpPr>
            <p:cNvPr id="1404" name="Google Shape;1404;p70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6" name="Google Shape;1406;p70"/>
          <p:cNvGrpSpPr/>
          <p:nvPr/>
        </p:nvGrpSpPr>
        <p:grpSpPr>
          <a:xfrm>
            <a:off x="7425808" y="4212895"/>
            <a:ext cx="136394" cy="143810"/>
            <a:chOff x="4854075" y="2527625"/>
            <a:chExt cx="56000" cy="59050"/>
          </a:xfrm>
          <a:noFill/>
        </p:grpSpPr>
        <p:sp>
          <p:nvSpPr>
            <p:cNvPr id="1407" name="Google Shape;1407;p70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409" name="Google Shape;1409;p70"/>
          <p:cNvSpPr/>
          <p:nvPr/>
        </p:nvSpPr>
        <p:spPr>
          <a:xfrm>
            <a:off x="7441061" y="3955623"/>
            <a:ext cx="105888" cy="132668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410" name="Google Shape;1410;p70"/>
          <p:cNvSpPr/>
          <p:nvPr/>
        </p:nvSpPr>
        <p:spPr>
          <a:xfrm>
            <a:off x="8019727" y="3195277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411" name="Google Shape;1411;p70"/>
          <p:cNvSpPr/>
          <p:nvPr/>
        </p:nvSpPr>
        <p:spPr>
          <a:xfrm>
            <a:off x="7118991" y="3955623"/>
            <a:ext cx="135298" cy="132668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412" name="Google Shape;1412;p70"/>
          <p:cNvGrpSpPr/>
          <p:nvPr/>
        </p:nvGrpSpPr>
        <p:grpSpPr>
          <a:xfrm>
            <a:off x="8050020" y="3676639"/>
            <a:ext cx="99312" cy="160797"/>
            <a:chOff x="5059700" y="2334775"/>
            <a:chExt cx="40775" cy="66025"/>
          </a:xfrm>
          <a:noFill/>
        </p:grpSpPr>
        <p:sp>
          <p:nvSpPr>
            <p:cNvPr id="1413" name="Google Shape;1413;p70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4" name="Google Shape;1414;p70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5" name="Google Shape;1415;p70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6" name="Google Shape;1416;p70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7" name="Google Shape;1417;p70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8" name="Google Shape;1418;p70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9" name="Google Shape;1419;p70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0" name="Google Shape;1420;p70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1" name="Google Shape;1421;p70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2" name="Google Shape;1422;p70"/>
          <p:cNvGrpSpPr/>
          <p:nvPr/>
        </p:nvGrpSpPr>
        <p:grpSpPr>
          <a:xfrm>
            <a:off x="8007184" y="3941771"/>
            <a:ext cx="184984" cy="160371"/>
            <a:chOff x="5037700" y="2430325"/>
            <a:chExt cx="75950" cy="65850"/>
          </a:xfrm>
          <a:noFill/>
        </p:grpSpPr>
        <p:sp>
          <p:nvSpPr>
            <p:cNvPr id="1423" name="Google Shape;1423;p70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4" name="Google Shape;1424;p70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5" name="Google Shape;1425;p70"/>
          <p:cNvGrpSpPr/>
          <p:nvPr/>
        </p:nvGrpSpPr>
        <p:grpSpPr>
          <a:xfrm>
            <a:off x="7426689" y="3708223"/>
            <a:ext cx="173014" cy="97629"/>
            <a:chOff x="4756975" y="2341800"/>
            <a:chExt cx="91975" cy="51925"/>
          </a:xfrm>
          <a:noFill/>
        </p:grpSpPr>
        <p:sp>
          <p:nvSpPr>
            <p:cNvPr id="1426" name="Google Shape;1426;p70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7" name="Google Shape;1427;p70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8" name="Google Shape;1428;p70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9" name="Google Shape;1429;p70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0" name="Google Shape;1430;p70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1" name="Google Shape;1431;p70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2" name="Google Shape;1432;p70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3" name="Google Shape;1433;p70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4" name="Google Shape;1434;p70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5" name="Google Shape;1435;p70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6" name="Google Shape;1436;p70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7" name="Google Shape;1437;p70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8" name="Google Shape;1438;p70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9" name="Google Shape;1439;p70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0" name="Google Shape;1440;p70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1" name="Google Shape;1441;p70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2" name="Google Shape;1442;p70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3" name="Google Shape;1443;p70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4" name="Google Shape;1444;p70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5" name="Google Shape;1445;p70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6" name="Google Shape;1446;p70"/>
          <p:cNvGrpSpPr/>
          <p:nvPr/>
        </p:nvGrpSpPr>
        <p:grpSpPr>
          <a:xfrm>
            <a:off x="7693626" y="4196920"/>
            <a:ext cx="212497" cy="175761"/>
            <a:chOff x="4943575" y="2516350"/>
            <a:chExt cx="98675" cy="81700"/>
          </a:xfrm>
          <a:noFill/>
        </p:grpSpPr>
        <p:sp>
          <p:nvSpPr>
            <p:cNvPr id="1447" name="Google Shape;1447;p70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8" name="Google Shape;1448;p70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9" name="Google Shape;1449;p70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0" name="Google Shape;1450;p70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1" name="Google Shape;1451;p70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2" name="Google Shape;1452;p70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3" name="Google Shape;1453;p70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4" name="Google Shape;1454;p70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6" name="Google Shape;1456;p70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7" name="Google Shape;1457;p70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8" name="Google Shape;1458;p70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9" name="Google Shape;1459;p70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0" name="Google Shape;1460;p70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1" name="Google Shape;1461;p70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2" name="Google Shape;1462;p70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3" name="Google Shape;1463;p70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4" name="Google Shape;1464;p70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5" name="Google Shape;1465;p70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6" name="Google Shape;1466;p70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7" name="Google Shape;1467;p70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8" name="Google Shape;1468;p70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9" name="Google Shape;1469;p70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0" name="Google Shape;1470;p70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1" name="Google Shape;1471;p70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2" name="Google Shape;1472;p70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3" name="Google Shape;1473;p70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4" name="Google Shape;1474;p70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5" name="Google Shape;1475;p70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6" name="Google Shape;1476;p70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7" name="Google Shape;1477;p70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8" name="Google Shape;1478;p70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9" name="Google Shape;1479;p70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0" name="Google Shape;1480;p70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1" name="Google Shape;1481;p70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2" name="Google Shape;1482;p70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3" name="Google Shape;1483;p70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4" name="Google Shape;1484;p70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5" name="Google Shape;1485;p70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6" name="Google Shape;1486;p70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7" name="Google Shape;1487;p70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8" name="Google Shape;1488;p70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9" name="Google Shape;1489;p70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0" name="Google Shape;1490;p70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1" name="Google Shape;1491;p70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2" name="Google Shape;1492;p70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3" name="Google Shape;1493;p70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4" name="Google Shape;1494;p70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5" name="Google Shape;1495;p70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6" name="Google Shape;1496;p70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7" name="Google Shape;1497;p70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8" name="Google Shape;1498;p70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9" name="Google Shape;1499;p70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0" name="Google Shape;1500;p70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1" name="Google Shape;1501;p70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2" name="Google Shape;1502;p70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3" name="Google Shape;1503;p70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4" name="Google Shape;1504;p70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5" name="Google Shape;1505;p70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6" name="Google Shape;1506;p70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7" name="Google Shape;1507;p70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8" name="Google Shape;1508;p70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9" name="Google Shape;1509;p70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0" name="Google Shape;1510;p70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1" name="Google Shape;1511;p70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2" name="Google Shape;1512;p70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3" name="Google Shape;1513;p70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4" name="Google Shape;1514;p70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5" name="Google Shape;1515;p70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6" name="Google Shape;1516;p70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7" name="Google Shape;1517;p70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8" name="Google Shape;1518;p70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9" name="Google Shape;1519;p70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0" name="Google Shape;1520;p70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1" name="Google Shape;1521;p70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2" name="Google Shape;1522;p70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3" name="Google Shape;1523;p70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4" name="Google Shape;1524;p70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525" name="Google Shape;1525;p70"/>
          <p:cNvSpPr/>
          <p:nvPr/>
        </p:nvSpPr>
        <p:spPr>
          <a:xfrm>
            <a:off x="7709169" y="3426066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26" name="Google Shape;1526;p70"/>
          <p:cNvSpPr/>
          <p:nvPr/>
        </p:nvSpPr>
        <p:spPr>
          <a:xfrm>
            <a:off x="8025426" y="3454885"/>
            <a:ext cx="148500" cy="1167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27" name="Google Shape;1527;p70"/>
          <p:cNvSpPr/>
          <p:nvPr/>
        </p:nvSpPr>
        <p:spPr>
          <a:xfrm>
            <a:off x="7127539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28" name="Google Shape;1528;p70"/>
          <p:cNvSpPr/>
          <p:nvPr/>
        </p:nvSpPr>
        <p:spPr>
          <a:xfrm flipH="1">
            <a:off x="7434905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4442EA23-6FEC-1291-766F-0DB2F38E66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788" y="444500"/>
            <a:ext cx="771842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sz="3600" dirty="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9" name="Google Shape;12249;p21"/>
          <p:cNvSpPr/>
          <p:nvPr/>
        </p:nvSpPr>
        <p:spPr>
          <a:xfrm>
            <a:off x="1504285" y="2586168"/>
            <a:ext cx="1713187" cy="534976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0" name="Google Shape;12250;p21"/>
          <p:cNvSpPr/>
          <p:nvPr/>
        </p:nvSpPr>
        <p:spPr>
          <a:xfrm>
            <a:off x="2653822" y="2482830"/>
            <a:ext cx="687939" cy="741642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1" name="Google Shape;12251;p21"/>
          <p:cNvSpPr/>
          <p:nvPr/>
        </p:nvSpPr>
        <p:spPr>
          <a:xfrm>
            <a:off x="1380284" y="2482830"/>
            <a:ext cx="687550" cy="741642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2" name="Google Shape;12252;p21"/>
          <p:cNvSpPr/>
          <p:nvPr/>
        </p:nvSpPr>
        <p:spPr>
          <a:xfrm>
            <a:off x="199873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3" name="Google Shape;12253;p21"/>
          <p:cNvSpPr/>
          <p:nvPr/>
        </p:nvSpPr>
        <p:spPr>
          <a:xfrm>
            <a:off x="2949013" y="3559838"/>
            <a:ext cx="724598" cy="588011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4" name="Google Shape;12254;p21"/>
          <p:cNvSpPr/>
          <p:nvPr/>
        </p:nvSpPr>
        <p:spPr>
          <a:xfrm>
            <a:off x="104845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5" name="Google Shape;12255;p21"/>
          <p:cNvSpPr/>
          <p:nvPr/>
        </p:nvSpPr>
        <p:spPr>
          <a:xfrm>
            <a:off x="199873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6" name="Google Shape;12256;p21"/>
          <p:cNvSpPr/>
          <p:nvPr/>
        </p:nvSpPr>
        <p:spPr>
          <a:xfrm>
            <a:off x="2949013" y="1559475"/>
            <a:ext cx="724598" cy="587996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7" name="Google Shape;12257;p21"/>
          <p:cNvSpPr/>
          <p:nvPr/>
        </p:nvSpPr>
        <p:spPr>
          <a:xfrm>
            <a:off x="104845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8" name="Google Shape;12258;p21"/>
          <p:cNvSpPr/>
          <p:nvPr/>
        </p:nvSpPr>
        <p:spPr>
          <a:xfrm>
            <a:off x="1180249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9" name="Google Shape;12259;p21"/>
          <p:cNvSpPr/>
          <p:nvPr/>
        </p:nvSpPr>
        <p:spPr>
          <a:xfrm>
            <a:off x="2132084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0" name="Google Shape;12260;p21"/>
          <p:cNvSpPr/>
          <p:nvPr/>
        </p:nvSpPr>
        <p:spPr>
          <a:xfrm>
            <a:off x="3087047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1" name="Google Shape;12261;p21"/>
          <p:cNvSpPr/>
          <p:nvPr/>
        </p:nvSpPr>
        <p:spPr>
          <a:xfrm>
            <a:off x="3087047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2" name="Google Shape;12262;p21"/>
          <p:cNvSpPr/>
          <p:nvPr/>
        </p:nvSpPr>
        <p:spPr>
          <a:xfrm>
            <a:off x="2132084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3" name="Google Shape;12263;p21"/>
          <p:cNvSpPr/>
          <p:nvPr/>
        </p:nvSpPr>
        <p:spPr>
          <a:xfrm>
            <a:off x="1181416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4" name="Google Shape;12264;p21"/>
          <p:cNvSpPr txBox="1"/>
          <p:nvPr/>
        </p:nvSpPr>
        <p:spPr>
          <a:xfrm>
            <a:off x="1644313" y="2717237"/>
            <a:ext cx="1428600" cy="273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عنوان را اینجا اضافه کنید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265" name="Google Shape;12265;p21"/>
          <p:cNvGrpSpPr/>
          <p:nvPr/>
        </p:nvGrpSpPr>
        <p:grpSpPr>
          <a:xfrm>
            <a:off x="1311648" y="1620631"/>
            <a:ext cx="197743" cy="197743"/>
            <a:chOff x="2676100" y="832575"/>
            <a:chExt cx="483125" cy="483125"/>
          </a:xfrm>
          <a:noFill/>
        </p:grpSpPr>
        <p:sp>
          <p:nvSpPr>
            <p:cNvPr id="12266" name="Google Shape;12266;p2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7" name="Google Shape;12267;p2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8" name="Google Shape;12268;p2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69" name="Google Shape;12269;p21"/>
          <p:cNvGrpSpPr/>
          <p:nvPr/>
        </p:nvGrpSpPr>
        <p:grpSpPr>
          <a:xfrm>
            <a:off x="2258621" y="1613606"/>
            <a:ext cx="204394" cy="197743"/>
            <a:chOff x="3270550" y="832575"/>
            <a:chExt cx="499375" cy="483125"/>
          </a:xfrm>
          <a:noFill/>
        </p:grpSpPr>
        <p:sp>
          <p:nvSpPr>
            <p:cNvPr id="12270" name="Google Shape;12270;p21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1" name="Google Shape;12271;p21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2" name="Google Shape;12272;p21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73" name="Google Shape;12273;p21"/>
          <p:cNvGrpSpPr/>
          <p:nvPr/>
        </p:nvGrpSpPr>
        <p:grpSpPr>
          <a:xfrm>
            <a:off x="3212214" y="1620657"/>
            <a:ext cx="197774" cy="197743"/>
            <a:chOff x="3270475" y="1427025"/>
            <a:chExt cx="483200" cy="483125"/>
          </a:xfrm>
          <a:noFill/>
        </p:grpSpPr>
        <p:sp>
          <p:nvSpPr>
            <p:cNvPr id="12274" name="Google Shape;12274;p2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5" name="Google Shape;12275;p2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6" name="Google Shape;12276;p2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77" name="Google Shape;12277;p21"/>
          <p:cNvSpPr/>
          <p:nvPr/>
        </p:nvSpPr>
        <p:spPr>
          <a:xfrm>
            <a:off x="3212183" y="3615929"/>
            <a:ext cx="197784" cy="197743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78" name="Google Shape;12278;p21"/>
          <p:cNvSpPr/>
          <p:nvPr/>
        </p:nvSpPr>
        <p:spPr>
          <a:xfrm>
            <a:off x="1309717" y="3615924"/>
            <a:ext cx="199697" cy="197753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279" name="Google Shape;12279;p21"/>
          <p:cNvGrpSpPr/>
          <p:nvPr/>
        </p:nvGrpSpPr>
        <p:grpSpPr>
          <a:xfrm>
            <a:off x="2258607" y="3617777"/>
            <a:ext cx="204425" cy="194059"/>
            <a:chOff x="6222125" y="2025975"/>
            <a:chExt cx="499450" cy="474125"/>
          </a:xfrm>
          <a:noFill/>
        </p:grpSpPr>
        <p:sp>
          <p:nvSpPr>
            <p:cNvPr id="12280" name="Google Shape;12280;p21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1" name="Google Shape;12281;p21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2" name="Google Shape;12282;p21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83" name="Google Shape;12283;p21"/>
          <p:cNvSpPr txBox="1"/>
          <p:nvPr/>
        </p:nvSpPr>
        <p:spPr>
          <a:xfrm>
            <a:off x="1048453" y="1910789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4" name="Google Shape;12284;p21"/>
          <p:cNvSpPr txBox="1"/>
          <p:nvPr/>
        </p:nvSpPr>
        <p:spPr>
          <a:xfrm>
            <a:off x="1998736" y="1909835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5" name="Google Shape;12285;p21"/>
          <p:cNvSpPr txBox="1"/>
          <p:nvPr/>
        </p:nvSpPr>
        <p:spPr>
          <a:xfrm>
            <a:off x="2949019" y="1909835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6" name="Google Shape;12286;p21"/>
          <p:cNvSpPr txBox="1"/>
          <p:nvPr/>
        </p:nvSpPr>
        <p:spPr>
          <a:xfrm>
            <a:off x="1048350" y="3923158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7" name="Google Shape;12287;p21"/>
          <p:cNvSpPr txBox="1"/>
          <p:nvPr/>
        </p:nvSpPr>
        <p:spPr>
          <a:xfrm>
            <a:off x="1998684" y="3923158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8" name="Google Shape;12288;p21"/>
          <p:cNvSpPr txBox="1"/>
          <p:nvPr/>
        </p:nvSpPr>
        <p:spPr>
          <a:xfrm>
            <a:off x="2949019" y="3923158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9" name="Google Shape;12289;p21"/>
          <p:cNvSpPr/>
          <p:nvPr/>
        </p:nvSpPr>
        <p:spPr>
          <a:xfrm>
            <a:off x="1374787" y="2192426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0" name="Google Shape;12290;p21"/>
          <p:cNvSpPr/>
          <p:nvPr/>
        </p:nvSpPr>
        <p:spPr>
          <a:xfrm>
            <a:off x="2326630" y="2192426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1" name="Google Shape;12291;p21"/>
          <p:cNvSpPr/>
          <p:nvPr/>
        </p:nvSpPr>
        <p:spPr>
          <a:xfrm>
            <a:off x="3278485" y="2192426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2" name="Google Shape;12292;p21"/>
          <p:cNvSpPr/>
          <p:nvPr/>
        </p:nvSpPr>
        <p:spPr>
          <a:xfrm>
            <a:off x="1374774" y="345453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3" name="Google Shape;12293;p21"/>
          <p:cNvSpPr/>
          <p:nvPr/>
        </p:nvSpPr>
        <p:spPr>
          <a:xfrm>
            <a:off x="2326617" y="345453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4" name="Google Shape;12294;p21"/>
          <p:cNvSpPr/>
          <p:nvPr/>
        </p:nvSpPr>
        <p:spPr>
          <a:xfrm>
            <a:off x="3278472" y="345453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5" name="Google Shape;12295;p21"/>
          <p:cNvSpPr/>
          <p:nvPr/>
        </p:nvSpPr>
        <p:spPr>
          <a:xfrm>
            <a:off x="2200729" y="245820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6" name="Google Shape;12296;p21"/>
          <p:cNvSpPr/>
          <p:nvPr/>
        </p:nvSpPr>
        <p:spPr>
          <a:xfrm>
            <a:off x="2328782" y="245820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7" name="Google Shape;12297;p21"/>
          <p:cNvSpPr/>
          <p:nvPr/>
        </p:nvSpPr>
        <p:spPr>
          <a:xfrm>
            <a:off x="2456836" y="245820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8" name="Google Shape;12298;p21"/>
          <p:cNvSpPr/>
          <p:nvPr/>
        </p:nvSpPr>
        <p:spPr>
          <a:xfrm>
            <a:off x="2200729" y="3186918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9" name="Google Shape;12299;p21"/>
          <p:cNvSpPr/>
          <p:nvPr/>
        </p:nvSpPr>
        <p:spPr>
          <a:xfrm>
            <a:off x="2328782" y="3186918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0" name="Google Shape;12300;p21"/>
          <p:cNvSpPr/>
          <p:nvPr/>
        </p:nvSpPr>
        <p:spPr>
          <a:xfrm>
            <a:off x="2456836" y="3186918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01" name="Google Shape;12301;p21"/>
          <p:cNvCxnSpPr>
            <a:stCxn id="12289" idx="4"/>
            <a:endCxn id="12295" idx="0"/>
          </p:cNvCxnSpPr>
          <p:nvPr/>
        </p:nvCxnSpPr>
        <p:spPr>
          <a:xfrm rot="-5400000" flipH="1">
            <a:off x="1718737" y="1944326"/>
            <a:ext cx="201900" cy="8259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2" name="Google Shape;12302;p21"/>
          <p:cNvCxnSpPr>
            <a:stCxn id="12291" idx="4"/>
            <a:endCxn id="12297" idx="0"/>
          </p:cNvCxnSpPr>
          <p:nvPr/>
        </p:nvCxnSpPr>
        <p:spPr>
          <a:xfrm rot="5400000">
            <a:off x="2798635" y="1946426"/>
            <a:ext cx="201900" cy="8217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3" name="Google Shape;12303;p21"/>
          <p:cNvCxnSpPr>
            <a:stCxn id="12290" idx="4"/>
            <a:endCxn id="12296" idx="0"/>
          </p:cNvCxnSpPr>
          <p:nvPr/>
        </p:nvCxnSpPr>
        <p:spPr>
          <a:xfrm rot="-5400000" flipH="1">
            <a:off x="2258680" y="2356226"/>
            <a:ext cx="201900" cy="2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4" name="Google Shape;12304;p21"/>
          <p:cNvCxnSpPr>
            <a:stCxn id="12292" idx="0"/>
            <a:endCxn id="12298" idx="4"/>
          </p:cNvCxnSpPr>
          <p:nvPr/>
        </p:nvCxnSpPr>
        <p:spPr>
          <a:xfrm rot="-5400000">
            <a:off x="1717824" y="2939735"/>
            <a:ext cx="203700" cy="8259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5" name="Google Shape;12305;p21"/>
          <p:cNvCxnSpPr>
            <a:stCxn id="12294" idx="0"/>
            <a:endCxn id="12300" idx="4"/>
          </p:cNvCxnSpPr>
          <p:nvPr/>
        </p:nvCxnSpPr>
        <p:spPr>
          <a:xfrm rot="5400000" flipH="1">
            <a:off x="2797722" y="2941835"/>
            <a:ext cx="203700" cy="8217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6" name="Google Shape;12306;p21"/>
          <p:cNvCxnSpPr>
            <a:stCxn id="12293" idx="0"/>
            <a:endCxn id="12299" idx="4"/>
          </p:cNvCxnSpPr>
          <p:nvPr/>
        </p:nvCxnSpPr>
        <p:spPr>
          <a:xfrm rot="-5400000">
            <a:off x="2257767" y="3351635"/>
            <a:ext cx="203700" cy="21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07" name="Google Shape;12307;p21"/>
          <p:cNvSpPr/>
          <p:nvPr/>
        </p:nvSpPr>
        <p:spPr>
          <a:xfrm>
            <a:off x="4239724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8" name="Google Shape;12308;p21"/>
          <p:cNvSpPr/>
          <p:nvPr/>
        </p:nvSpPr>
        <p:spPr>
          <a:xfrm>
            <a:off x="5018842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9" name="Google Shape;12309;p21"/>
          <p:cNvSpPr/>
          <p:nvPr/>
        </p:nvSpPr>
        <p:spPr>
          <a:xfrm>
            <a:off x="5797943" y="2708319"/>
            <a:ext cx="778732" cy="252234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0" name="Google Shape;12310;p21"/>
          <p:cNvSpPr/>
          <p:nvPr/>
        </p:nvSpPr>
        <p:spPr>
          <a:xfrm>
            <a:off x="6576658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1" name="Google Shape;12311;p21"/>
          <p:cNvSpPr/>
          <p:nvPr/>
        </p:nvSpPr>
        <p:spPr>
          <a:xfrm>
            <a:off x="7355776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2" name="Google Shape;12312;p21"/>
          <p:cNvSpPr/>
          <p:nvPr/>
        </p:nvSpPr>
        <p:spPr>
          <a:xfrm>
            <a:off x="4429400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3" name="Google Shape;12313;p21"/>
          <p:cNvSpPr/>
          <p:nvPr/>
        </p:nvSpPr>
        <p:spPr>
          <a:xfrm>
            <a:off x="5244198" y="3658334"/>
            <a:ext cx="342847" cy="386678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4" name="Google Shape;12314;p21"/>
          <p:cNvSpPr/>
          <p:nvPr/>
        </p:nvSpPr>
        <p:spPr>
          <a:xfrm>
            <a:off x="6007260" y="1662350"/>
            <a:ext cx="342865" cy="386555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5" name="Google Shape;12315;p21"/>
          <p:cNvSpPr/>
          <p:nvPr/>
        </p:nvSpPr>
        <p:spPr>
          <a:xfrm>
            <a:off x="6796005" y="3658439"/>
            <a:ext cx="343251" cy="386661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6" name="Google Shape;12316;p21"/>
          <p:cNvSpPr/>
          <p:nvPr/>
        </p:nvSpPr>
        <p:spPr>
          <a:xfrm>
            <a:off x="7585137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7" name="Google Shape;12317;p21"/>
          <p:cNvSpPr/>
          <p:nvPr/>
        </p:nvSpPr>
        <p:spPr>
          <a:xfrm>
            <a:off x="4569763" y="2579382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8" name="Google Shape;12318;p21"/>
          <p:cNvSpPr/>
          <p:nvPr/>
        </p:nvSpPr>
        <p:spPr>
          <a:xfrm>
            <a:off x="6147625" y="2579382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9" name="Google Shape;12319;p21"/>
          <p:cNvSpPr/>
          <p:nvPr/>
        </p:nvSpPr>
        <p:spPr>
          <a:xfrm>
            <a:off x="7725475" y="2579382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0" name="Google Shape;12320;p21"/>
          <p:cNvSpPr/>
          <p:nvPr/>
        </p:nvSpPr>
        <p:spPr>
          <a:xfrm>
            <a:off x="5384563" y="2999720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1" name="Google Shape;12321;p21"/>
          <p:cNvSpPr/>
          <p:nvPr/>
        </p:nvSpPr>
        <p:spPr>
          <a:xfrm>
            <a:off x="6936563" y="2999770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2" name="Google Shape;12322;p21"/>
          <p:cNvSpPr txBox="1"/>
          <p:nvPr/>
        </p:nvSpPr>
        <p:spPr>
          <a:xfrm>
            <a:off x="4331422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2016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3" name="Google Shape;12323;p21"/>
          <p:cNvSpPr/>
          <p:nvPr/>
        </p:nvSpPr>
        <p:spPr>
          <a:xfrm>
            <a:off x="4569763" y="207525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4" name="Google Shape;12324;p21"/>
          <p:cNvSpPr/>
          <p:nvPr/>
        </p:nvSpPr>
        <p:spPr>
          <a:xfrm>
            <a:off x="6153050" y="207525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5" name="Google Shape;12325;p21"/>
          <p:cNvSpPr/>
          <p:nvPr/>
        </p:nvSpPr>
        <p:spPr>
          <a:xfrm>
            <a:off x="7725475" y="207525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6" name="Google Shape;12326;p21"/>
          <p:cNvSpPr/>
          <p:nvPr/>
        </p:nvSpPr>
        <p:spPr>
          <a:xfrm>
            <a:off x="5384166" y="356959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7" name="Google Shape;12327;p21"/>
          <p:cNvSpPr/>
          <p:nvPr/>
        </p:nvSpPr>
        <p:spPr>
          <a:xfrm>
            <a:off x="6936566" y="356959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28" name="Google Shape;12328;p21"/>
          <p:cNvCxnSpPr>
            <a:stCxn id="12317" idx="0"/>
            <a:endCxn id="12323" idx="4"/>
          </p:cNvCxnSpPr>
          <p:nvPr/>
        </p:nvCxnSpPr>
        <p:spPr>
          <a:xfrm rot="10800000">
            <a:off x="4600813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29" name="Google Shape;12329;p21"/>
          <p:cNvCxnSpPr>
            <a:stCxn id="12318" idx="0"/>
            <a:endCxn id="12324" idx="4"/>
          </p:cNvCxnSpPr>
          <p:nvPr/>
        </p:nvCxnSpPr>
        <p:spPr>
          <a:xfrm rot="10800000" flipH="1">
            <a:off x="6178675" y="2137482"/>
            <a:ext cx="5400" cy="441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0" name="Google Shape;12330;p21"/>
          <p:cNvCxnSpPr>
            <a:stCxn id="12319" idx="0"/>
            <a:endCxn id="12325" idx="4"/>
          </p:cNvCxnSpPr>
          <p:nvPr/>
        </p:nvCxnSpPr>
        <p:spPr>
          <a:xfrm rot="10800000">
            <a:off x="7756525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1" name="Google Shape;12331;p21"/>
          <p:cNvCxnSpPr>
            <a:stCxn id="12320" idx="4"/>
            <a:endCxn id="12326" idx="0"/>
          </p:cNvCxnSpPr>
          <p:nvPr/>
        </p:nvCxnSpPr>
        <p:spPr>
          <a:xfrm flipH="1">
            <a:off x="5415313" y="3061820"/>
            <a:ext cx="300" cy="507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2" name="Google Shape;12332;p21"/>
          <p:cNvCxnSpPr>
            <a:stCxn id="12321" idx="4"/>
            <a:endCxn id="12327" idx="0"/>
          </p:cNvCxnSpPr>
          <p:nvPr/>
        </p:nvCxnSpPr>
        <p:spPr>
          <a:xfrm>
            <a:off x="6967613" y="3061870"/>
            <a:ext cx="0" cy="507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333" name="Google Shape;12333;p21"/>
          <p:cNvSpPr txBox="1"/>
          <p:nvPr/>
        </p:nvSpPr>
        <p:spPr>
          <a:xfrm>
            <a:off x="5138997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2017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4" name="Google Shape;12334;p21"/>
          <p:cNvSpPr txBox="1"/>
          <p:nvPr/>
        </p:nvSpPr>
        <p:spPr>
          <a:xfrm>
            <a:off x="5904672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2018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5" name="Google Shape;12335;p21"/>
          <p:cNvSpPr txBox="1"/>
          <p:nvPr/>
        </p:nvSpPr>
        <p:spPr>
          <a:xfrm>
            <a:off x="6696822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2019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6" name="Google Shape;12336;p21"/>
          <p:cNvSpPr txBox="1"/>
          <p:nvPr/>
        </p:nvSpPr>
        <p:spPr>
          <a:xfrm>
            <a:off x="7488972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2020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7" name="Google Shape;12337;p21"/>
          <p:cNvSpPr/>
          <p:nvPr/>
        </p:nvSpPr>
        <p:spPr>
          <a:xfrm>
            <a:off x="6865977" y="3729422"/>
            <a:ext cx="204488" cy="205025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338" name="Google Shape;12338;p21"/>
          <p:cNvGrpSpPr/>
          <p:nvPr/>
        </p:nvGrpSpPr>
        <p:grpSpPr>
          <a:xfrm>
            <a:off x="5307356" y="3748469"/>
            <a:ext cx="206115" cy="206115"/>
            <a:chOff x="1049375" y="2680675"/>
            <a:chExt cx="297725" cy="297725"/>
          </a:xfrm>
          <a:noFill/>
        </p:grpSpPr>
        <p:sp>
          <p:nvSpPr>
            <p:cNvPr id="12339" name="Google Shape;12339;p21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0" name="Google Shape;12340;p21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1" name="Google Shape;12341;p21"/>
          <p:cNvGrpSpPr/>
          <p:nvPr/>
        </p:nvGrpSpPr>
        <p:grpSpPr>
          <a:xfrm>
            <a:off x="7653299" y="1758852"/>
            <a:ext cx="205578" cy="204332"/>
            <a:chOff x="5045775" y="1946400"/>
            <a:chExt cx="296950" cy="295150"/>
          </a:xfrm>
          <a:noFill/>
        </p:grpSpPr>
        <p:sp>
          <p:nvSpPr>
            <p:cNvPr id="12342" name="Google Shape;12342;p21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3" name="Google Shape;12343;p21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4" name="Google Shape;12344;p21"/>
          <p:cNvGrpSpPr/>
          <p:nvPr/>
        </p:nvGrpSpPr>
        <p:grpSpPr>
          <a:xfrm>
            <a:off x="6076163" y="1764541"/>
            <a:ext cx="205042" cy="204505"/>
            <a:chOff x="3599700" y="1954475"/>
            <a:chExt cx="296175" cy="295400"/>
          </a:xfrm>
          <a:noFill/>
        </p:grpSpPr>
        <p:sp>
          <p:nvSpPr>
            <p:cNvPr id="12345" name="Google Shape;12345;p21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6" name="Google Shape;12346;p21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7" name="Google Shape;12347;p21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8" name="Google Shape;12348;p21"/>
          <p:cNvGrpSpPr/>
          <p:nvPr/>
        </p:nvGrpSpPr>
        <p:grpSpPr>
          <a:xfrm>
            <a:off x="4485399" y="1783308"/>
            <a:ext cx="205596" cy="155421"/>
            <a:chOff x="3962775" y="1990700"/>
            <a:chExt cx="296975" cy="224500"/>
          </a:xfrm>
          <a:noFill/>
        </p:grpSpPr>
        <p:sp>
          <p:nvSpPr>
            <p:cNvPr id="12349" name="Google Shape;12349;p2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0" name="Google Shape;12350;p2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1" name="Google Shape;12351;p2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2" name="Google Shape;12352;p2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53" name="Google Shape;12353;p21"/>
          <p:cNvSpPr txBox="1"/>
          <p:nvPr/>
        </p:nvSpPr>
        <p:spPr>
          <a:xfrm>
            <a:off x="6405263" y="2090309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4" name="Google Shape;12354;p21"/>
          <p:cNvSpPr txBox="1"/>
          <p:nvPr/>
        </p:nvSpPr>
        <p:spPr>
          <a:xfrm>
            <a:off x="4827411" y="2090309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5" name="Google Shape;12355;p21"/>
          <p:cNvSpPr txBox="1"/>
          <p:nvPr/>
        </p:nvSpPr>
        <p:spPr>
          <a:xfrm>
            <a:off x="5626377" y="3149746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6" name="Google Shape;12356;p21"/>
          <p:cNvSpPr txBox="1"/>
          <p:nvPr/>
        </p:nvSpPr>
        <p:spPr>
          <a:xfrm>
            <a:off x="7178777" y="3136671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7" name="Google Shape;12357;p21"/>
          <p:cNvSpPr txBox="1"/>
          <p:nvPr/>
        </p:nvSpPr>
        <p:spPr>
          <a:xfrm>
            <a:off x="4037377" y="3136671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12358;p21">
            <a:extLst>
              <a:ext uri="{FF2B5EF4-FFF2-40B4-BE49-F238E27FC236}">
                <a16:creationId xmlns:a16="http://schemas.microsoft.com/office/drawing/2014/main" id="{B268DE28-1CC3-33DB-2A6E-20E7CC98E5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788" y="444500"/>
            <a:ext cx="771842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اینفوگرافیک ممتاز</a:t>
            </a:r>
            <a:endParaRPr dirty="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3" name="Google Shape;12363;p22"/>
          <p:cNvSpPr/>
          <p:nvPr/>
        </p:nvSpPr>
        <p:spPr>
          <a:xfrm>
            <a:off x="1048350" y="4002146"/>
            <a:ext cx="1655700" cy="738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64" name="Google Shape;12364;p22"/>
          <p:cNvGrpSpPr/>
          <p:nvPr/>
        </p:nvGrpSpPr>
        <p:grpSpPr>
          <a:xfrm>
            <a:off x="1494592" y="1585529"/>
            <a:ext cx="763219" cy="763219"/>
            <a:chOff x="4049800" y="640400"/>
            <a:chExt cx="858900" cy="858900"/>
          </a:xfrm>
          <a:solidFill>
            <a:srgbClr val="FFFFFF"/>
          </a:solidFill>
        </p:grpSpPr>
        <p:sp>
          <p:nvSpPr>
            <p:cNvPr id="12365" name="Google Shape;12365;p2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951"/>
              </a:avLst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66" name="Google Shape;12366;p2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26007"/>
                <a:gd name="adj3" fmla="val 12032"/>
              </a:avLst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67" name="Google Shape;12367;p22"/>
          <p:cNvSpPr/>
          <p:nvPr/>
        </p:nvSpPr>
        <p:spPr>
          <a:xfrm>
            <a:off x="1210102" y="2569615"/>
            <a:ext cx="1332000" cy="113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68" name="Google Shape;12368;p22"/>
          <p:cNvSpPr/>
          <p:nvPr/>
        </p:nvSpPr>
        <p:spPr>
          <a:xfrm>
            <a:off x="1759085" y="3921942"/>
            <a:ext cx="234300" cy="234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69" name="Google Shape;12369;p22"/>
          <p:cNvCxnSpPr>
            <a:stCxn id="12365" idx="4"/>
            <a:endCxn id="12367" idx="0"/>
          </p:cNvCxnSpPr>
          <p:nvPr/>
        </p:nvCxnSpPr>
        <p:spPr>
          <a:xfrm>
            <a:off x="1876201" y="2348748"/>
            <a:ext cx="0" cy="220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70" name="Google Shape;12370;p22"/>
          <p:cNvCxnSpPr/>
          <p:nvPr/>
        </p:nvCxnSpPr>
        <p:spPr>
          <a:xfrm>
            <a:off x="1876179" y="3701065"/>
            <a:ext cx="0" cy="220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1" name="Google Shape;12371;p22"/>
          <p:cNvSpPr txBox="1"/>
          <p:nvPr/>
        </p:nvSpPr>
        <p:spPr>
          <a:xfrm>
            <a:off x="1297398" y="3117684"/>
            <a:ext cx="1157700" cy="4527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72" name="Google Shape;12372;p22"/>
          <p:cNvCxnSpPr/>
          <p:nvPr/>
        </p:nvCxnSpPr>
        <p:spPr>
          <a:xfrm>
            <a:off x="1621737" y="2986921"/>
            <a:ext cx="50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3" name="Google Shape;12373;p22"/>
          <p:cNvSpPr txBox="1"/>
          <p:nvPr/>
        </p:nvSpPr>
        <p:spPr>
          <a:xfrm>
            <a:off x="1454136" y="2733216"/>
            <a:ext cx="844200" cy="2208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عنوان 1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4" name="Google Shape;12374;p22"/>
          <p:cNvSpPr txBox="1"/>
          <p:nvPr/>
        </p:nvSpPr>
        <p:spPr>
          <a:xfrm>
            <a:off x="1585964" y="1784457"/>
            <a:ext cx="580500" cy="3654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3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75%</a:t>
            </a:r>
            <a:endParaRPr kumimoji="0" sz="13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5" name="Google Shape;12375;p22"/>
          <p:cNvSpPr/>
          <p:nvPr/>
        </p:nvSpPr>
        <p:spPr>
          <a:xfrm>
            <a:off x="3439355" y="1995150"/>
            <a:ext cx="1788300" cy="1788300"/>
          </a:xfrm>
          <a:prstGeom prst="arc">
            <a:avLst>
              <a:gd name="adj1" fmla="val 16200000"/>
              <a:gd name="adj2" fmla="val 5298411"/>
            </a:avLst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6" name="Google Shape;12376;p22"/>
          <p:cNvSpPr/>
          <p:nvPr/>
        </p:nvSpPr>
        <p:spPr>
          <a:xfrm>
            <a:off x="6549404" y="1746200"/>
            <a:ext cx="1542300" cy="70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77" name="Google Shape;12377;p22"/>
          <p:cNvGrpSpPr/>
          <p:nvPr/>
        </p:nvGrpSpPr>
        <p:grpSpPr>
          <a:xfrm>
            <a:off x="3576486" y="2168116"/>
            <a:ext cx="1443832" cy="1443832"/>
            <a:chOff x="5681300" y="2527788"/>
            <a:chExt cx="805800" cy="805800"/>
          </a:xfrm>
          <a:solidFill>
            <a:srgbClr val="FFFFFF"/>
          </a:solidFill>
        </p:grpSpPr>
        <p:sp>
          <p:nvSpPr>
            <p:cNvPr id="12378" name="Google Shape;12378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79" name="Google Shape;12379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380" name="Google Shape;12380;p22"/>
          <p:cNvGrpSpPr/>
          <p:nvPr/>
        </p:nvGrpSpPr>
        <p:grpSpPr>
          <a:xfrm>
            <a:off x="6240887" y="1783888"/>
            <a:ext cx="626590" cy="626590"/>
            <a:chOff x="5681300" y="2527788"/>
            <a:chExt cx="805800" cy="805800"/>
          </a:xfrm>
          <a:solidFill>
            <a:srgbClr val="FFFFFF"/>
          </a:solidFill>
        </p:grpSpPr>
        <p:sp>
          <p:nvSpPr>
            <p:cNvPr id="12381" name="Google Shape;1238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82" name="Google Shape;1238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2271918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83" name="Google Shape;12383;p22"/>
          <p:cNvSpPr txBox="1"/>
          <p:nvPr/>
        </p:nvSpPr>
        <p:spPr>
          <a:xfrm>
            <a:off x="6993115" y="1876246"/>
            <a:ext cx="1130100" cy="4419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84" name="Google Shape;12384;p22"/>
          <p:cNvSpPr/>
          <p:nvPr/>
        </p:nvSpPr>
        <p:spPr>
          <a:xfrm>
            <a:off x="6549404" y="2538300"/>
            <a:ext cx="1542300" cy="70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85" name="Google Shape;12385;p22"/>
          <p:cNvGrpSpPr/>
          <p:nvPr/>
        </p:nvGrpSpPr>
        <p:grpSpPr>
          <a:xfrm>
            <a:off x="6240887" y="2575988"/>
            <a:ext cx="626590" cy="626590"/>
            <a:chOff x="5681300" y="2527788"/>
            <a:chExt cx="805800" cy="805800"/>
          </a:xfrm>
          <a:solidFill>
            <a:srgbClr val="FFFFFF"/>
          </a:solidFill>
        </p:grpSpPr>
        <p:sp>
          <p:nvSpPr>
            <p:cNvPr id="12386" name="Google Shape;12386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87" name="Google Shape;12387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253407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88" name="Google Shape;12388;p22"/>
          <p:cNvSpPr txBox="1"/>
          <p:nvPr/>
        </p:nvSpPr>
        <p:spPr>
          <a:xfrm>
            <a:off x="6993115" y="2668346"/>
            <a:ext cx="1130100" cy="4419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89" name="Google Shape;12389;p22"/>
          <p:cNvSpPr/>
          <p:nvPr/>
        </p:nvSpPr>
        <p:spPr>
          <a:xfrm>
            <a:off x="6549404" y="3330400"/>
            <a:ext cx="1542300" cy="70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90" name="Google Shape;12390;p22"/>
          <p:cNvGrpSpPr/>
          <p:nvPr/>
        </p:nvGrpSpPr>
        <p:grpSpPr>
          <a:xfrm>
            <a:off x="6240887" y="3368088"/>
            <a:ext cx="626590" cy="626590"/>
            <a:chOff x="5681300" y="2527788"/>
            <a:chExt cx="805800" cy="805800"/>
          </a:xfrm>
          <a:solidFill>
            <a:srgbClr val="FFFFFF"/>
          </a:solidFill>
        </p:grpSpPr>
        <p:sp>
          <p:nvSpPr>
            <p:cNvPr id="12391" name="Google Shape;1239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92" name="Google Shape;1239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5544305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93" name="Google Shape;12393;p22"/>
          <p:cNvSpPr txBox="1"/>
          <p:nvPr/>
        </p:nvSpPr>
        <p:spPr>
          <a:xfrm>
            <a:off x="6993115" y="3460446"/>
            <a:ext cx="1130100" cy="4419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4" name="Google Shape;12394;p22"/>
          <p:cNvSpPr/>
          <p:nvPr/>
        </p:nvSpPr>
        <p:spPr>
          <a:xfrm>
            <a:off x="4229854" y="1929725"/>
            <a:ext cx="137100" cy="137100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5" name="Google Shape;12395;p22"/>
          <p:cNvSpPr/>
          <p:nvPr/>
        </p:nvSpPr>
        <p:spPr>
          <a:xfrm>
            <a:off x="4229854" y="3713250"/>
            <a:ext cx="137100" cy="137100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6" name="Google Shape;12396;p22"/>
          <p:cNvSpPr/>
          <p:nvPr/>
        </p:nvSpPr>
        <p:spPr>
          <a:xfrm>
            <a:off x="5157904" y="2821488"/>
            <a:ext cx="137100" cy="137100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97" name="Google Shape;12397;p22"/>
          <p:cNvCxnSpPr>
            <a:stCxn id="12396" idx="6"/>
            <a:endCxn id="12382" idx="2"/>
          </p:cNvCxnSpPr>
          <p:nvPr/>
        </p:nvCxnSpPr>
        <p:spPr>
          <a:xfrm rot="10800000" flipH="1">
            <a:off x="5295004" y="2097138"/>
            <a:ext cx="945900" cy="792900"/>
          </a:xfrm>
          <a:prstGeom prst="bentConnector3">
            <a:avLst>
              <a:gd name="adj1" fmla="val 5149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8" name="Google Shape;12398;p22"/>
          <p:cNvCxnSpPr>
            <a:stCxn id="12396" idx="6"/>
            <a:endCxn id="12392" idx="2"/>
          </p:cNvCxnSpPr>
          <p:nvPr/>
        </p:nvCxnSpPr>
        <p:spPr>
          <a:xfrm>
            <a:off x="5295004" y="2890038"/>
            <a:ext cx="945900" cy="791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9" name="Google Shape;12399;p22"/>
          <p:cNvCxnSpPr>
            <a:stCxn id="12396" idx="6"/>
            <a:endCxn id="12387" idx="2"/>
          </p:cNvCxnSpPr>
          <p:nvPr/>
        </p:nvCxnSpPr>
        <p:spPr>
          <a:xfrm rot="10800000" flipH="1">
            <a:off x="5295004" y="2889138"/>
            <a:ext cx="945900" cy="9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00" name="Google Shape;12400;p22"/>
          <p:cNvSpPr txBox="1"/>
          <p:nvPr/>
        </p:nvSpPr>
        <p:spPr>
          <a:xfrm>
            <a:off x="3800713" y="2576693"/>
            <a:ext cx="995400" cy="626700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30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75%</a:t>
            </a:r>
            <a:endParaRPr kumimoji="0" sz="30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2" name="Google Shape;12358;p21">
            <a:extLst>
              <a:ext uri="{FF2B5EF4-FFF2-40B4-BE49-F238E27FC236}">
                <a16:creationId xmlns:a16="http://schemas.microsoft.com/office/drawing/2014/main" id="{145C8DF4-04BE-9BBB-5E52-79C176D018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788" y="444500"/>
            <a:ext cx="771842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اینفوگرافیک ممتاز</a:t>
            </a:r>
            <a:endParaRPr dirty="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8" name="Google Shape;7448;p72"/>
          <p:cNvGrpSpPr/>
          <p:nvPr/>
        </p:nvGrpSpPr>
        <p:grpSpPr>
          <a:xfrm>
            <a:off x="2170898" y="3820694"/>
            <a:ext cx="1102891" cy="760337"/>
            <a:chOff x="4967783" y="2151471"/>
            <a:chExt cx="3920692" cy="2702940"/>
          </a:xfrm>
        </p:grpSpPr>
        <p:grpSp>
          <p:nvGrpSpPr>
            <p:cNvPr id="7449" name="Google Shape;7449;p72"/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7450" name="Google Shape;7450;p72"/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1" name="Google Shape;7451;p72"/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2" name="Google Shape;7452;p72"/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3" name="Google Shape;7453;p72"/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4" name="Google Shape;7454;p72"/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5" name="Google Shape;7455;p72"/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6" name="Google Shape;7456;p72"/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457" name="Google Shape;7457;p72"/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7458" name="Google Shape;7458;p72"/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9" name="Google Shape;7459;p72"/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60" name="Google Shape;7460;p72"/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61" name="Google Shape;7461;p72"/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62" name="Google Shape;7462;p72"/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463" name="Google Shape;7463;p72"/>
          <p:cNvGrpSpPr/>
          <p:nvPr/>
        </p:nvGrpSpPr>
        <p:grpSpPr>
          <a:xfrm>
            <a:off x="3574806" y="1708971"/>
            <a:ext cx="1561911" cy="708580"/>
            <a:chOff x="3530532" y="1496185"/>
            <a:chExt cx="1561911" cy="708580"/>
          </a:xfrm>
        </p:grpSpPr>
        <p:grpSp>
          <p:nvGrpSpPr>
            <p:cNvPr id="7464" name="Google Shape;7464;p72"/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7465" name="Google Shape;7465;p72"/>
              <p:cNvCxnSpPr>
                <a:endCxn id="7466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7" name="Google Shape;7467;p72"/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8" name="Google Shape;7468;p72"/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9" name="Google Shape;7469;p72"/>
              <p:cNvCxnSpPr>
                <a:stCxn id="7466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7470" name="Google Shape;7470;p72"/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7471" name="Google Shape;7471;p72"/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2" name="Google Shape;7472;p72"/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473" name="Google Shape;7473;p72"/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474" name="Google Shape;7474;p72"/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7475" name="Google Shape;7475;p72"/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7476" name="Google Shape;7476;p72"/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7" name="Google Shape;7477;p72"/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478" name="Google Shape;7478;p72"/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7479" name="Google Shape;7479;p72"/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0" name="Google Shape;7480;p72"/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481" name="Google Shape;7481;p72"/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466" name="Google Shape;7466;p72"/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7482" name="Google Shape;7482;p72"/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7483" name="Google Shape;7483;p72"/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4" name="Google Shape;7484;p72"/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485" name="Google Shape;7485;p72"/>
          <p:cNvGrpSpPr/>
          <p:nvPr/>
        </p:nvGrpSpPr>
        <p:grpSpPr>
          <a:xfrm>
            <a:off x="3556826" y="2571067"/>
            <a:ext cx="1597032" cy="378649"/>
            <a:chOff x="3512551" y="2358282"/>
            <a:chExt cx="1597032" cy="378649"/>
          </a:xfrm>
        </p:grpSpPr>
        <p:grpSp>
          <p:nvGrpSpPr>
            <p:cNvPr id="7486" name="Google Shape;7486;p72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7487" name="Google Shape;7487;p72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8" name="Google Shape;7488;p72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9" name="Google Shape;7489;p72"/>
              <p:cNvCxnSpPr>
                <a:stCxn id="7490" idx="6"/>
                <a:endCxn id="7491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92" name="Google Shape;7492;p72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7493" name="Google Shape;7493;p72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1" name="Google Shape;7491;p72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94" name="Google Shape;7494;p72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495" name="Google Shape;7495;p72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7496" name="Google Shape;7496;p72"/>
              <p:cNvCxnSpPr>
                <a:stCxn id="7497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8" name="Google Shape;7498;p72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97" name="Google Shape;7497;p72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499" name="Google Shape;7499;p72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7500" name="Google Shape;7500;p72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01" name="Google Shape;7501;p72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02" name="Google Shape;7502;p72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503" name="Google Shape;7503;p72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7504" name="Google Shape;7504;p72"/>
              <p:cNvCxnSpPr>
                <a:stCxn id="7505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0" name="Google Shape;7490;p72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05" name="Google Shape;7505;p72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506" name="Google Shape;7506;p72"/>
          <p:cNvGrpSpPr/>
          <p:nvPr/>
        </p:nvGrpSpPr>
        <p:grpSpPr>
          <a:xfrm>
            <a:off x="6916908" y="1394865"/>
            <a:ext cx="1559809" cy="722610"/>
            <a:chOff x="634175" y="2986275"/>
            <a:chExt cx="3147949" cy="1458344"/>
          </a:xfrm>
        </p:grpSpPr>
        <p:cxnSp>
          <p:nvCxnSpPr>
            <p:cNvPr id="7507" name="Google Shape;7507;p72"/>
            <p:cNvCxnSpPr>
              <a:stCxn id="7508" idx="4"/>
              <a:endCxn id="7509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0" name="Google Shape;7510;p72"/>
            <p:cNvCxnSpPr>
              <a:stCxn id="7509" idx="0"/>
              <a:endCxn id="7511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2" name="Google Shape;7512;p72"/>
            <p:cNvCxnSpPr>
              <a:stCxn id="7511" idx="4"/>
              <a:endCxn id="7513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4" name="Google Shape;7514;p72"/>
            <p:cNvCxnSpPr>
              <a:stCxn id="7513" idx="0"/>
              <a:endCxn id="7515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15" name="Google Shape;7515;p72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1" name="Google Shape;7511;p72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8" name="Google Shape;7508;p72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3" name="Google Shape;7513;p72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9" name="Google Shape;7509;p72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6" name="Google Shape;7516;p72"/>
          <p:cNvGrpSpPr/>
          <p:nvPr/>
        </p:nvGrpSpPr>
        <p:grpSpPr>
          <a:xfrm>
            <a:off x="3570698" y="3104772"/>
            <a:ext cx="1570719" cy="294123"/>
            <a:chOff x="998425" y="1182125"/>
            <a:chExt cx="1065400" cy="199500"/>
          </a:xfrm>
        </p:grpSpPr>
        <p:sp>
          <p:nvSpPr>
            <p:cNvPr id="7517" name="Google Shape;7517;p72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18" name="Google Shape;7518;p72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19" name="Google Shape;7519;p72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0" name="Google Shape;7520;p72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1" name="Google Shape;7521;p72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522" name="Google Shape;7522;p72"/>
          <p:cNvGrpSpPr/>
          <p:nvPr/>
        </p:nvGrpSpPr>
        <p:grpSpPr>
          <a:xfrm>
            <a:off x="6913954" y="2222259"/>
            <a:ext cx="1565716" cy="366729"/>
            <a:chOff x="1247650" y="2075423"/>
            <a:chExt cx="6648477" cy="1557238"/>
          </a:xfrm>
        </p:grpSpPr>
        <p:sp>
          <p:nvSpPr>
            <p:cNvPr id="7523" name="Google Shape;7523;p72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4" name="Google Shape;7524;p72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5" name="Google Shape;7525;p72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6" name="Google Shape;7526;p72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7" name="Google Shape;7527;p72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8" name="Google Shape;7528;p72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529" name="Google Shape;7529;p72"/>
          <p:cNvGrpSpPr/>
          <p:nvPr/>
        </p:nvGrpSpPr>
        <p:grpSpPr>
          <a:xfrm>
            <a:off x="6898266" y="3371074"/>
            <a:ext cx="1597061" cy="663440"/>
            <a:chOff x="6796238" y="3158297"/>
            <a:chExt cx="1630319" cy="677257"/>
          </a:xfrm>
        </p:grpSpPr>
        <p:cxnSp>
          <p:nvCxnSpPr>
            <p:cNvPr id="7530" name="Google Shape;7530;p72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1" name="Google Shape;7531;p72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2" name="Google Shape;7532;p72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3" name="Google Shape;7533;p72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7534" name="Google Shape;7534;p72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7535" name="Google Shape;7535;p72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36" name="Google Shape;7536;p72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37" name="Google Shape;7537;p72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538" name="Google Shape;7538;p72"/>
          <p:cNvGrpSpPr/>
          <p:nvPr/>
        </p:nvGrpSpPr>
        <p:grpSpPr>
          <a:xfrm>
            <a:off x="5419404" y="1392466"/>
            <a:ext cx="1368606" cy="1593805"/>
            <a:chOff x="1839112" y="2209163"/>
            <a:chExt cx="1918159" cy="2233784"/>
          </a:xfrm>
        </p:grpSpPr>
        <p:sp>
          <p:nvSpPr>
            <p:cNvPr id="7539" name="Google Shape;7539;p72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40" name="Google Shape;7540;p72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41" name="Google Shape;7541;p72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542" name="Google Shape;7542;p72"/>
            <p:cNvCxnSpPr>
              <a:stCxn id="7539" idx="6"/>
              <a:endCxn id="7540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3" name="Google Shape;7543;p72"/>
            <p:cNvCxnSpPr>
              <a:stCxn id="7540" idx="4"/>
              <a:endCxn id="7544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5" name="Google Shape;7545;p72"/>
            <p:cNvCxnSpPr>
              <a:stCxn id="7544" idx="6"/>
              <a:endCxn id="7541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6" name="Google Shape;7546;p72"/>
            <p:cNvCxnSpPr>
              <a:stCxn id="7541" idx="4"/>
              <a:endCxn id="7547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44" name="Google Shape;7544;p72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47" name="Google Shape;7547;p72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48" name="Google Shape;7548;p72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549" name="Google Shape;7549;p72"/>
            <p:cNvCxnSpPr>
              <a:endCxn id="7548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50" name="Google Shape;7550;p72"/>
          <p:cNvGrpSpPr/>
          <p:nvPr/>
        </p:nvGrpSpPr>
        <p:grpSpPr>
          <a:xfrm>
            <a:off x="3551777" y="1398702"/>
            <a:ext cx="1637968" cy="154942"/>
            <a:chOff x="238125" y="2506075"/>
            <a:chExt cx="7115411" cy="673075"/>
          </a:xfrm>
        </p:grpSpPr>
        <p:sp>
          <p:nvSpPr>
            <p:cNvPr id="7551" name="Google Shape;7551;p72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2" name="Google Shape;7552;p72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3" name="Google Shape;7553;p72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4" name="Google Shape;7554;p72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5" name="Google Shape;7555;p72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556" name="Google Shape;7556;p72"/>
          <p:cNvGrpSpPr/>
          <p:nvPr/>
        </p:nvGrpSpPr>
        <p:grpSpPr>
          <a:xfrm>
            <a:off x="790462" y="1720300"/>
            <a:ext cx="2476762" cy="91743"/>
            <a:chOff x="1464850" y="436376"/>
            <a:chExt cx="6001362" cy="222300"/>
          </a:xfrm>
        </p:grpSpPr>
        <p:sp>
          <p:nvSpPr>
            <p:cNvPr id="7557" name="Google Shape;7557;p72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8" name="Google Shape;7558;p72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9" name="Google Shape;7559;p72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60" name="Google Shape;7560;p72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61" name="Google Shape;7561;p72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562" name="Google Shape;7562;p72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3" name="Google Shape;7563;p72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4" name="Google Shape;7564;p72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5" name="Google Shape;7565;p72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66" name="Google Shape;7566;p72"/>
          <p:cNvGrpSpPr/>
          <p:nvPr/>
        </p:nvGrpSpPr>
        <p:grpSpPr>
          <a:xfrm>
            <a:off x="776729" y="2955765"/>
            <a:ext cx="1452710" cy="651923"/>
            <a:chOff x="803162" y="2667727"/>
            <a:chExt cx="1411906" cy="633611"/>
          </a:xfrm>
        </p:grpSpPr>
        <p:cxnSp>
          <p:nvCxnSpPr>
            <p:cNvPr id="7567" name="Google Shape;7567;p72"/>
            <p:cNvCxnSpPr>
              <a:stCxn id="7568" idx="2"/>
              <a:endCxn id="7569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0" name="Google Shape;7570;p72"/>
            <p:cNvCxnSpPr>
              <a:stCxn id="7571" idx="0"/>
              <a:endCxn id="7568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2" name="Google Shape;7572;p72"/>
            <p:cNvCxnSpPr>
              <a:stCxn id="7571" idx="2"/>
              <a:endCxn id="7573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4" name="Google Shape;7574;p72"/>
            <p:cNvCxnSpPr>
              <a:stCxn id="7575" idx="0"/>
              <a:endCxn id="7571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6" name="Google Shape;7576;p72"/>
            <p:cNvCxnSpPr>
              <a:stCxn id="7569" idx="2"/>
              <a:endCxn id="7577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8" name="Google Shape;7578;p72"/>
            <p:cNvCxnSpPr>
              <a:stCxn id="7579" idx="0"/>
              <a:endCxn id="7569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75" name="Google Shape;7575;p72"/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73" name="Google Shape;7573;p72"/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79" name="Google Shape;7579;p72"/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77" name="Google Shape;7577;p72"/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69" name="Google Shape;7569;p72"/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71" name="Google Shape;7571;p72"/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68" name="Google Shape;7568;p72"/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580" name="Google Shape;7580;p72"/>
          <p:cNvGrpSpPr/>
          <p:nvPr/>
        </p:nvGrpSpPr>
        <p:grpSpPr>
          <a:xfrm>
            <a:off x="776731" y="1391304"/>
            <a:ext cx="2518541" cy="209309"/>
            <a:chOff x="803163" y="1111966"/>
            <a:chExt cx="2447800" cy="203430"/>
          </a:xfrm>
        </p:grpSpPr>
        <p:grpSp>
          <p:nvGrpSpPr>
            <p:cNvPr id="7581" name="Google Shape;7581;p72"/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7582" name="Google Shape;7582;p72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7583" name="Google Shape;7583;p72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7584" name="Google Shape;7584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85" name="Google Shape;7585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7586" name="Google Shape;7586;p72"/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87" name="Google Shape;7587;p72"/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7588" name="Google Shape;7588;p72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7589" name="Google Shape;7589;p72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7590" name="Google Shape;7590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1" name="Google Shape;7591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7592" name="Google Shape;7592;p72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593" name="Google Shape;7593;p72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7594" name="Google Shape;7594;p72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595" name="Google Shape;7595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6" name="Google Shape;7596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7597" name="Google Shape;7597;p72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598" name="Google Shape;7598;p72"/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7599" name="Google Shape;7599;p72"/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600" name="Google Shape;7600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601" name="Google Shape;7601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7602" name="Google Shape;7602;p72"/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603" name="Google Shape;7603;p72"/>
          <p:cNvGrpSpPr/>
          <p:nvPr/>
        </p:nvGrpSpPr>
        <p:grpSpPr>
          <a:xfrm>
            <a:off x="3569741" y="4087935"/>
            <a:ext cx="1567778" cy="491677"/>
            <a:chOff x="5194708" y="3484366"/>
            <a:chExt cx="3148148" cy="987304"/>
          </a:xfrm>
        </p:grpSpPr>
        <p:grpSp>
          <p:nvGrpSpPr>
            <p:cNvPr id="7604" name="Google Shape;7604;p72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7605" name="Google Shape;7605;p72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06" name="Google Shape;7606;p72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07" name="Google Shape;7607;p72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608" name="Google Shape;7608;p72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7609" name="Google Shape;7609;p72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0" name="Google Shape;7610;p72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1" name="Google Shape;7611;p72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612" name="Google Shape;7612;p72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7613" name="Google Shape;7613;p72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4" name="Google Shape;7614;p72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5" name="Google Shape;7615;p72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616" name="Google Shape;7616;p72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7617" name="Google Shape;7617;p72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8" name="Google Shape;7618;p72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9" name="Google Shape;7619;p72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620" name="Google Shape;7620;p72"/>
          <p:cNvGrpSpPr/>
          <p:nvPr/>
        </p:nvGrpSpPr>
        <p:grpSpPr>
          <a:xfrm>
            <a:off x="3530350" y="3568346"/>
            <a:ext cx="1616964" cy="346256"/>
            <a:chOff x="1808063" y="4294338"/>
            <a:chExt cx="3370782" cy="721817"/>
          </a:xfrm>
        </p:grpSpPr>
        <p:sp>
          <p:nvSpPr>
            <p:cNvPr id="7621" name="Google Shape;7621;p72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2" name="Google Shape;7622;p72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3" name="Google Shape;7623;p72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4" name="Google Shape;7624;p72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5" name="Google Shape;7625;p72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6" name="Google Shape;7626;p72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7" name="Google Shape;7627;p72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8" name="Google Shape;7628;p72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9" name="Google Shape;7629;p72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0" name="Google Shape;7630;p72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631" name="Google Shape;7631;p72"/>
          <p:cNvGrpSpPr/>
          <p:nvPr/>
        </p:nvGrpSpPr>
        <p:grpSpPr>
          <a:xfrm>
            <a:off x="808562" y="3854375"/>
            <a:ext cx="1295882" cy="646587"/>
            <a:chOff x="834100" y="3642869"/>
            <a:chExt cx="1259483" cy="628426"/>
          </a:xfrm>
        </p:grpSpPr>
        <p:sp>
          <p:nvSpPr>
            <p:cNvPr id="7632" name="Google Shape;7632;p72"/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3" name="Google Shape;7633;p72"/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4" name="Google Shape;7634;p72"/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5" name="Google Shape;7635;p72"/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6" name="Google Shape;7636;p72"/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7" name="Google Shape;7637;p72"/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8" name="Google Shape;7638;p72"/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9" name="Google Shape;7639;p72"/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0" name="Google Shape;7640;p72"/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1" name="Google Shape;7641;p72"/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2" name="Google Shape;7642;p72"/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3" name="Google Shape;7643;p72"/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4" name="Google Shape;7644;p72"/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5" name="Google Shape;7645;p72"/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6" name="Google Shape;7646;p72"/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7" name="Google Shape;7647;p72"/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8" name="Google Shape;7648;p72"/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9" name="Google Shape;7649;p72"/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0" name="Google Shape;7650;p72"/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1" name="Google Shape;7651;p72"/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2" name="Google Shape;7652;p72"/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3" name="Google Shape;7653;p72"/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4" name="Google Shape;7654;p72"/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5" name="Google Shape;7655;p72"/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6" name="Google Shape;7656;p72"/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7657" name="Google Shape;7657;p72"/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7658" name="Google Shape;7658;p72"/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59" name="Google Shape;7659;p72"/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0" name="Google Shape;7660;p72"/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1" name="Google Shape;7661;p72"/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2" name="Google Shape;7662;p72"/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3" name="Google Shape;7663;p72"/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4" name="Google Shape;7664;p72"/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5" name="Google Shape;7665;p72"/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6" name="Google Shape;7666;p72"/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7" name="Google Shape;7667;p72"/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8" name="Google Shape;7668;p72"/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9" name="Google Shape;7669;p72"/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0" name="Google Shape;7670;p72"/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1" name="Google Shape;7671;p72"/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2" name="Google Shape;7672;p72"/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3" name="Google Shape;7673;p72"/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4" name="Google Shape;7674;p72"/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5" name="Google Shape;7675;p72"/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6" name="Google Shape;7676;p72"/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7" name="Google Shape;7677;p72"/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678" name="Google Shape;7678;p72"/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79" name="Google Shape;7679;p72"/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0" name="Google Shape;7680;p72"/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1" name="Google Shape;7681;p72"/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2" name="Google Shape;7682;p72"/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3" name="Google Shape;7683;p72"/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4" name="Google Shape;7684;p72"/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5" name="Google Shape;7685;p72"/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6" name="Google Shape;7686;p72"/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7" name="Google Shape;7687;p72"/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8" name="Google Shape;7688;p72"/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9" name="Google Shape;7689;p72"/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0" name="Google Shape;7690;p72"/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1" name="Google Shape;7691;p72"/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692" name="Google Shape;7692;p72"/>
          <p:cNvGrpSpPr/>
          <p:nvPr/>
        </p:nvGrpSpPr>
        <p:grpSpPr>
          <a:xfrm rot="5400000">
            <a:off x="6021675" y="3650872"/>
            <a:ext cx="164064" cy="1414916"/>
            <a:chOff x="4428249" y="1369375"/>
            <a:chExt cx="36905" cy="429569"/>
          </a:xfrm>
        </p:grpSpPr>
        <p:sp>
          <p:nvSpPr>
            <p:cNvPr id="7693" name="Google Shape;7693;p72"/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4" name="Google Shape;7694;p72"/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5" name="Google Shape;7695;p72"/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6" name="Google Shape;7696;p72"/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7" name="Google Shape;7697;p72"/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8" name="Google Shape;7698;p72"/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9" name="Google Shape;7699;p72"/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0" name="Google Shape;7700;p72"/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1" name="Google Shape;7701;p72"/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2" name="Google Shape;7702;p72"/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3" name="Google Shape;7703;p72"/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4" name="Google Shape;7704;p72"/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5" name="Google Shape;7705;p72"/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6" name="Google Shape;7706;p72"/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7" name="Google Shape;7707;p72"/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8" name="Google Shape;7708;p72"/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9" name="Google Shape;7709;p72"/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0" name="Google Shape;7710;p72"/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1" name="Google Shape;7711;p72"/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2" name="Google Shape;7712;p72"/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3" name="Google Shape;7713;p72"/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4" name="Google Shape;7714;p72"/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5" name="Google Shape;7715;p72"/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6" name="Google Shape;7716;p72"/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7" name="Google Shape;7717;p72"/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8" name="Google Shape;7718;p72"/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9" name="Google Shape;7719;p72"/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0" name="Google Shape;7720;p72"/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1" name="Google Shape;7721;p72"/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2" name="Google Shape;7722;p72"/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3" name="Google Shape;7723;p72"/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4" name="Google Shape;7724;p72"/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725" name="Google Shape;7725;p72"/>
          <p:cNvGrpSpPr/>
          <p:nvPr/>
        </p:nvGrpSpPr>
        <p:grpSpPr>
          <a:xfrm rot="10800000" flipH="1">
            <a:off x="5394104" y="3239416"/>
            <a:ext cx="1419207" cy="24808"/>
            <a:chOff x="219558" y="4738465"/>
            <a:chExt cx="5852400" cy="102300"/>
          </a:xfrm>
        </p:grpSpPr>
        <p:cxnSp>
          <p:nvCxnSpPr>
            <p:cNvPr id="7726" name="Google Shape;7726;p72"/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7727" name="Google Shape;7727;p72"/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8" name="Google Shape;7728;p72"/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9" name="Google Shape;7729;p72"/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30" name="Google Shape;7730;p72"/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31" name="Google Shape;7731;p72"/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732" name="Google Shape;7732;p72"/>
          <p:cNvGrpSpPr/>
          <p:nvPr/>
        </p:nvGrpSpPr>
        <p:grpSpPr>
          <a:xfrm>
            <a:off x="5405422" y="3612479"/>
            <a:ext cx="1396570" cy="385016"/>
            <a:chOff x="5286284" y="2966544"/>
            <a:chExt cx="1396570" cy="385016"/>
          </a:xfrm>
        </p:grpSpPr>
        <p:cxnSp>
          <p:nvCxnSpPr>
            <p:cNvPr id="7733" name="Google Shape;7733;p72"/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7734" name="Google Shape;7734;p72"/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7735" name="Google Shape;7735;p72"/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7736" name="Google Shape;7736;p72"/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7" name="Google Shape;7737;p72"/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8" name="Google Shape;7738;p72"/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9" name="Google Shape;7739;p72"/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0" name="Google Shape;7740;p72"/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1" name="Google Shape;7741;p72"/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2" name="Google Shape;7742;p72"/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3" name="Google Shape;7743;p72"/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744" name="Google Shape;7744;p72"/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7745" name="Google Shape;7745;p72"/>
          <p:cNvGrpSpPr/>
          <p:nvPr/>
        </p:nvGrpSpPr>
        <p:grpSpPr>
          <a:xfrm>
            <a:off x="2091488" y="2031255"/>
            <a:ext cx="1182276" cy="662027"/>
            <a:chOff x="2029517" y="1732295"/>
            <a:chExt cx="1149068" cy="643432"/>
          </a:xfrm>
        </p:grpSpPr>
        <p:grpSp>
          <p:nvGrpSpPr>
            <p:cNvPr id="7746" name="Google Shape;7746;p72"/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7747" name="Google Shape;7747;p72"/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7748" name="Google Shape;7748;p72"/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49" name="Google Shape;7749;p72"/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750" name="Google Shape;7750;p72"/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7751" name="Google Shape;7751;p72"/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52" name="Google Shape;7752;p72"/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7753" name="Google Shape;7753;p72"/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7754" name="Google Shape;7754;p72"/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7755" name="Google Shape;7755;p72"/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7756" name="Google Shape;7756;p72"/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57" name="Google Shape;7757;p72"/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758" name="Google Shape;7758;p72"/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7759" name="Google Shape;7759;p72"/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0" name="Google Shape;7760;p72"/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761" name="Google Shape;7761;p72"/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7762" name="Google Shape;7762;p72"/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7763" name="Google Shape;7763;p72"/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7764" name="Google Shape;7764;p72"/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5" name="Google Shape;7765;p72"/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766" name="Google Shape;7766;p72"/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7767" name="Google Shape;7767;p72"/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8" name="Google Shape;7768;p72"/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7769" name="Google Shape;7769;p72"/>
          <p:cNvGrpSpPr/>
          <p:nvPr/>
        </p:nvGrpSpPr>
        <p:grpSpPr>
          <a:xfrm>
            <a:off x="776737" y="1978868"/>
            <a:ext cx="962651" cy="810058"/>
            <a:chOff x="844912" y="1681380"/>
            <a:chExt cx="935611" cy="787305"/>
          </a:xfrm>
        </p:grpSpPr>
        <p:grpSp>
          <p:nvGrpSpPr>
            <p:cNvPr id="7770" name="Google Shape;7770;p72"/>
            <p:cNvGrpSpPr/>
            <p:nvPr/>
          </p:nvGrpSpPr>
          <p:grpSpPr>
            <a:xfrm>
              <a:off x="844912" y="1819635"/>
              <a:ext cx="329836" cy="510016"/>
              <a:chOff x="844912" y="1819635"/>
              <a:chExt cx="329836" cy="510016"/>
            </a:xfrm>
          </p:grpSpPr>
          <p:sp>
            <p:nvSpPr>
              <p:cNvPr id="7771" name="Google Shape;7771;p72"/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2" name="Google Shape;7772;p72"/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3" name="Google Shape;7773;p72"/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4" name="Google Shape;7774;p72"/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5" name="Google Shape;7775;p72"/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6" name="Google Shape;7776;p72"/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777" name="Google Shape;7777;p72"/>
            <p:cNvGrpSpPr/>
            <p:nvPr/>
          </p:nvGrpSpPr>
          <p:grpSpPr>
            <a:xfrm>
              <a:off x="1284601" y="2158168"/>
              <a:ext cx="495923" cy="310517"/>
              <a:chOff x="1284601" y="2158168"/>
              <a:chExt cx="495923" cy="310517"/>
            </a:xfrm>
          </p:grpSpPr>
          <p:sp>
            <p:nvSpPr>
              <p:cNvPr id="7778" name="Google Shape;7778;p72"/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7779" name="Google Shape;7779;p72"/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7780" name="Google Shape;7780;p72"/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7781" name="Google Shape;7781;p72"/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2" name="Google Shape;7782;p72"/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3" name="Google Shape;7783;p72"/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4" name="Google Shape;7784;p72"/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5" name="Google Shape;7785;p72"/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6" name="Google Shape;7786;p72"/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7" name="Google Shape;7787;p72"/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7788" name="Google Shape;7788;p72"/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789" name="Google Shape;7789;p72"/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7790" name="Google Shape;7790;p72"/>
            <p:cNvGrpSpPr/>
            <p:nvPr/>
          </p:nvGrpSpPr>
          <p:grpSpPr>
            <a:xfrm>
              <a:off x="1284601" y="1681380"/>
              <a:ext cx="495923" cy="310517"/>
              <a:chOff x="1284601" y="1681380"/>
              <a:chExt cx="495923" cy="310517"/>
            </a:xfrm>
          </p:grpSpPr>
          <p:sp>
            <p:nvSpPr>
              <p:cNvPr id="7791" name="Google Shape;7791;p72"/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7792" name="Google Shape;7792;p72"/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7793" name="Google Shape;7793;p72"/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7794" name="Google Shape;7794;p72"/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5" name="Google Shape;7795;p72"/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6" name="Google Shape;7796;p72"/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7" name="Google Shape;7797;p72"/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8" name="Google Shape;7798;p72"/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9" name="Google Shape;7799;p72"/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00" name="Google Shape;7800;p72"/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7801" name="Google Shape;7801;p72"/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802" name="Google Shape;7802;p72"/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7803" name="Google Shape;7803;p72"/>
          <p:cNvGrpSpPr/>
          <p:nvPr/>
        </p:nvGrpSpPr>
        <p:grpSpPr>
          <a:xfrm>
            <a:off x="6885677" y="2746298"/>
            <a:ext cx="1622269" cy="552443"/>
            <a:chOff x="6894650" y="2574740"/>
            <a:chExt cx="1445100" cy="492111"/>
          </a:xfrm>
        </p:grpSpPr>
        <p:sp>
          <p:nvSpPr>
            <p:cNvPr id="7804" name="Google Shape;7804;p72"/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05" name="Google Shape;7805;p72"/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06" name="Google Shape;7806;p72"/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07" name="Google Shape;7807;p72"/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08" name="Google Shape;7808;p72"/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809" name="Google Shape;7809;p72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0" name="Google Shape;7810;p72"/>
          <p:cNvGrpSpPr/>
          <p:nvPr/>
        </p:nvGrpSpPr>
        <p:grpSpPr>
          <a:xfrm>
            <a:off x="6905220" y="4120553"/>
            <a:ext cx="1583206" cy="475705"/>
            <a:chOff x="6953919" y="3907920"/>
            <a:chExt cx="1377300" cy="475705"/>
          </a:xfrm>
        </p:grpSpPr>
        <p:cxnSp>
          <p:nvCxnSpPr>
            <p:cNvPr id="7811" name="Google Shape;7811;p72"/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2" name="Google Shape;7812;p72"/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3" name="Google Shape;7813;p72"/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4" name="Google Shape;7814;p72"/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5" name="Google Shape;7815;p72"/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6" name="Google Shape;7816;p72"/>
          <p:cNvGrpSpPr/>
          <p:nvPr/>
        </p:nvGrpSpPr>
        <p:grpSpPr>
          <a:xfrm>
            <a:off x="2408808" y="2881699"/>
            <a:ext cx="836286" cy="824529"/>
            <a:chOff x="2389399" y="2595741"/>
            <a:chExt cx="812796" cy="801369"/>
          </a:xfrm>
        </p:grpSpPr>
        <p:grpSp>
          <p:nvGrpSpPr>
            <p:cNvPr id="7817" name="Google Shape;7817;p72"/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7818" name="Google Shape;7818;p72"/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19" name="Google Shape;7819;p72"/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20" name="Google Shape;7820;p72"/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21" name="Google Shape;7821;p72"/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7822" name="Google Shape;7822;p72"/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7823" name="Google Shape;7823;p72"/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7824" name="Google Shape;7824;p72"/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25" name="Google Shape;7825;p72"/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26" name="Google Shape;7826;p72"/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27" name="Google Shape;7827;p72"/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7828" name="Google Shape;7828;p72"/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29" name="Google Shape;7829;p72"/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30" name="Google Shape;7830;p72"/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7831" name="Google Shape;7831;p72"/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7832" name="Google Shape;7832;p72"/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33" name="Google Shape;7833;p72"/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34" name="Google Shape;7834;p72"/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35" name="Google Shape;7835;p72"/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7836" name="Google Shape;7836;p72"/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37" name="Google Shape;7837;p72"/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38" name="Google Shape;7838;p72"/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7839" name="Google Shape;7839;p72"/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7840" name="Google Shape;7840;p72"/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41" name="Google Shape;7841;p72"/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42" name="Google Shape;7842;p72"/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43" name="Google Shape;7843;p72"/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7844" name="Google Shape;7844;p72"/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45" name="Google Shape;7845;p72"/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846" name="Google Shape;7846;p72"/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7847" name="Google Shape;7847;p72"/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7848" name="Google Shape;7848;p72"/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7849" name="Google Shape;7849;p72"/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0" name="Google Shape;7850;p72"/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1" name="Google Shape;7851;p72"/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52" name="Google Shape;7852;p72"/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7853" name="Google Shape;7853;p72"/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4" name="Google Shape;7854;p72"/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55" name="Google Shape;7855;p72"/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7856" name="Google Shape;7856;p72"/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7857" name="Google Shape;7857;p72"/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8" name="Google Shape;7858;p72"/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9" name="Google Shape;7859;p72"/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60" name="Google Shape;7860;p72"/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7861" name="Google Shape;7861;p72"/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62" name="Google Shape;7862;p72"/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63" name="Google Shape;7863;p72"/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7864" name="Google Shape;7864;p72"/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7865" name="Google Shape;7865;p72"/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66" name="Google Shape;7866;p72"/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67" name="Google Shape;7867;p72"/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68" name="Google Shape;7868;p72"/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7869" name="Google Shape;7869;p72"/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70" name="Google Shape;7870;p72"/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D03457C8-C754-BFC2-65F4-21CC25EF9414}"/>
              </a:ext>
            </a:extLst>
          </p:cNvPr>
          <p:cNvSpPr txBox="1">
            <a:spLocks/>
          </p:cNvSpPr>
          <p:nvPr/>
        </p:nvSpPr>
        <p:spPr>
          <a:xfrm>
            <a:off x="605525" y="253756"/>
            <a:ext cx="6440916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0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انواع جدولها و نمودارها: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5" name="Google Shape;7875;p73"/>
          <p:cNvGrpSpPr/>
          <p:nvPr/>
        </p:nvGrpSpPr>
        <p:grpSpPr>
          <a:xfrm>
            <a:off x="735526" y="3629729"/>
            <a:ext cx="2390414" cy="1024800"/>
            <a:chOff x="728925" y="3296613"/>
            <a:chExt cx="2390414" cy="1024800"/>
          </a:xfrm>
        </p:grpSpPr>
        <p:grpSp>
          <p:nvGrpSpPr>
            <p:cNvPr id="7876" name="Google Shape;7876;p73"/>
            <p:cNvGrpSpPr/>
            <p:nvPr/>
          </p:nvGrpSpPr>
          <p:grpSpPr>
            <a:xfrm>
              <a:off x="728925" y="3619800"/>
              <a:ext cx="2390414" cy="500893"/>
              <a:chOff x="728925" y="3619800"/>
              <a:chExt cx="2390414" cy="500893"/>
            </a:xfrm>
          </p:grpSpPr>
          <p:sp>
            <p:nvSpPr>
              <p:cNvPr id="7877" name="Google Shape;7877;p73"/>
              <p:cNvSpPr/>
              <p:nvPr/>
            </p:nvSpPr>
            <p:spPr>
              <a:xfrm>
                <a:off x="728925" y="3619800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78" name="Google Shape;7878;p73"/>
              <p:cNvSpPr/>
              <p:nvPr/>
            </p:nvSpPr>
            <p:spPr>
              <a:xfrm>
                <a:off x="728939" y="3953593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79" name="Google Shape;7879;p73"/>
            <p:cNvGrpSpPr/>
            <p:nvPr/>
          </p:nvGrpSpPr>
          <p:grpSpPr>
            <a:xfrm>
              <a:off x="1348050" y="3296613"/>
              <a:ext cx="1706152" cy="1024800"/>
              <a:chOff x="1348050" y="3296613"/>
              <a:chExt cx="1706152" cy="1024800"/>
            </a:xfrm>
          </p:grpSpPr>
          <p:sp>
            <p:nvSpPr>
              <p:cNvPr id="7880" name="Google Shape;7880;p73"/>
              <p:cNvSpPr/>
              <p:nvPr/>
            </p:nvSpPr>
            <p:spPr>
              <a:xfrm>
                <a:off x="1348050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1" name="Google Shape;7881;p73"/>
              <p:cNvSpPr/>
              <p:nvPr/>
            </p:nvSpPr>
            <p:spPr>
              <a:xfrm>
                <a:off x="168708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2" name="Google Shape;7882;p73"/>
              <p:cNvSpPr/>
              <p:nvPr/>
            </p:nvSpPr>
            <p:spPr>
              <a:xfrm>
                <a:off x="2040389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3" name="Google Shape;7883;p73"/>
              <p:cNvSpPr/>
              <p:nvPr/>
            </p:nvSpPr>
            <p:spPr>
              <a:xfrm>
                <a:off x="2393695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4" name="Google Shape;7884;p73"/>
              <p:cNvSpPr/>
              <p:nvPr/>
            </p:nvSpPr>
            <p:spPr>
              <a:xfrm>
                <a:off x="274700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85" name="Google Shape;7885;p73"/>
            <p:cNvGrpSpPr/>
            <p:nvPr/>
          </p:nvGrpSpPr>
          <p:grpSpPr>
            <a:xfrm>
              <a:off x="1455707" y="3654858"/>
              <a:ext cx="1491150" cy="417657"/>
              <a:chOff x="1455707" y="3654858"/>
              <a:chExt cx="1491150" cy="417657"/>
            </a:xfrm>
          </p:grpSpPr>
          <p:sp>
            <p:nvSpPr>
              <p:cNvPr id="7886" name="Google Shape;7886;p73"/>
              <p:cNvSpPr/>
              <p:nvPr/>
            </p:nvSpPr>
            <p:spPr>
              <a:xfrm>
                <a:off x="1472938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7" name="Google Shape;7887;p73"/>
              <p:cNvSpPr/>
              <p:nvPr/>
            </p:nvSpPr>
            <p:spPr>
              <a:xfrm>
                <a:off x="1490853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8" name="Google Shape;7888;p73"/>
              <p:cNvSpPr/>
              <p:nvPr/>
            </p:nvSpPr>
            <p:spPr>
              <a:xfrm>
                <a:off x="181918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9" name="Google Shape;7889;p73"/>
              <p:cNvSpPr/>
              <p:nvPr/>
            </p:nvSpPr>
            <p:spPr>
              <a:xfrm>
                <a:off x="183709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0" name="Google Shape;7890;p73"/>
              <p:cNvSpPr/>
              <p:nvPr/>
            </p:nvSpPr>
            <p:spPr>
              <a:xfrm>
                <a:off x="1478676" y="400820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1" name="Google Shape;7891;p73"/>
              <p:cNvSpPr/>
              <p:nvPr/>
            </p:nvSpPr>
            <p:spPr>
              <a:xfrm>
                <a:off x="1455707" y="400797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2" name="Google Shape;7892;p73"/>
              <p:cNvSpPr/>
              <p:nvPr/>
            </p:nvSpPr>
            <p:spPr>
              <a:xfrm>
                <a:off x="184157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3" name="Google Shape;7893;p73"/>
              <p:cNvSpPr/>
              <p:nvPr/>
            </p:nvSpPr>
            <p:spPr>
              <a:xfrm>
                <a:off x="181861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4" name="Google Shape;7894;p73"/>
              <p:cNvSpPr/>
              <p:nvPr/>
            </p:nvSpPr>
            <p:spPr>
              <a:xfrm>
                <a:off x="217249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5" name="Google Shape;7895;p73"/>
              <p:cNvSpPr/>
              <p:nvPr/>
            </p:nvSpPr>
            <p:spPr>
              <a:xfrm>
                <a:off x="219040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6" name="Google Shape;7896;p73"/>
              <p:cNvSpPr/>
              <p:nvPr/>
            </p:nvSpPr>
            <p:spPr>
              <a:xfrm>
                <a:off x="219488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7" name="Google Shape;7897;p73"/>
              <p:cNvSpPr/>
              <p:nvPr/>
            </p:nvSpPr>
            <p:spPr>
              <a:xfrm>
                <a:off x="217192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8" name="Google Shape;7898;p73"/>
              <p:cNvSpPr/>
              <p:nvPr/>
            </p:nvSpPr>
            <p:spPr>
              <a:xfrm>
                <a:off x="2874730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9" name="Google Shape;7899;p73"/>
              <p:cNvSpPr/>
              <p:nvPr/>
            </p:nvSpPr>
            <p:spPr>
              <a:xfrm>
                <a:off x="2892645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0" name="Google Shape;7900;p73"/>
              <p:cNvSpPr/>
              <p:nvPr/>
            </p:nvSpPr>
            <p:spPr>
              <a:xfrm>
                <a:off x="2901559" y="400551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1" name="Google Shape;7901;p73"/>
              <p:cNvSpPr/>
              <p:nvPr/>
            </p:nvSpPr>
            <p:spPr>
              <a:xfrm>
                <a:off x="2878589" y="400528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2" name="Google Shape;7902;p73"/>
              <p:cNvSpPr/>
              <p:nvPr/>
            </p:nvSpPr>
            <p:spPr>
              <a:xfrm>
                <a:off x="2525796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3" name="Google Shape;7903;p73"/>
              <p:cNvSpPr/>
              <p:nvPr/>
            </p:nvSpPr>
            <p:spPr>
              <a:xfrm>
                <a:off x="2543711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4" name="Google Shape;7904;p73"/>
              <p:cNvSpPr/>
              <p:nvPr/>
            </p:nvSpPr>
            <p:spPr>
              <a:xfrm>
                <a:off x="2548194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5" name="Google Shape;7905;p73"/>
              <p:cNvSpPr/>
              <p:nvPr/>
            </p:nvSpPr>
            <p:spPr>
              <a:xfrm>
                <a:off x="2525225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7906" name="Google Shape;7906;p73"/>
          <p:cNvGraphicFramePr/>
          <p:nvPr/>
        </p:nvGraphicFramePr>
        <p:xfrm>
          <a:off x="5971225" y="2627641"/>
          <a:ext cx="2504100" cy="8647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907" name="Google Shape;7907;p73"/>
          <p:cNvGrpSpPr/>
          <p:nvPr/>
        </p:nvGrpSpPr>
        <p:grpSpPr>
          <a:xfrm>
            <a:off x="743902" y="1455406"/>
            <a:ext cx="2396505" cy="976502"/>
            <a:chOff x="749309" y="1112739"/>
            <a:chExt cx="2371603" cy="976502"/>
          </a:xfrm>
        </p:grpSpPr>
        <p:grpSp>
          <p:nvGrpSpPr>
            <p:cNvPr id="7908" name="Google Shape;7908;p73"/>
            <p:cNvGrpSpPr/>
            <p:nvPr/>
          </p:nvGrpSpPr>
          <p:grpSpPr>
            <a:xfrm>
              <a:off x="1092126" y="1112739"/>
              <a:ext cx="2028786" cy="975464"/>
              <a:chOff x="1092126" y="1112739"/>
              <a:chExt cx="2028786" cy="975464"/>
            </a:xfrm>
          </p:grpSpPr>
          <p:sp>
            <p:nvSpPr>
              <p:cNvPr id="7909" name="Google Shape;7909;p73"/>
              <p:cNvSpPr/>
              <p:nvPr/>
            </p:nvSpPr>
            <p:spPr>
              <a:xfrm>
                <a:off x="1092126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0" name="Google Shape;7910;p73"/>
              <p:cNvSpPr/>
              <p:nvPr/>
            </p:nvSpPr>
            <p:spPr>
              <a:xfrm>
                <a:off x="1434943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1" name="Google Shape;7911;p73"/>
              <p:cNvSpPr/>
              <p:nvPr/>
            </p:nvSpPr>
            <p:spPr>
              <a:xfrm>
                <a:off x="1777760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2" name="Google Shape;7912;p73"/>
              <p:cNvSpPr/>
              <p:nvPr/>
            </p:nvSpPr>
            <p:spPr>
              <a:xfrm>
                <a:off x="2120578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3" name="Google Shape;7913;p73"/>
              <p:cNvSpPr/>
              <p:nvPr/>
            </p:nvSpPr>
            <p:spPr>
              <a:xfrm>
                <a:off x="2463395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4" name="Google Shape;7914;p73"/>
              <p:cNvSpPr/>
              <p:nvPr/>
            </p:nvSpPr>
            <p:spPr>
              <a:xfrm>
                <a:off x="2806212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5" name="Google Shape;7915;p73"/>
              <p:cNvSpPr/>
              <p:nvPr/>
            </p:nvSpPr>
            <p:spPr>
              <a:xfrm>
                <a:off x="1092126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6" name="Google Shape;7916;p73"/>
              <p:cNvSpPr/>
              <p:nvPr/>
            </p:nvSpPr>
            <p:spPr>
              <a:xfrm>
                <a:off x="1434943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7" name="Google Shape;7917;p73"/>
              <p:cNvSpPr/>
              <p:nvPr/>
            </p:nvSpPr>
            <p:spPr>
              <a:xfrm>
                <a:off x="1777760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8" name="Google Shape;7918;p73"/>
              <p:cNvSpPr/>
              <p:nvPr/>
            </p:nvSpPr>
            <p:spPr>
              <a:xfrm>
                <a:off x="2120578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9" name="Google Shape;7919;p73"/>
              <p:cNvSpPr/>
              <p:nvPr/>
            </p:nvSpPr>
            <p:spPr>
              <a:xfrm>
                <a:off x="2463395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0" name="Google Shape;7920;p73"/>
              <p:cNvSpPr/>
              <p:nvPr/>
            </p:nvSpPr>
            <p:spPr>
              <a:xfrm>
                <a:off x="2806212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1" name="Google Shape;7921;p73"/>
              <p:cNvSpPr/>
              <p:nvPr/>
            </p:nvSpPr>
            <p:spPr>
              <a:xfrm>
                <a:off x="1092126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2" name="Google Shape;7922;p73"/>
              <p:cNvSpPr/>
              <p:nvPr/>
            </p:nvSpPr>
            <p:spPr>
              <a:xfrm>
                <a:off x="1434943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3" name="Google Shape;7923;p73"/>
              <p:cNvSpPr/>
              <p:nvPr/>
            </p:nvSpPr>
            <p:spPr>
              <a:xfrm>
                <a:off x="1777760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4" name="Google Shape;7924;p73"/>
              <p:cNvSpPr/>
              <p:nvPr/>
            </p:nvSpPr>
            <p:spPr>
              <a:xfrm>
                <a:off x="2120578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5" name="Google Shape;7925;p73"/>
              <p:cNvSpPr/>
              <p:nvPr/>
            </p:nvSpPr>
            <p:spPr>
              <a:xfrm>
                <a:off x="2463395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6" name="Google Shape;7926;p73"/>
              <p:cNvSpPr/>
              <p:nvPr/>
            </p:nvSpPr>
            <p:spPr>
              <a:xfrm>
                <a:off x="2806212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7" name="Google Shape;7927;p73"/>
              <p:cNvSpPr/>
              <p:nvPr/>
            </p:nvSpPr>
            <p:spPr>
              <a:xfrm>
                <a:off x="1092126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8" name="Google Shape;7928;p73"/>
              <p:cNvSpPr/>
              <p:nvPr/>
            </p:nvSpPr>
            <p:spPr>
              <a:xfrm>
                <a:off x="1434943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9" name="Google Shape;7929;p73"/>
              <p:cNvSpPr/>
              <p:nvPr/>
            </p:nvSpPr>
            <p:spPr>
              <a:xfrm>
                <a:off x="1777760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0" name="Google Shape;7930;p73"/>
              <p:cNvSpPr/>
              <p:nvPr/>
            </p:nvSpPr>
            <p:spPr>
              <a:xfrm>
                <a:off x="2120578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1" name="Google Shape;7931;p73"/>
              <p:cNvSpPr/>
              <p:nvPr/>
            </p:nvSpPr>
            <p:spPr>
              <a:xfrm>
                <a:off x="2463395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2" name="Google Shape;7932;p73"/>
              <p:cNvSpPr/>
              <p:nvPr/>
            </p:nvSpPr>
            <p:spPr>
              <a:xfrm>
                <a:off x="2806212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33" name="Google Shape;7933;p73"/>
            <p:cNvGrpSpPr/>
            <p:nvPr/>
          </p:nvGrpSpPr>
          <p:grpSpPr>
            <a:xfrm>
              <a:off x="749309" y="1112739"/>
              <a:ext cx="314700" cy="975464"/>
              <a:chOff x="749309" y="1112739"/>
              <a:chExt cx="314700" cy="975464"/>
            </a:xfrm>
          </p:grpSpPr>
          <p:sp>
            <p:nvSpPr>
              <p:cNvPr id="7934" name="Google Shape;7934;p73"/>
              <p:cNvSpPr/>
              <p:nvPr/>
            </p:nvSpPr>
            <p:spPr>
              <a:xfrm>
                <a:off x="749309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5" name="Google Shape;7935;p73"/>
              <p:cNvSpPr/>
              <p:nvPr/>
            </p:nvSpPr>
            <p:spPr>
              <a:xfrm>
                <a:off x="749309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6" name="Google Shape;7936;p73"/>
              <p:cNvSpPr/>
              <p:nvPr/>
            </p:nvSpPr>
            <p:spPr>
              <a:xfrm>
                <a:off x="749309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7" name="Google Shape;7937;p73"/>
              <p:cNvSpPr/>
              <p:nvPr/>
            </p:nvSpPr>
            <p:spPr>
              <a:xfrm>
                <a:off x="749309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938" name="Google Shape;7938;p73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39" name="Google Shape;7939;p73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40" name="Google Shape;7940;p73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41" name="Google Shape;7941;p73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7942" name="Google Shape;7942;p73"/>
          <p:cNvGraphicFramePr/>
          <p:nvPr/>
        </p:nvGraphicFramePr>
        <p:xfrm>
          <a:off x="5971250" y="1455391"/>
          <a:ext cx="2504100" cy="976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943" name="Google Shape;7943;p73"/>
          <p:cNvGraphicFramePr/>
          <p:nvPr/>
        </p:nvGraphicFramePr>
        <p:xfrm>
          <a:off x="3392113" y="2627641"/>
          <a:ext cx="2363400" cy="8685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44" name="Google Shape;7944;p73"/>
          <p:cNvGrpSpPr/>
          <p:nvPr/>
        </p:nvGrpSpPr>
        <p:grpSpPr>
          <a:xfrm>
            <a:off x="3394099" y="3618602"/>
            <a:ext cx="2363377" cy="1047062"/>
            <a:chOff x="3358399" y="3285485"/>
            <a:chExt cx="2363377" cy="1047062"/>
          </a:xfrm>
        </p:grpSpPr>
        <p:grpSp>
          <p:nvGrpSpPr>
            <p:cNvPr id="7945" name="Google Shape;7945;p73"/>
            <p:cNvGrpSpPr/>
            <p:nvPr/>
          </p:nvGrpSpPr>
          <p:grpSpPr>
            <a:xfrm>
              <a:off x="3358412" y="3285485"/>
              <a:ext cx="2363244" cy="139500"/>
              <a:chOff x="3358412" y="3285485"/>
              <a:chExt cx="2363244" cy="139500"/>
            </a:xfrm>
          </p:grpSpPr>
          <p:sp>
            <p:nvSpPr>
              <p:cNvPr id="7946" name="Google Shape;7946;p73"/>
              <p:cNvSpPr/>
              <p:nvPr/>
            </p:nvSpPr>
            <p:spPr>
              <a:xfrm>
                <a:off x="3358412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47" name="Google Shape;7947;p73"/>
              <p:cNvSpPr/>
              <p:nvPr/>
            </p:nvSpPr>
            <p:spPr>
              <a:xfrm>
                <a:off x="3838898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48" name="Google Shape;7948;p73"/>
              <p:cNvSpPr/>
              <p:nvPr/>
            </p:nvSpPr>
            <p:spPr>
              <a:xfrm>
                <a:off x="4319384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49" name="Google Shape;7949;p73"/>
              <p:cNvSpPr/>
              <p:nvPr/>
            </p:nvSpPr>
            <p:spPr>
              <a:xfrm>
                <a:off x="4799870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0" name="Google Shape;7950;p73"/>
              <p:cNvSpPr/>
              <p:nvPr/>
            </p:nvSpPr>
            <p:spPr>
              <a:xfrm>
                <a:off x="5280356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51" name="Google Shape;7951;p73"/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7952" name="Google Shape;7952;p73"/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3" name="Google Shape;7953;p73"/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4" name="Google Shape;7954;p73"/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5" name="Google Shape;7955;p73"/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6" name="Google Shape;7956;p73"/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57" name="Google Shape;7957;p73"/>
            <p:cNvGrpSpPr/>
            <p:nvPr/>
          </p:nvGrpSpPr>
          <p:grpSpPr>
            <a:xfrm>
              <a:off x="3358412" y="3648507"/>
              <a:ext cx="2363244" cy="139500"/>
              <a:chOff x="3358412" y="3648507"/>
              <a:chExt cx="2363244" cy="139500"/>
            </a:xfrm>
          </p:grpSpPr>
          <p:sp>
            <p:nvSpPr>
              <p:cNvPr id="7958" name="Google Shape;7958;p73"/>
              <p:cNvSpPr/>
              <p:nvPr/>
            </p:nvSpPr>
            <p:spPr>
              <a:xfrm>
                <a:off x="3358412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9" name="Google Shape;7959;p73"/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0" name="Google Shape;7960;p73"/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1" name="Google Shape;7961;p73"/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2" name="Google Shape;7962;p73"/>
              <p:cNvSpPr/>
              <p:nvPr/>
            </p:nvSpPr>
            <p:spPr>
              <a:xfrm>
                <a:off x="5280356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63" name="Google Shape;7963;p73"/>
            <p:cNvGrpSpPr/>
            <p:nvPr/>
          </p:nvGrpSpPr>
          <p:grpSpPr>
            <a:xfrm>
              <a:off x="3358412" y="3830018"/>
              <a:ext cx="2363244" cy="139500"/>
              <a:chOff x="3358412" y="3830018"/>
              <a:chExt cx="2363244" cy="139500"/>
            </a:xfrm>
          </p:grpSpPr>
          <p:sp>
            <p:nvSpPr>
              <p:cNvPr id="7964" name="Google Shape;7964;p73"/>
              <p:cNvSpPr/>
              <p:nvPr/>
            </p:nvSpPr>
            <p:spPr>
              <a:xfrm>
                <a:off x="3358412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5" name="Google Shape;7965;p73"/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6" name="Google Shape;7966;p73"/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7" name="Google Shape;7967;p73"/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8" name="Google Shape;7968;p73"/>
              <p:cNvSpPr/>
              <p:nvPr/>
            </p:nvSpPr>
            <p:spPr>
              <a:xfrm>
                <a:off x="5280356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69" name="Google Shape;7969;p73"/>
            <p:cNvGrpSpPr/>
            <p:nvPr/>
          </p:nvGrpSpPr>
          <p:grpSpPr>
            <a:xfrm>
              <a:off x="3358399" y="4011514"/>
              <a:ext cx="2363377" cy="139537"/>
              <a:chOff x="3294800" y="4134603"/>
              <a:chExt cx="2638876" cy="152400"/>
            </a:xfrm>
          </p:grpSpPr>
          <p:sp>
            <p:nvSpPr>
              <p:cNvPr id="7970" name="Google Shape;7970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1" name="Google Shape;7971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2" name="Google Shape;7972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3" name="Google Shape;7973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4" name="Google Shape;7974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75" name="Google Shape;7975;p73"/>
            <p:cNvGrpSpPr/>
            <p:nvPr/>
          </p:nvGrpSpPr>
          <p:grpSpPr>
            <a:xfrm>
              <a:off x="3358399" y="4193010"/>
              <a:ext cx="2363377" cy="139537"/>
              <a:chOff x="3294800" y="4134603"/>
              <a:chExt cx="2638876" cy="152400"/>
            </a:xfrm>
          </p:grpSpPr>
          <p:sp>
            <p:nvSpPr>
              <p:cNvPr id="7976" name="Google Shape;7976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7" name="Google Shape;7977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8" name="Google Shape;7978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9" name="Google Shape;7979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80" name="Google Shape;7980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7981" name="Google Shape;7981;p73"/>
          <p:cNvGraphicFramePr/>
          <p:nvPr/>
        </p:nvGraphicFramePr>
        <p:xfrm>
          <a:off x="744901" y="2627641"/>
          <a:ext cx="2369800" cy="889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82" name="Google Shape;7982;p73"/>
          <p:cNvGrpSpPr/>
          <p:nvPr/>
        </p:nvGrpSpPr>
        <p:grpSpPr>
          <a:xfrm>
            <a:off x="4194570" y="3031456"/>
            <a:ext cx="1302095" cy="60959"/>
            <a:chOff x="3558802" y="4011427"/>
            <a:chExt cx="1866000" cy="111300"/>
          </a:xfrm>
        </p:grpSpPr>
        <p:sp>
          <p:nvSpPr>
            <p:cNvPr id="7983" name="Google Shape;7983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84" name="Google Shape;7984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985" name="Google Shape;7985;p73"/>
          <p:cNvGrpSpPr/>
          <p:nvPr/>
        </p:nvGrpSpPr>
        <p:grpSpPr>
          <a:xfrm>
            <a:off x="4740058" y="3313615"/>
            <a:ext cx="914340" cy="60959"/>
            <a:chOff x="3558802" y="4011427"/>
            <a:chExt cx="1866000" cy="111300"/>
          </a:xfrm>
        </p:grpSpPr>
        <p:sp>
          <p:nvSpPr>
            <p:cNvPr id="7986" name="Google Shape;7986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87" name="Google Shape;7987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988" name="Google Shape;7988;p73"/>
          <p:cNvGrpSpPr/>
          <p:nvPr/>
        </p:nvGrpSpPr>
        <p:grpSpPr>
          <a:xfrm>
            <a:off x="5904857" y="3641413"/>
            <a:ext cx="2522867" cy="1001454"/>
            <a:chOff x="1904318" y="789980"/>
            <a:chExt cx="1489472" cy="606868"/>
          </a:xfrm>
        </p:grpSpPr>
        <p:cxnSp>
          <p:nvCxnSpPr>
            <p:cNvPr id="7989" name="Google Shape;7989;p73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0" name="Google Shape;7990;p73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1" name="Google Shape;7991;p73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92" name="Google Shape;7992;p73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JANUARY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3" name="Google Shape;7993;p73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FEBRUARY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4" name="Google Shape;7994;p73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MARCH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5" name="Google Shape;7995;p73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APRIL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6" name="Google Shape;7996;p73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7" name="Google Shape;7997;p73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8" name="Google Shape;7998;p73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9" name="Google Shape;7999;p73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0" name="Google Shape;8000;p73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1" name="Google Shape;8001;p73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2" name="Google Shape;8002;p73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PHASE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3" name="Google Shape;8003;p73"/>
            <p:cNvSpPr txBox="1"/>
            <p:nvPr/>
          </p:nvSpPr>
          <p:spPr>
            <a:xfrm flipH="1">
              <a:off x="1904318" y="1113390"/>
              <a:ext cx="205200" cy="91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4" name="Google Shape;8004;p73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2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5" name="Google Shape;8005;p73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06" name="Google Shape;8006;p73"/>
          <p:cNvGrpSpPr/>
          <p:nvPr/>
        </p:nvGrpSpPr>
        <p:grpSpPr>
          <a:xfrm>
            <a:off x="3389262" y="1425449"/>
            <a:ext cx="2363393" cy="1005865"/>
            <a:chOff x="3292400" y="1193188"/>
            <a:chExt cx="2615240" cy="1131075"/>
          </a:xfrm>
        </p:grpSpPr>
        <p:sp>
          <p:nvSpPr>
            <p:cNvPr id="8007" name="Google Shape;8007;p73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8" name="Google Shape;8008;p73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9" name="Google Shape;8009;p73"/>
            <p:cNvSpPr txBox="1"/>
            <p:nvPr/>
          </p:nvSpPr>
          <p:spPr>
            <a:xfrm flipH="1">
              <a:off x="3678794" y="1193199"/>
              <a:ext cx="3705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JANUARY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0" name="Google Shape;8010;p73"/>
            <p:cNvSpPr txBox="1"/>
            <p:nvPr/>
          </p:nvSpPr>
          <p:spPr>
            <a:xfrm flipH="1">
              <a:off x="4051671" y="1193188"/>
              <a:ext cx="4014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FEBRUARY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1" name="Google Shape;8011;p73"/>
            <p:cNvSpPr txBox="1"/>
            <p:nvPr/>
          </p:nvSpPr>
          <p:spPr>
            <a:xfrm flipH="1">
              <a:off x="4453057" y="1193188"/>
              <a:ext cx="3480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MARCH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2" name="Google Shape;8012;p73"/>
            <p:cNvSpPr txBox="1"/>
            <p:nvPr/>
          </p:nvSpPr>
          <p:spPr>
            <a:xfrm flipH="1">
              <a:off x="4831790" y="1193197"/>
              <a:ext cx="3132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APRIL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3" name="Google Shape;8013;p73"/>
            <p:cNvSpPr txBox="1"/>
            <p:nvPr/>
          </p:nvSpPr>
          <p:spPr>
            <a:xfrm flipH="1">
              <a:off x="5186134" y="1193197"/>
              <a:ext cx="3132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MAY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4" name="Google Shape;8014;p73"/>
            <p:cNvSpPr txBox="1"/>
            <p:nvPr/>
          </p:nvSpPr>
          <p:spPr>
            <a:xfrm flipH="1">
              <a:off x="5562148" y="1193197"/>
              <a:ext cx="3132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JUNE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5" name="Google Shape;8015;p73"/>
            <p:cNvSpPr txBox="1"/>
            <p:nvPr/>
          </p:nvSpPr>
          <p:spPr>
            <a:xfrm flipH="1">
              <a:off x="3349576" y="1372466"/>
              <a:ext cx="2727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PHASE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6" name="Google Shape;8016;p73"/>
            <p:cNvSpPr txBox="1"/>
            <p:nvPr/>
          </p:nvSpPr>
          <p:spPr>
            <a:xfrm flipH="1">
              <a:off x="3349579" y="1895516"/>
              <a:ext cx="2727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PHASE 2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7" name="Google Shape;8017;p73"/>
            <p:cNvSpPr txBox="1"/>
            <p:nvPr/>
          </p:nvSpPr>
          <p:spPr>
            <a:xfrm flipH="1">
              <a:off x="3355878" y="1543623"/>
              <a:ext cx="2562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8" name="Google Shape;8018;p73"/>
            <p:cNvSpPr txBox="1"/>
            <p:nvPr/>
          </p:nvSpPr>
          <p:spPr>
            <a:xfrm flipH="1">
              <a:off x="3355878" y="1720328"/>
              <a:ext cx="2562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2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9" name="Google Shape;8019;p73"/>
            <p:cNvSpPr txBox="1"/>
            <p:nvPr/>
          </p:nvSpPr>
          <p:spPr>
            <a:xfrm flipH="1">
              <a:off x="3355878" y="2072220"/>
              <a:ext cx="2562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20" name="Google Shape;8020;p73"/>
            <p:cNvSpPr txBox="1"/>
            <p:nvPr/>
          </p:nvSpPr>
          <p:spPr>
            <a:xfrm flipH="1">
              <a:off x="3355889" y="2248920"/>
              <a:ext cx="256200" cy="684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2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021" name="Google Shape;8021;p73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8022" name="Google Shape;8022;p73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3" name="Google Shape;8023;p73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4" name="Google Shape;8024;p73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5" name="Google Shape;8025;p73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6" name="Google Shape;8026;p73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7" name="Google Shape;8027;p73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8" name="Google Shape;8028;p73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9" name="Google Shape;8029;p73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0" name="Google Shape;8030;p73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1" name="Google Shape;8031;p73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2" name="Google Shape;8032;p73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3" name="Google Shape;8033;p73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32BD9BC6-8107-9167-8DA1-43D7FC31F453}"/>
              </a:ext>
            </a:extLst>
          </p:cNvPr>
          <p:cNvSpPr txBox="1">
            <a:spLocks/>
          </p:cNvSpPr>
          <p:nvPr/>
        </p:nvSpPr>
        <p:spPr>
          <a:xfrm>
            <a:off x="764750" y="374387"/>
            <a:ext cx="6037748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جدولهای و نمودار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5838434" y="1420416"/>
            <a:ext cx="2011535" cy="304800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anchor="ctr"/>
          <a:lstStyle/>
          <a:p>
            <a:pPr algn="ctr" defTabSz="685577" rtl="1">
              <a:defRPr/>
            </a:pPr>
            <a:r>
              <a:rPr lang="fa-IR" sz="1200" b="1" dirty="0">
                <a:solidFill>
                  <a:srgbClr val="FFFFFF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rPr>
              <a:t>اطلاعات 02</a:t>
            </a:r>
            <a:endParaRPr lang="en-US" sz="1200" b="1" dirty="0">
              <a:solidFill>
                <a:srgbClr val="FFFFFF"/>
              </a:solidFill>
              <a:latin typeface="Fira Sans SemiBold Italic" panose="00000700000000000000" pitchFamily="50" charset="0"/>
              <a:ea typeface="Fira Sans SemiBold Italic" panose="000007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6264547" y="1953816"/>
            <a:ext cx="2011535" cy="3048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anchor="ctr"/>
          <a:lstStyle/>
          <a:p>
            <a:pPr algn="ctr" defTabSz="685577" rtl="1">
              <a:defRPr/>
            </a:pPr>
            <a:r>
              <a:rPr lang="fa-IR" sz="1200" b="1" dirty="0">
                <a:solidFill>
                  <a:srgbClr val="FFFFFF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rPr>
              <a:t>اطلاعات 04</a:t>
            </a:r>
            <a:endParaRPr lang="en-US" sz="1200" b="1" dirty="0">
              <a:solidFill>
                <a:srgbClr val="FFFFFF"/>
              </a:solidFill>
              <a:latin typeface="Fira Sans SemiBold Italic" panose="00000700000000000000" pitchFamily="50" charset="0"/>
              <a:ea typeface="Fira Sans SemiBold Italic" panose="000007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6493076" y="2487216"/>
            <a:ext cx="2011535" cy="304800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anchor="ctr"/>
          <a:lstStyle/>
          <a:p>
            <a:pPr algn="ctr" defTabSz="685577" rtl="1">
              <a:defRPr/>
            </a:pPr>
            <a:r>
              <a:rPr lang="fa-IR" sz="1200" b="1" dirty="0">
                <a:solidFill>
                  <a:srgbClr val="FFFFFF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rPr>
              <a:t>اطلاعات 06</a:t>
            </a:r>
            <a:endParaRPr lang="en-US" sz="1200" b="1" dirty="0">
              <a:solidFill>
                <a:srgbClr val="FFFFFF"/>
              </a:solidFill>
              <a:latin typeface="Fira Sans SemiBold Italic" panose="00000700000000000000" pitchFamily="50" charset="0"/>
              <a:ea typeface="Fira Sans SemiBold Italic" panose="000007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6143141" y="3094435"/>
            <a:ext cx="2011535" cy="304800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anchor="ctr"/>
          <a:lstStyle/>
          <a:p>
            <a:pPr algn="ctr" defTabSz="685577" rtl="1">
              <a:defRPr/>
            </a:pPr>
            <a:r>
              <a:rPr lang="fa-IR" sz="1200" b="1" dirty="0">
                <a:solidFill>
                  <a:srgbClr val="FFFFFF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rPr>
              <a:t>اطلاعات 08</a:t>
            </a:r>
            <a:endParaRPr lang="en-US" sz="1200" b="1" dirty="0">
              <a:solidFill>
                <a:srgbClr val="FFFFFF"/>
              </a:solidFill>
              <a:latin typeface="Fira Sans SemiBold Italic" panose="00000700000000000000" pitchFamily="50" charset="0"/>
              <a:ea typeface="Fira Sans SemiBold Italic" panose="000007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" name="Parallelogram 5"/>
          <p:cNvSpPr/>
          <p:nvPr/>
        </p:nvSpPr>
        <p:spPr>
          <a:xfrm flipH="1">
            <a:off x="1160722" y="1420416"/>
            <a:ext cx="2011535" cy="304800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anchor="ctr"/>
          <a:lstStyle/>
          <a:p>
            <a:pPr algn="ctr" defTabSz="685577" rtl="1">
              <a:defRPr/>
            </a:pPr>
            <a:r>
              <a:rPr lang="fa-IR" sz="1200" b="1" dirty="0">
                <a:solidFill>
                  <a:srgbClr val="FFFFFF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rPr>
              <a:t>اطلاعات 01</a:t>
            </a:r>
            <a:endParaRPr lang="en-US" sz="1200" b="1" dirty="0">
              <a:solidFill>
                <a:srgbClr val="FFFFFF"/>
              </a:solidFill>
              <a:latin typeface="Fira Sans SemiBold Italic" panose="00000700000000000000" pitchFamily="50" charset="0"/>
              <a:ea typeface="Fira Sans SemiBold Italic" panose="000007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7" name="Parallelogram 6"/>
          <p:cNvSpPr/>
          <p:nvPr/>
        </p:nvSpPr>
        <p:spPr>
          <a:xfrm flipH="1">
            <a:off x="856016" y="1953816"/>
            <a:ext cx="2011535" cy="3048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anchor="ctr"/>
          <a:lstStyle/>
          <a:p>
            <a:pPr algn="ctr" defTabSz="685577" rtl="1">
              <a:defRPr/>
            </a:pPr>
            <a:r>
              <a:rPr lang="fa-IR" sz="1200" b="1" dirty="0">
                <a:solidFill>
                  <a:srgbClr val="FFFFFF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rPr>
              <a:t>اطلاعات 03</a:t>
            </a:r>
            <a:endParaRPr lang="en-US" sz="1200" b="1" dirty="0">
              <a:solidFill>
                <a:srgbClr val="FFFFFF"/>
              </a:solidFill>
              <a:latin typeface="Fira Sans SemiBold Italic" panose="00000700000000000000" pitchFamily="50" charset="0"/>
              <a:ea typeface="Fira Sans SemiBold Italic" panose="000007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8" name="Parallelogram 7"/>
          <p:cNvSpPr/>
          <p:nvPr/>
        </p:nvSpPr>
        <p:spPr>
          <a:xfrm flipH="1">
            <a:off x="627487" y="2487216"/>
            <a:ext cx="2011535" cy="304800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anchor="ctr"/>
          <a:lstStyle/>
          <a:p>
            <a:pPr algn="ctr" defTabSz="685577" rtl="1">
              <a:defRPr/>
            </a:pPr>
            <a:r>
              <a:rPr lang="fa-IR" sz="1200" b="1" dirty="0">
                <a:solidFill>
                  <a:srgbClr val="FFFFFF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rPr>
              <a:t>اطلاعات 05</a:t>
            </a:r>
            <a:endParaRPr lang="en-US" sz="1200" b="1" dirty="0">
              <a:solidFill>
                <a:srgbClr val="FFFFFF"/>
              </a:solidFill>
              <a:latin typeface="Fira Sans SemiBold Italic" panose="00000700000000000000" pitchFamily="50" charset="0"/>
              <a:ea typeface="Fira Sans SemiBold Italic" panose="000007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9" name="Parallelogram 8"/>
          <p:cNvSpPr/>
          <p:nvPr/>
        </p:nvSpPr>
        <p:spPr>
          <a:xfrm flipH="1">
            <a:off x="982184" y="3094435"/>
            <a:ext cx="2011535" cy="304800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anchor="ctr"/>
          <a:lstStyle/>
          <a:p>
            <a:pPr algn="ctr" defTabSz="685577" rtl="1">
              <a:defRPr/>
            </a:pPr>
            <a:r>
              <a:rPr lang="fa-IR" sz="1200" b="1" dirty="0">
                <a:solidFill>
                  <a:srgbClr val="FFFFFF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B Nazanin" panose="00000400000000000000" pitchFamily="2" charset="-78"/>
              </a:rPr>
              <a:t>اطلاعات 07</a:t>
            </a:r>
            <a:endParaRPr lang="en-US" sz="1200" b="1" dirty="0">
              <a:solidFill>
                <a:srgbClr val="FFFFFF"/>
              </a:solidFill>
              <a:latin typeface="Fira Sans SemiBold Italic" panose="00000700000000000000" pitchFamily="50" charset="0"/>
              <a:ea typeface="Fira Sans SemiBold Italic" panose="00000700000000000000" pitchFamily="50" charset="0"/>
              <a:cs typeface="B Nazanin" panose="00000400000000000000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29022" y="1725217"/>
            <a:ext cx="609412" cy="65841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172257" y="1725217"/>
            <a:ext cx="685588" cy="65841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559914" y="2258617"/>
            <a:ext cx="704633" cy="50601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848507" y="2234804"/>
            <a:ext cx="704633" cy="50482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59914" y="2792016"/>
            <a:ext cx="933162" cy="25241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33071" y="2792016"/>
            <a:ext cx="934352" cy="25241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59914" y="3326606"/>
            <a:ext cx="583226" cy="72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84197" y="3326606"/>
            <a:ext cx="583226" cy="72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586467" y="1362076"/>
            <a:ext cx="1973447" cy="2075259"/>
            <a:chOff x="6899728" y="2042926"/>
            <a:chExt cx="3536004" cy="3716391"/>
          </a:xfrm>
        </p:grpSpPr>
        <p:grpSp>
          <p:nvGrpSpPr>
            <p:cNvPr id="89113" name="Group 51"/>
            <p:cNvGrpSpPr>
              <a:grpSpLocks/>
            </p:cNvGrpSpPr>
            <p:nvPr/>
          </p:nvGrpSpPr>
          <p:grpSpPr bwMode="auto">
            <a:xfrm>
              <a:off x="6899728" y="2042926"/>
              <a:ext cx="3536004" cy="1678159"/>
              <a:chOff x="3124200" y="1219200"/>
              <a:chExt cx="2895600" cy="1374228"/>
            </a:xfrm>
          </p:grpSpPr>
          <p:sp>
            <p:nvSpPr>
              <p:cNvPr id="28" name="U-Turn Arrow 27"/>
              <p:cNvSpPr/>
              <p:nvPr/>
            </p:nvSpPr>
            <p:spPr bwMode="auto">
              <a:xfrm>
                <a:off x="3639401" y="1219200"/>
                <a:ext cx="2132405" cy="1218723"/>
              </a:xfrm>
              <a:prstGeom prst="uturnArrow">
                <a:avLst>
                  <a:gd name="adj1" fmla="val 18135"/>
                  <a:gd name="adj2" fmla="val 25000"/>
                  <a:gd name="adj3" fmla="val 0"/>
                  <a:gd name="adj4" fmla="val 79534"/>
                  <a:gd name="adj5" fmla="val 100000"/>
                </a:avLst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685577" rtl="1">
                  <a:defRPr/>
                </a:pPr>
                <a:endParaRPr lang="en-US" sz="1799">
                  <a:solidFill>
                    <a:srgbClr val="1C1C1C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3124200" y="2436177"/>
                <a:ext cx="2895600" cy="15714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914126" rtl="1"/>
                <a:endParaRPr lang="zh-CN" altLang="zh-CN" sz="800">
                  <a:solidFill>
                    <a:srgbClr val="1C1C1C"/>
                  </a:solidFill>
                  <a:ea typeface="宋体" panose="02010600030101010101" pitchFamily="2" charset="-122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 bwMode="auto">
            <a:xfrm>
              <a:off x="6899728" y="5567421"/>
              <a:ext cx="3536004" cy="19189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126" rtl="1"/>
              <a:endParaRPr lang="zh-CN" altLang="zh-CN" sz="800">
                <a:solidFill>
                  <a:srgbClr val="1C1C1C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23661" y="3750803"/>
              <a:ext cx="3094536" cy="4285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126" rtl="1"/>
              <a:endParaRPr lang="zh-CN" altLang="zh-CN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23661" y="4202825"/>
              <a:ext cx="3094536" cy="4285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126" rtl="1"/>
              <a:endParaRPr lang="zh-CN" altLang="zh-CN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23661" y="4654848"/>
              <a:ext cx="3094536" cy="4285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126" rtl="1"/>
              <a:endParaRPr lang="zh-CN" altLang="zh-CN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23661" y="5104737"/>
              <a:ext cx="3094536" cy="4285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126" rtl="1"/>
              <a:endParaRPr lang="zh-CN" altLang="zh-CN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66710" y="3877867"/>
            <a:ext cx="7217722" cy="467413"/>
          </a:xfrm>
          <a:prstGeom prst="rect">
            <a:avLst/>
          </a:prstGeom>
          <a:noFill/>
        </p:spPr>
        <p:txBody>
          <a:bodyPr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126" rtl="1">
              <a:lnSpc>
                <a:spcPct val="150000"/>
              </a:lnSpc>
            </a:pPr>
            <a:r>
              <a:rPr lang="fa-IR" altLang="zh-CN" sz="900" dirty="0">
                <a:solidFill>
                  <a:srgbClr val="7F7F7F"/>
                </a:solidFill>
                <a:latin typeface="Open Sans" pitchFamily="34" charset="0"/>
                <a:cs typeface="B Nazanin" panose="00000400000000000000" pitchFamily="2" charset="-78"/>
              </a:rPr>
              <a:t>این قالب اسلایدهایی با طراحی زیبا و جذاب، تصاویر بیانی، شامل تصاویر، جداول و فهرست منابع است که به شما کمک می کند تا مفاهیم خود را به صورت روان و قابل درک ارائه کنید. همپنین، این قالب حاوی گزینه های ویرایشی است و شما می توانید آن را به شکلی که می توانید ویرایش کنید.</a:t>
            </a:r>
            <a:endParaRPr lang="id-ID" altLang="zh-CN" sz="900" dirty="0">
              <a:solidFill>
                <a:srgbClr val="7F7F7F"/>
              </a:solidFill>
              <a:latin typeface="Open Sans" pitchFamily="34" charset="0"/>
              <a:ea typeface="Open Sans" pitchFamily="34" charset="0"/>
              <a:cs typeface="B Nazanin" panose="00000400000000000000" pitchFamily="2" charset="-78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50" name="直接连接符 49"/>
            <p:cNvCxnSpPr>
              <a:endCxn id="51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52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93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8" name="Google Shape;8038;p74"/>
          <p:cNvGrpSpPr/>
          <p:nvPr/>
        </p:nvGrpSpPr>
        <p:grpSpPr>
          <a:xfrm>
            <a:off x="4810978" y="1232193"/>
            <a:ext cx="745431" cy="718863"/>
            <a:chOff x="4249973" y="1201875"/>
            <a:chExt cx="1958568" cy="1888762"/>
          </a:xfrm>
        </p:grpSpPr>
        <p:sp>
          <p:nvSpPr>
            <p:cNvPr id="8039" name="Google Shape;8039;p74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040" name="Google Shape;8040;p74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8041" name="Google Shape;8041;p74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2" name="Google Shape;8042;p74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043" name="Google Shape;8043;p74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8044" name="Google Shape;8044;p74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5" name="Google Shape;8045;p74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046" name="Google Shape;8046;p74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8047" name="Google Shape;8047;p74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8" name="Google Shape;8048;p74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049" name="Google Shape;8049;p74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8050" name="Google Shape;8050;p74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1" name="Google Shape;8051;p74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052" name="Google Shape;8052;p74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8053" name="Google Shape;8053;p74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4" name="Google Shape;8054;p74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055" name="Google Shape;8055;p74"/>
          <p:cNvGrpSpPr/>
          <p:nvPr/>
        </p:nvGrpSpPr>
        <p:grpSpPr>
          <a:xfrm>
            <a:off x="727351" y="2110643"/>
            <a:ext cx="761767" cy="729896"/>
            <a:chOff x="2657744" y="2337745"/>
            <a:chExt cx="832987" cy="798137"/>
          </a:xfrm>
        </p:grpSpPr>
        <p:sp>
          <p:nvSpPr>
            <p:cNvPr id="8056" name="Google Shape;8056;p74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57" name="Google Shape;8057;p74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58" name="Google Shape;8058;p74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59" name="Google Shape;8059;p74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60" name="Google Shape;8060;p74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61" name="Google Shape;8061;p74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62" name="Google Shape;8062;p74"/>
          <p:cNvGrpSpPr/>
          <p:nvPr/>
        </p:nvGrpSpPr>
        <p:grpSpPr>
          <a:xfrm>
            <a:off x="3238315" y="2113849"/>
            <a:ext cx="685569" cy="723586"/>
            <a:chOff x="3398134" y="2057755"/>
            <a:chExt cx="704087" cy="743130"/>
          </a:xfrm>
        </p:grpSpPr>
        <p:grpSp>
          <p:nvGrpSpPr>
            <p:cNvPr id="8063" name="Google Shape;8063;p74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8064" name="Google Shape;8064;p74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5" name="Google Shape;8065;p74"/>
              <p:cNvCxnSpPr>
                <a:stCxn id="8064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6" name="Google Shape;8066;p74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8067" name="Google Shape;8067;p74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8" name="Google Shape;8068;p74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9" name="Google Shape;8069;p74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8070" name="Google Shape;8070;p74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1" name="Google Shape;8071;p74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2" name="Google Shape;8072;p74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8073" name="Google Shape;8073;p74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4" name="Google Shape;8074;p74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5" name="Google Shape;8075;p74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8076" name="Google Shape;8076;p74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7" name="Google Shape;8077;p74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078" name="Google Shape;8078;p74"/>
          <p:cNvGrpSpPr/>
          <p:nvPr/>
        </p:nvGrpSpPr>
        <p:grpSpPr>
          <a:xfrm>
            <a:off x="4913537" y="2120545"/>
            <a:ext cx="710153" cy="710153"/>
            <a:chOff x="5007123" y="2079403"/>
            <a:chExt cx="687600" cy="687600"/>
          </a:xfrm>
        </p:grpSpPr>
        <p:sp>
          <p:nvSpPr>
            <p:cNvPr id="8079" name="Google Shape;8079;p74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0" name="Google Shape;8080;p74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1" name="Google Shape;8081;p74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2" name="Google Shape;8082;p74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83" name="Google Shape;8083;p74"/>
          <p:cNvGrpSpPr/>
          <p:nvPr/>
        </p:nvGrpSpPr>
        <p:grpSpPr>
          <a:xfrm>
            <a:off x="5722975" y="2115051"/>
            <a:ext cx="720998" cy="721183"/>
            <a:chOff x="5797446" y="2063053"/>
            <a:chExt cx="698100" cy="698280"/>
          </a:xfrm>
        </p:grpSpPr>
        <p:sp>
          <p:nvSpPr>
            <p:cNvPr id="8084" name="Google Shape;8084;p74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5" name="Google Shape;8085;p74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6" name="Google Shape;8086;p74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7" name="Google Shape;8087;p74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88" name="Google Shape;8088;p74"/>
          <p:cNvGrpSpPr/>
          <p:nvPr/>
        </p:nvGrpSpPr>
        <p:grpSpPr>
          <a:xfrm>
            <a:off x="8168122" y="3760656"/>
            <a:ext cx="280585" cy="673164"/>
            <a:chOff x="8075075" y="3754290"/>
            <a:chExt cx="255612" cy="613194"/>
          </a:xfrm>
        </p:grpSpPr>
        <p:grpSp>
          <p:nvGrpSpPr>
            <p:cNvPr id="8089" name="Google Shape;8089;p74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8090" name="Google Shape;8090;p74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91" name="Google Shape;8091;p74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092" name="Google Shape;8092;p74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93" name="Google Shape;8093;p74"/>
          <p:cNvGrpSpPr/>
          <p:nvPr/>
        </p:nvGrpSpPr>
        <p:grpSpPr>
          <a:xfrm>
            <a:off x="5285180" y="3749453"/>
            <a:ext cx="470352" cy="683745"/>
            <a:chOff x="1697726" y="3244179"/>
            <a:chExt cx="788124" cy="1146069"/>
          </a:xfrm>
        </p:grpSpPr>
        <p:sp>
          <p:nvSpPr>
            <p:cNvPr id="8094" name="Google Shape;8094;p74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95" name="Google Shape;8095;p74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8096" name="Google Shape;8096;p74"/>
          <p:cNvSpPr/>
          <p:nvPr/>
        </p:nvSpPr>
        <p:spPr>
          <a:xfrm>
            <a:off x="8142645" y="3663455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8097" name="Google Shape;8097;p74"/>
          <p:cNvGrpSpPr/>
          <p:nvPr/>
        </p:nvGrpSpPr>
        <p:grpSpPr>
          <a:xfrm>
            <a:off x="5906331" y="3760655"/>
            <a:ext cx="293891" cy="293845"/>
            <a:chOff x="6134814" y="3754290"/>
            <a:chExt cx="293891" cy="293845"/>
          </a:xfrm>
        </p:grpSpPr>
        <p:sp>
          <p:nvSpPr>
            <p:cNvPr id="8098" name="Google Shape;8098;p74"/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99" name="Google Shape;8099;p74"/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100" name="Google Shape;8100;p74"/>
          <p:cNvGrpSpPr/>
          <p:nvPr/>
        </p:nvGrpSpPr>
        <p:grpSpPr>
          <a:xfrm>
            <a:off x="5906331" y="4139326"/>
            <a:ext cx="293891" cy="293891"/>
            <a:chOff x="6134814" y="4086186"/>
            <a:chExt cx="293891" cy="293891"/>
          </a:xfrm>
        </p:grpSpPr>
        <p:sp>
          <p:nvSpPr>
            <p:cNvPr id="8101" name="Google Shape;8101;p74"/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02" name="Google Shape;8102;p74"/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8103" name="Google Shape;8103;p74"/>
          <p:cNvSpPr/>
          <p:nvPr/>
        </p:nvSpPr>
        <p:spPr>
          <a:xfrm>
            <a:off x="6944758" y="3759852"/>
            <a:ext cx="609693" cy="6731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04" name="Google Shape;8104;p74"/>
          <p:cNvSpPr/>
          <p:nvPr/>
        </p:nvSpPr>
        <p:spPr>
          <a:xfrm rot="10800000">
            <a:off x="6351020" y="3757590"/>
            <a:ext cx="442939" cy="675638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8105" name="Google Shape;8105;p74"/>
          <p:cNvGrpSpPr/>
          <p:nvPr/>
        </p:nvGrpSpPr>
        <p:grpSpPr>
          <a:xfrm>
            <a:off x="7831306" y="2968019"/>
            <a:ext cx="622883" cy="621944"/>
            <a:chOff x="1187048" y="238125"/>
            <a:chExt cx="5256397" cy="5248476"/>
          </a:xfrm>
        </p:grpSpPr>
        <p:sp>
          <p:nvSpPr>
            <p:cNvPr id="8106" name="Google Shape;8106;p74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07" name="Google Shape;8107;p74"/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08" name="Google Shape;8108;p74"/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09" name="Google Shape;8109;p74"/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110" name="Google Shape;8110;p74"/>
          <p:cNvGrpSpPr/>
          <p:nvPr/>
        </p:nvGrpSpPr>
        <p:grpSpPr>
          <a:xfrm>
            <a:off x="2288411" y="2977627"/>
            <a:ext cx="1310987" cy="612407"/>
            <a:chOff x="238125" y="1188750"/>
            <a:chExt cx="7140450" cy="3335550"/>
          </a:xfrm>
        </p:grpSpPr>
        <p:sp>
          <p:nvSpPr>
            <p:cNvPr id="8111" name="Google Shape;8111;p74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2" name="Google Shape;8112;p74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3" name="Google Shape;8113;p74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4" name="Google Shape;8114;p74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5" name="Google Shape;8115;p74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116" name="Google Shape;8116;p74"/>
          <p:cNvGrpSpPr/>
          <p:nvPr/>
        </p:nvGrpSpPr>
        <p:grpSpPr>
          <a:xfrm>
            <a:off x="6614283" y="2968182"/>
            <a:ext cx="1110299" cy="621702"/>
            <a:chOff x="238125" y="1335475"/>
            <a:chExt cx="5418735" cy="3034175"/>
          </a:xfrm>
        </p:grpSpPr>
        <p:sp>
          <p:nvSpPr>
            <p:cNvPr id="8117" name="Google Shape;8117;p74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8" name="Google Shape;8118;p74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9" name="Google Shape;8119;p74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120" name="Google Shape;8120;p74"/>
          <p:cNvGrpSpPr/>
          <p:nvPr/>
        </p:nvGrpSpPr>
        <p:grpSpPr>
          <a:xfrm>
            <a:off x="5431943" y="2965079"/>
            <a:ext cx="1074451" cy="627181"/>
            <a:chOff x="5359127" y="2910889"/>
            <a:chExt cx="1097723" cy="640831"/>
          </a:xfrm>
        </p:grpSpPr>
        <p:grpSp>
          <p:nvGrpSpPr>
            <p:cNvPr id="8121" name="Google Shape;8121;p74"/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8122" name="Google Shape;8122;p74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23" name="Google Shape;8123;p74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24" name="Google Shape;8124;p74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8125" name="Google Shape;8125;p74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26" name="Google Shape;8126;p74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27" name="Google Shape;8127;p74"/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8128" name="Google Shape;8128;p74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29" name="Google Shape;8129;p74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30" name="Google Shape;8130;p74"/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8131" name="Google Shape;8131;p74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32" name="Google Shape;8132;p74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133" name="Google Shape;8133;p74"/>
          <p:cNvGrpSpPr/>
          <p:nvPr/>
        </p:nvGrpSpPr>
        <p:grpSpPr>
          <a:xfrm>
            <a:off x="7583156" y="2115791"/>
            <a:ext cx="874976" cy="719600"/>
            <a:chOff x="7608988" y="2093194"/>
            <a:chExt cx="817276" cy="672147"/>
          </a:xfrm>
        </p:grpSpPr>
        <p:cxnSp>
          <p:nvCxnSpPr>
            <p:cNvPr id="8134" name="Google Shape;8134;p74"/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5" name="Google Shape;8135;p74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6" name="Google Shape;8136;p74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7" name="Google Shape;8137;p74"/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8" name="Google Shape;8138;p74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9" name="Google Shape;8139;p74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140" name="Google Shape;8140;p74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8141" name="Google Shape;8141;p74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42" name="Google Shape;8142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3" name="Google Shape;8143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4" name="Google Shape;8144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5" name="Google Shape;8145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6" name="Google Shape;8146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7" name="Google Shape;8147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8" name="Google Shape;8148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149" name="Google Shape;8149;p74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50" name="Google Shape;8150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1" name="Google Shape;8151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2" name="Google Shape;8152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3" name="Google Shape;8153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4" name="Google Shape;8154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5" name="Google Shape;8155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6" name="Google Shape;8156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8157" name="Google Shape;8157;p74"/>
          <p:cNvGrpSpPr/>
          <p:nvPr/>
        </p:nvGrpSpPr>
        <p:grpSpPr>
          <a:xfrm>
            <a:off x="4027592" y="1232193"/>
            <a:ext cx="712557" cy="785901"/>
            <a:chOff x="4206459" y="1191441"/>
            <a:chExt cx="712557" cy="785901"/>
          </a:xfrm>
        </p:grpSpPr>
        <p:sp>
          <p:nvSpPr>
            <p:cNvPr id="8158" name="Google Shape;8158;p74"/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59" name="Google Shape;8159;p74"/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60" name="Google Shape;8160;p74"/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61" name="Google Shape;8161;p74"/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162" name="Google Shape;8162;p74"/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8163" name="Google Shape;8163;p74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4" name="Google Shape;8164;p74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5" name="Google Shape;8165;p74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6" name="Google Shape;8166;p74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67" name="Google Shape;8167;p74"/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8168" name="Google Shape;8168;p74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9" name="Google Shape;8169;p74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0" name="Google Shape;8170;p74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1" name="Google Shape;8171;p74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72" name="Google Shape;8172;p74"/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8173" name="Google Shape;8173;p74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4" name="Google Shape;8174;p74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5" name="Google Shape;8175;p74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6" name="Google Shape;8176;p74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77" name="Google Shape;8177;p74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8178" name="Google Shape;8178;p74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9" name="Google Shape;8179;p74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0" name="Google Shape;8180;p74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1" name="Google Shape;8181;p74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182" name="Google Shape;8182;p74"/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83" name="Google Shape;8183;p74"/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84" name="Google Shape;8184;p74"/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85" name="Google Shape;8185;p74"/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186" name="Google Shape;8186;p74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8187" name="Google Shape;8187;p74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8" name="Google Shape;8188;p74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9" name="Google Shape;8189;p74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0" name="Google Shape;8190;p74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91" name="Google Shape;8191;p74"/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8192" name="Google Shape;8192;p74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3" name="Google Shape;8193;p74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4" name="Google Shape;8194;p74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5" name="Google Shape;8195;p74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196" name="Google Shape;8196;p74"/>
          <p:cNvGrpSpPr/>
          <p:nvPr/>
        </p:nvGrpSpPr>
        <p:grpSpPr>
          <a:xfrm>
            <a:off x="4023068" y="2115416"/>
            <a:ext cx="791287" cy="720350"/>
            <a:chOff x="267375" y="1071875"/>
            <a:chExt cx="470500" cy="428550"/>
          </a:xfrm>
        </p:grpSpPr>
        <p:sp>
          <p:nvSpPr>
            <p:cNvPr id="8197" name="Google Shape;8197;p74"/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98" name="Google Shape;8198;p74"/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99" name="Google Shape;8199;p74"/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0" name="Google Shape;8200;p74"/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1" name="Google Shape;8201;p74"/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2" name="Google Shape;8202;p74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3" name="Google Shape;8203;p74"/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4" name="Google Shape;8204;p74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205" name="Google Shape;8205;p74"/>
          <p:cNvGrpSpPr/>
          <p:nvPr/>
        </p:nvGrpSpPr>
        <p:grpSpPr>
          <a:xfrm>
            <a:off x="723563" y="3760046"/>
            <a:ext cx="1408444" cy="673166"/>
            <a:chOff x="712664" y="3693287"/>
            <a:chExt cx="1460738" cy="698160"/>
          </a:xfrm>
        </p:grpSpPr>
        <p:grpSp>
          <p:nvGrpSpPr>
            <p:cNvPr id="8206" name="Google Shape;8206;p74"/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8207" name="Google Shape;8207;p74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08" name="Google Shape;8208;p74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09" name="Google Shape;8209;p74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10" name="Google Shape;8210;p74"/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8211" name="Google Shape;8211;p74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2" name="Google Shape;8212;p74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3" name="Google Shape;8213;p74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14" name="Google Shape;8214;p74"/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8215" name="Google Shape;8215;p74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6" name="Google Shape;8216;p74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7" name="Google Shape;8217;p74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8" name="Google Shape;8218;p74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9" name="Google Shape;8219;p74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20" name="Google Shape;8220;p74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21" name="Google Shape;8221;p74"/>
          <p:cNvGrpSpPr/>
          <p:nvPr/>
        </p:nvGrpSpPr>
        <p:grpSpPr>
          <a:xfrm>
            <a:off x="3161278" y="1232193"/>
            <a:ext cx="795485" cy="738831"/>
            <a:chOff x="3348603" y="1236445"/>
            <a:chExt cx="749256" cy="695894"/>
          </a:xfrm>
        </p:grpSpPr>
        <p:grpSp>
          <p:nvGrpSpPr>
            <p:cNvPr id="8222" name="Google Shape;8222;p74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8223" name="Google Shape;8223;p74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24" name="Google Shape;8224;p74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25" name="Google Shape;8225;p74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8226" name="Google Shape;8226;p74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27" name="Google Shape;8227;p74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28" name="Google Shape;8228;p74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8229" name="Google Shape;8229;p74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30" name="Google Shape;8230;p74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31" name="Google Shape;8231;p74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8232" name="Google Shape;8232;p74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33" name="Google Shape;8233;p74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34" name="Google Shape;8234;p74"/>
          <p:cNvGrpSpPr/>
          <p:nvPr/>
        </p:nvGrpSpPr>
        <p:grpSpPr>
          <a:xfrm>
            <a:off x="2282805" y="3755089"/>
            <a:ext cx="1324924" cy="678083"/>
            <a:chOff x="2413923" y="3711366"/>
            <a:chExt cx="1374117" cy="703260"/>
          </a:xfrm>
        </p:grpSpPr>
        <p:grpSp>
          <p:nvGrpSpPr>
            <p:cNvPr id="8235" name="Google Shape;8235;p74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8236" name="Google Shape;8236;p74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237" name="Google Shape;8237;p74"/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8238" name="Google Shape;8238;p74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39" name="Google Shape;8239;p74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0" name="Google Shape;8240;p74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8241" name="Google Shape;8241;p74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42" name="Google Shape;8242;p74"/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3" name="Google Shape;8243;p74"/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8244" name="Google Shape;8244;p74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45" name="Google Shape;8245;p74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6" name="Google Shape;8246;p74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8247" name="Google Shape;8247;p74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48" name="Google Shape;8248;p74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9" name="Google Shape;8249;p74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8250" name="Google Shape;8250;p74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51" name="Google Shape;8251;p74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252" name="Google Shape;8252;p74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8253" name="Google Shape;8253;p74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54" name="Google Shape;8254;p74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55" name="Google Shape;8255;p74"/>
          <p:cNvGrpSpPr/>
          <p:nvPr/>
        </p:nvGrpSpPr>
        <p:grpSpPr>
          <a:xfrm>
            <a:off x="6407077" y="1305637"/>
            <a:ext cx="1131087" cy="587383"/>
            <a:chOff x="238125" y="999450"/>
            <a:chExt cx="7140700" cy="3708225"/>
          </a:xfrm>
        </p:grpSpPr>
        <p:sp>
          <p:nvSpPr>
            <p:cNvPr id="8256" name="Google Shape;8256;p74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57" name="Google Shape;8257;p74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58" name="Google Shape;8258;p74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59" name="Google Shape;8259;p74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0" name="Google Shape;8260;p74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1" name="Google Shape;8261;p74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2" name="Google Shape;8262;p74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3" name="Google Shape;8263;p74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4" name="Google Shape;8264;p74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265" name="Google Shape;8265;p74"/>
          <p:cNvGrpSpPr/>
          <p:nvPr/>
        </p:nvGrpSpPr>
        <p:grpSpPr>
          <a:xfrm>
            <a:off x="3758528" y="3755131"/>
            <a:ext cx="1375854" cy="678131"/>
            <a:chOff x="3913765" y="3641905"/>
            <a:chExt cx="1522805" cy="750560"/>
          </a:xfrm>
        </p:grpSpPr>
        <p:grpSp>
          <p:nvGrpSpPr>
            <p:cNvPr id="8266" name="Google Shape;8266;p74"/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8267" name="Google Shape;8267;p74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8268" name="Google Shape;8268;p74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69" name="Google Shape;8269;p74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accent4">
                          <a:lumMod val="50000"/>
                        </a:schemeClr>
                      </a:solidFill>
                    </a:rPr>
                    <a:t>     </a:t>
                  </a: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270" name="Google Shape;8270;p74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8271" name="Google Shape;8271;p74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72" name="Google Shape;8272;p74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273" name="Google Shape;8273;p74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8274" name="Google Shape;8274;p74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75" name="Google Shape;8275;p74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8276" name="Google Shape;8276;p74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8277" name="Google Shape;8277;p74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78" name="Google Shape;8278;p74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79" name="Google Shape;8279;p74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80" name="Google Shape;8280;p74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81" name="Google Shape;8281;p74"/>
          <p:cNvGrpSpPr/>
          <p:nvPr/>
        </p:nvGrpSpPr>
        <p:grpSpPr>
          <a:xfrm>
            <a:off x="6543237" y="2115058"/>
            <a:ext cx="940737" cy="721067"/>
            <a:chOff x="6599718" y="2068734"/>
            <a:chExt cx="940737" cy="721067"/>
          </a:xfrm>
        </p:grpSpPr>
        <p:sp>
          <p:nvSpPr>
            <p:cNvPr id="8282" name="Google Shape;8282;p74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3" name="Google Shape;8283;p74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4" name="Google Shape;8284;p74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5" name="Google Shape;8285;p74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6" name="Google Shape;8286;p74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7" name="Google Shape;8287;p74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288" name="Google Shape;8288;p74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8289" name="Google Shape;8289;p74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0" name="Google Shape;8290;p74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1" name="Google Shape;8291;p74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2" name="Google Shape;8292;p74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3" name="Google Shape;8293;p74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4" name="Google Shape;8294;p74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295" name="Google Shape;8295;p74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8296" name="Google Shape;8296;p74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97" name="Google Shape;8297;p74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98" name="Google Shape;8298;p74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99" name="Google Shape;8299;p74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00" name="Google Shape;8300;p74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01" name="Google Shape;8301;p74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02" name="Google Shape;8302;p74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8303" name="Google Shape;8303;p74"/>
          <p:cNvGrpSpPr/>
          <p:nvPr/>
        </p:nvGrpSpPr>
        <p:grpSpPr>
          <a:xfrm>
            <a:off x="2426555" y="2119404"/>
            <a:ext cx="712577" cy="712374"/>
            <a:chOff x="2559249" y="2069323"/>
            <a:chExt cx="685566" cy="685634"/>
          </a:xfrm>
        </p:grpSpPr>
        <p:sp>
          <p:nvSpPr>
            <p:cNvPr id="8304" name="Google Shape;8304;p74"/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5" name="Google Shape;8305;p74"/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6" name="Google Shape;8306;p74"/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7" name="Google Shape;8307;p74"/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8" name="Google Shape;8308;p74"/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9" name="Google Shape;8309;p74"/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0" name="Google Shape;8310;p74"/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1" name="Google Shape;8311;p74"/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2" name="Google Shape;8312;p74"/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3" name="Google Shape;8313;p74"/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4" name="Google Shape;8314;p74"/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5" name="Google Shape;8315;p74"/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6" name="Google Shape;8316;p74"/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317" name="Google Shape;8317;p74"/>
          <p:cNvGrpSpPr/>
          <p:nvPr/>
        </p:nvGrpSpPr>
        <p:grpSpPr>
          <a:xfrm>
            <a:off x="7608993" y="1232193"/>
            <a:ext cx="845645" cy="711911"/>
            <a:chOff x="951975" y="315800"/>
            <a:chExt cx="5860325" cy="4933550"/>
          </a:xfrm>
        </p:grpSpPr>
        <p:sp>
          <p:nvSpPr>
            <p:cNvPr id="8318" name="Google Shape;8318;p74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9" name="Google Shape;8319;p74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0" name="Google Shape;8320;p74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1" name="Google Shape;8321;p74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2" name="Google Shape;8322;p74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3" name="Google Shape;8323;p74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4" name="Google Shape;8324;p74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5" name="Google Shape;8325;p74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326" name="Google Shape;8326;p74"/>
          <p:cNvGrpSpPr/>
          <p:nvPr/>
        </p:nvGrpSpPr>
        <p:grpSpPr>
          <a:xfrm>
            <a:off x="3706122" y="2968302"/>
            <a:ext cx="1617932" cy="621724"/>
            <a:chOff x="3862800" y="3038525"/>
            <a:chExt cx="1329006" cy="510698"/>
          </a:xfrm>
        </p:grpSpPr>
        <p:sp>
          <p:nvSpPr>
            <p:cNvPr id="8327" name="Google Shape;8327;p74"/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8" name="Google Shape;8328;p74"/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329" name="Google Shape;8329;p74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8330" name="Google Shape;8330;p74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31" name="Google Shape;8331;p74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32" name="Google Shape;8332;p74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8333" name="Google Shape;8333;p74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34" name="Google Shape;8334;p74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35" name="Google Shape;8335;p74"/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8336" name="Google Shape;8336;p74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37" name="Google Shape;8337;p74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38" name="Google Shape;8338;p74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8339" name="Google Shape;8339;p74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40" name="Google Shape;8340;p74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341" name="Google Shape;8341;p74"/>
          <p:cNvGrpSpPr/>
          <p:nvPr/>
        </p:nvGrpSpPr>
        <p:grpSpPr>
          <a:xfrm>
            <a:off x="714444" y="1232193"/>
            <a:ext cx="883205" cy="775176"/>
            <a:chOff x="649648" y="271400"/>
            <a:chExt cx="6215377" cy="5455143"/>
          </a:xfrm>
        </p:grpSpPr>
        <p:sp>
          <p:nvSpPr>
            <p:cNvPr id="8342" name="Google Shape;8342;p74"/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3" name="Google Shape;8343;p74"/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4" name="Google Shape;8344;p74"/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5" name="Google Shape;8345;p74"/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6" name="Google Shape;8346;p74"/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7" name="Google Shape;8347;p74"/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8" name="Google Shape;8348;p74"/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9" name="Google Shape;8349;p74"/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50" name="Google Shape;8350;p74"/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51" name="Google Shape;8351;p74"/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52" name="Google Shape;8352;p74"/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53" name="Google Shape;8353;p74"/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354" name="Google Shape;8354;p74"/>
          <p:cNvGrpSpPr/>
          <p:nvPr/>
        </p:nvGrpSpPr>
        <p:grpSpPr>
          <a:xfrm>
            <a:off x="2322745" y="1232193"/>
            <a:ext cx="767704" cy="815489"/>
            <a:chOff x="2499700" y="1135950"/>
            <a:chExt cx="732402" cy="777990"/>
          </a:xfrm>
        </p:grpSpPr>
        <p:grpSp>
          <p:nvGrpSpPr>
            <p:cNvPr id="8355" name="Google Shape;8355;p74"/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8356" name="Google Shape;8356;p74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57" name="Google Shape;8357;p74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58" name="Google Shape;8358;p74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59" name="Google Shape;8359;p74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0" name="Google Shape;8360;p74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1" name="Google Shape;8361;p74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2" name="Google Shape;8362;p74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3" name="Google Shape;8363;p74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4" name="Google Shape;8364;p74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5" name="Google Shape;8365;p74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6" name="Google Shape;8366;p74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7" name="Google Shape;8367;p74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8" name="Google Shape;8368;p74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9" name="Google Shape;8369;p74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0" name="Google Shape;8370;p74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1" name="Google Shape;8371;p74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2" name="Google Shape;8372;p74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3" name="Google Shape;8373;p74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4" name="Google Shape;8374;p74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5" name="Google Shape;8375;p74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6" name="Google Shape;8376;p74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7" name="Google Shape;8377;p74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8" name="Google Shape;8378;p74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9" name="Google Shape;8379;p74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0" name="Google Shape;8380;p74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1" name="Google Shape;8381;p74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2" name="Google Shape;8382;p74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83" name="Google Shape;8383;p74"/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8384" name="Google Shape;8384;p74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5" name="Google Shape;8385;p74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6" name="Google Shape;8386;p74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7" name="Google Shape;8387;p74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8" name="Google Shape;8388;p74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389" name="Google Shape;8389;p74"/>
          <p:cNvGrpSpPr/>
          <p:nvPr/>
        </p:nvGrpSpPr>
        <p:grpSpPr>
          <a:xfrm>
            <a:off x="1668477" y="1232193"/>
            <a:ext cx="583439" cy="870229"/>
            <a:chOff x="1716825" y="1121550"/>
            <a:chExt cx="622800" cy="928938"/>
          </a:xfrm>
        </p:grpSpPr>
        <p:grpSp>
          <p:nvGrpSpPr>
            <p:cNvPr id="8390" name="Google Shape;8390;p74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8391" name="Google Shape;8391;p74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2" name="Google Shape;8392;p74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93" name="Google Shape;8393;p74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8394" name="Google Shape;8394;p74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5" name="Google Shape;8395;p74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96" name="Google Shape;8396;p74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8397" name="Google Shape;8397;p74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8" name="Google Shape;8398;p74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99" name="Google Shape;8399;p74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8400" name="Google Shape;8400;p74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01" name="Google Shape;8401;p74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402" name="Google Shape;8402;p74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403" name="Google Shape;8403;p74"/>
          <p:cNvGrpSpPr/>
          <p:nvPr/>
        </p:nvGrpSpPr>
        <p:grpSpPr>
          <a:xfrm>
            <a:off x="1588300" y="2118515"/>
            <a:ext cx="739072" cy="714152"/>
            <a:chOff x="4334725" y="1355875"/>
            <a:chExt cx="3106650" cy="3001900"/>
          </a:xfrm>
        </p:grpSpPr>
        <p:grpSp>
          <p:nvGrpSpPr>
            <p:cNvPr id="8404" name="Google Shape;8404;p74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8405" name="Google Shape;8405;p74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06" name="Google Shape;8406;p74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07" name="Google Shape;8407;p74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08" name="Google Shape;8408;p74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8409" name="Google Shape;8409;p74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10" name="Google Shape;8410;p74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11" name="Google Shape;8411;p74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412" name="Google Shape;8412;p74"/>
          <p:cNvGrpSpPr/>
          <p:nvPr/>
        </p:nvGrpSpPr>
        <p:grpSpPr>
          <a:xfrm>
            <a:off x="7705249" y="3749286"/>
            <a:ext cx="312074" cy="684173"/>
            <a:chOff x="7645573" y="3754300"/>
            <a:chExt cx="293855" cy="644170"/>
          </a:xfrm>
        </p:grpSpPr>
        <p:sp>
          <p:nvSpPr>
            <p:cNvPr id="8413" name="Google Shape;8413;p74"/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14" name="Google Shape;8414;p74"/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415" name="Google Shape;8415;p74"/>
          <p:cNvGrpSpPr/>
          <p:nvPr/>
        </p:nvGrpSpPr>
        <p:grpSpPr>
          <a:xfrm>
            <a:off x="5627237" y="1232193"/>
            <a:ext cx="709011" cy="739359"/>
            <a:chOff x="5830645" y="1256617"/>
            <a:chExt cx="530340" cy="553040"/>
          </a:xfrm>
        </p:grpSpPr>
        <p:grpSp>
          <p:nvGrpSpPr>
            <p:cNvPr id="8416" name="Google Shape;8416;p74"/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8417" name="Google Shape;8417;p74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18" name="Google Shape;8418;p74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19" name="Google Shape;8419;p74"/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8420" name="Google Shape;8420;p74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21" name="Google Shape;8421;p74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22" name="Google Shape;8422;p74"/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8423" name="Google Shape;8423;p74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24" name="Google Shape;8424;p74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25" name="Google Shape;8425;p74"/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8426" name="Google Shape;8426;p74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27" name="Google Shape;8427;p74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428" name="Google Shape;8428;p74"/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429" name="Google Shape;8429;p74"/>
          <p:cNvGrpSpPr/>
          <p:nvPr/>
        </p:nvGrpSpPr>
        <p:grpSpPr>
          <a:xfrm>
            <a:off x="728732" y="2968309"/>
            <a:ext cx="1452955" cy="621360"/>
            <a:chOff x="732422" y="2990152"/>
            <a:chExt cx="1337773" cy="572102"/>
          </a:xfrm>
        </p:grpSpPr>
        <p:sp>
          <p:nvSpPr>
            <p:cNvPr id="8430" name="Google Shape;8430;p74"/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1" name="Google Shape;8431;p74"/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2" name="Google Shape;8432;p74"/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3" name="Google Shape;8433;p74"/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4" name="Google Shape;8434;p74"/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5" name="Google Shape;8435;p74"/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7ADDA8D3-5239-87FC-6B32-D24F2191C39E}"/>
              </a:ext>
            </a:extLst>
          </p:cNvPr>
          <p:cNvSpPr txBox="1">
            <a:spLocks/>
          </p:cNvSpPr>
          <p:nvPr/>
        </p:nvSpPr>
        <p:spPr>
          <a:xfrm>
            <a:off x="714444" y="299998"/>
            <a:ext cx="6193763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0" name="Google Shape;8440;p75"/>
          <p:cNvGrpSpPr/>
          <p:nvPr/>
        </p:nvGrpSpPr>
        <p:grpSpPr>
          <a:xfrm>
            <a:off x="716261" y="1207172"/>
            <a:ext cx="1636117" cy="1526144"/>
            <a:chOff x="729238" y="1179665"/>
            <a:chExt cx="1636117" cy="1526144"/>
          </a:xfrm>
        </p:grpSpPr>
        <p:grpSp>
          <p:nvGrpSpPr>
            <p:cNvPr id="8441" name="Google Shape;8441;p75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8442" name="Google Shape;8442;p75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3" name="Google Shape;8443;p75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4" name="Google Shape;8444;p75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5" name="Google Shape;8445;p75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6" name="Google Shape;8446;p75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7" name="Google Shape;8447;p75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8" name="Google Shape;8448;p75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9" name="Google Shape;8449;p75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0" name="Google Shape;8450;p75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1" name="Google Shape;8451;p75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52" name="Google Shape;8452;p75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8453" name="Google Shape;8453;p75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4" name="Google Shape;8454;p75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5" name="Google Shape;8455;p75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6" name="Google Shape;8456;p75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7" name="Google Shape;8457;p75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8" name="Google Shape;8458;p75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9" name="Google Shape;8459;p75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0" name="Google Shape;8460;p75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1" name="Google Shape;8461;p75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2" name="Google Shape;8462;p75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63" name="Google Shape;8463;p75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8464" name="Google Shape;8464;p75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5" name="Google Shape;8465;p75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6" name="Google Shape;8466;p75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7" name="Google Shape;8467;p75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8" name="Google Shape;8468;p75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9" name="Google Shape;8469;p75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0" name="Google Shape;8470;p75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1" name="Google Shape;8471;p75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2" name="Google Shape;8472;p75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3" name="Google Shape;8473;p75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74" name="Google Shape;8474;p75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8475" name="Google Shape;8475;p75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6" name="Google Shape;8476;p75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7" name="Google Shape;8477;p75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8" name="Google Shape;8478;p75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9" name="Google Shape;8479;p75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0" name="Google Shape;8480;p75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1" name="Google Shape;8481;p75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2" name="Google Shape;8482;p75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3" name="Google Shape;8483;p75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4" name="Google Shape;8484;p75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85" name="Google Shape;8485;p75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8486" name="Google Shape;8486;p75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7" name="Google Shape;8487;p75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8" name="Google Shape;8488;p75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9" name="Google Shape;8489;p75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0" name="Google Shape;8490;p75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1" name="Google Shape;8491;p75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2" name="Google Shape;8492;p75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3" name="Google Shape;8493;p75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4" name="Google Shape;8494;p75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5" name="Google Shape;8495;p75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96" name="Google Shape;8496;p75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8497" name="Google Shape;8497;p75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8" name="Google Shape;8498;p75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9" name="Google Shape;8499;p75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0" name="Google Shape;8500;p75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1" name="Google Shape;8501;p75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2" name="Google Shape;8502;p75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3" name="Google Shape;8503;p75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4" name="Google Shape;8504;p75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5" name="Google Shape;8505;p75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6" name="Google Shape;8506;p75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07" name="Google Shape;8507;p75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8508" name="Google Shape;8508;p75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9" name="Google Shape;8509;p75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0" name="Google Shape;8510;p75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1" name="Google Shape;8511;p75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2" name="Google Shape;8512;p75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3" name="Google Shape;8513;p75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4" name="Google Shape;8514;p75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5" name="Google Shape;8515;p75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6" name="Google Shape;8516;p75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7" name="Google Shape;8517;p75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18" name="Google Shape;8518;p75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8519" name="Google Shape;8519;p75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0" name="Google Shape;8520;p75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1" name="Google Shape;8521;p75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2" name="Google Shape;8522;p75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3" name="Google Shape;8523;p75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4" name="Google Shape;8524;p75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5" name="Google Shape;8525;p75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6" name="Google Shape;8526;p75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7" name="Google Shape;8527;p75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8" name="Google Shape;8528;p75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29" name="Google Shape;8529;p75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8530" name="Google Shape;8530;p75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1" name="Google Shape;8531;p75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2" name="Google Shape;8532;p75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3" name="Google Shape;8533;p75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4" name="Google Shape;8534;p75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5" name="Google Shape;8535;p75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6" name="Google Shape;8536;p75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7" name="Google Shape;8537;p75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8" name="Google Shape;8538;p75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9" name="Google Shape;8539;p75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40" name="Google Shape;8540;p75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8541" name="Google Shape;8541;p75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2" name="Google Shape;8542;p75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3" name="Google Shape;8543;p75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4" name="Google Shape;8544;p75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5" name="Google Shape;8545;p75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6" name="Google Shape;8546;p75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7" name="Google Shape;8547;p75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8" name="Google Shape;8548;p75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9" name="Google Shape;8549;p75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0" name="Google Shape;8550;p75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551" name="Google Shape;8551;p75"/>
          <p:cNvGrpSpPr/>
          <p:nvPr/>
        </p:nvGrpSpPr>
        <p:grpSpPr>
          <a:xfrm>
            <a:off x="2610927" y="1226311"/>
            <a:ext cx="1364248" cy="1102133"/>
            <a:chOff x="2623904" y="1198803"/>
            <a:chExt cx="1364248" cy="1102133"/>
          </a:xfrm>
        </p:grpSpPr>
        <p:grpSp>
          <p:nvGrpSpPr>
            <p:cNvPr id="8552" name="Google Shape;8552;p75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8553" name="Google Shape;8553;p75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4" name="Google Shape;8554;p75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5" name="Google Shape;8555;p75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6" name="Google Shape;8556;p75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7" name="Google Shape;8557;p75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58" name="Google Shape;8558;p75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8559" name="Google Shape;8559;p75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0" name="Google Shape;8560;p75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1" name="Google Shape;8561;p75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2" name="Google Shape;8562;p75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3" name="Google Shape;8563;p75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64" name="Google Shape;8564;p75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8565" name="Google Shape;8565;p75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6" name="Google Shape;8566;p75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7" name="Google Shape;8567;p75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8" name="Google Shape;8568;p75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9" name="Google Shape;8569;p75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70" name="Google Shape;8570;p75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8571" name="Google Shape;8571;p75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2" name="Google Shape;8572;p75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3" name="Google Shape;8573;p75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4" name="Google Shape;8574;p75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5" name="Google Shape;8575;p75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576" name="Google Shape;8576;p75"/>
          <p:cNvGrpSpPr/>
          <p:nvPr/>
        </p:nvGrpSpPr>
        <p:grpSpPr>
          <a:xfrm>
            <a:off x="2600388" y="2685493"/>
            <a:ext cx="1387541" cy="159124"/>
            <a:chOff x="3200660" y="2180272"/>
            <a:chExt cx="2563824" cy="378237"/>
          </a:xfrm>
        </p:grpSpPr>
        <p:sp>
          <p:nvSpPr>
            <p:cNvPr id="8577" name="Google Shape;8577;p75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78" name="Google Shape;8578;p75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79" name="Google Shape;8579;p75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0" name="Google Shape;8580;p75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1" name="Google Shape;8581;p75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2" name="Google Shape;8582;p75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3" name="Google Shape;8583;p75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4" name="Google Shape;8584;p75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5" name="Google Shape;8585;p75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6" name="Google Shape;8586;p75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7" name="Google Shape;8587;p75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8" name="Google Shape;8588;p75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9" name="Google Shape;8589;p75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0" name="Google Shape;8590;p75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1" name="Google Shape;8591;p75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2" name="Google Shape;8592;p75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3" name="Google Shape;8593;p75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4" name="Google Shape;8594;p75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595" name="Google Shape;8595;p75"/>
          <p:cNvGrpSpPr/>
          <p:nvPr/>
        </p:nvGrpSpPr>
        <p:grpSpPr>
          <a:xfrm>
            <a:off x="2596913" y="2963318"/>
            <a:ext cx="1390502" cy="159625"/>
            <a:chOff x="3530150" y="2790075"/>
            <a:chExt cx="1962600" cy="225300"/>
          </a:xfrm>
        </p:grpSpPr>
        <p:sp>
          <p:nvSpPr>
            <p:cNvPr id="8596" name="Google Shape;8596;p75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7" name="Google Shape;8597;p75"/>
            <p:cNvSpPr/>
            <p:nvPr/>
          </p:nvSpPr>
          <p:spPr>
            <a:xfrm>
              <a:off x="3535069" y="2794464"/>
              <a:ext cx="1104900" cy="216900"/>
            </a:xfrm>
            <a:prstGeom prst="rect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598" name="Google Shape;8598;p75"/>
          <p:cNvGrpSpPr/>
          <p:nvPr/>
        </p:nvGrpSpPr>
        <p:grpSpPr>
          <a:xfrm>
            <a:off x="2597566" y="3241644"/>
            <a:ext cx="1411629" cy="153761"/>
            <a:chOff x="3558802" y="4011427"/>
            <a:chExt cx="1866000" cy="111300"/>
          </a:xfrm>
        </p:grpSpPr>
        <p:sp>
          <p:nvSpPr>
            <p:cNvPr id="8599" name="Google Shape;8599;p75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0" name="Google Shape;8600;p75"/>
            <p:cNvSpPr/>
            <p:nvPr/>
          </p:nvSpPr>
          <p:spPr>
            <a:xfrm rot="5400000" flipH="1">
              <a:off x="4162472" y="3415277"/>
              <a:ext cx="104700" cy="1304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01" name="Google Shape;8601;p75"/>
          <p:cNvGrpSpPr/>
          <p:nvPr/>
        </p:nvGrpSpPr>
        <p:grpSpPr>
          <a:xfrm>
            <a:off x="2597258" y="2447044"/>
            <a:ext cx="1383503" cy="119749"/>
            <a:chOff x="3465975" y="2270276"/>
            <a:chExt cx="1986364" cy="171929"/>
          </a:xfrm>
        </p:grpSpPr>
        <p:sp>
          <p:nvSpPr>
            <p:cNvPr id="8602" name="Google Shape;8602;p75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3" name="Google Shape;8603;p75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4" name="Google Shape;8604;p75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5" name="Google Shape;8605;p75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6" name="Google Shape;8606;p75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7" name="Google Shape;8607;p75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8" name="Google Shape;8608;p75"/>
            <p:cNvSpPr/>
            <p:nvPr/>
          </p:nvSpPr>
          <p:spPr>
            <a:xfrm rot="-5400000">
              <a:off x="502123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9" name="Google Shape;8609;p75"/>
            <p:cNvSpPr/>
            <p:nvPr/>
          </p:nvSpPr>
          <p:spPr>
            <a:xfrm rot="-5400000">
              <a:off x="528044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10" name="Google Shape;8610;p75"/>
          <p:cNvGrpSpPr/>
          <p:nvPr/>
        </p:nvGrpSpPr>
        <p:grpSpPr>
          <a:xfrm>
            <a:off x="2608266" y="3810694"/>
            <a:ext cx="1369531" cy="195460"/>
            <a:chOff x="723300" y="4253549"/>
            <a:chExt cx="2276482" cy="324900"/>
          </a:xfrm>
        </p:grpSpPr>
        <p:sp>
          <p:nvSpPr>
            <p:cNvPr id="8611" name="Google Shape;8611;p75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2" name="Google Shape;8612;p75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3" name="Google Shape;8613;p75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4" name="Google Shape;8614;p75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5" name="Google Shape;8615;p75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16" name="Google Shape;8616;p75"/>
          <p:cNvGrpSpPr/>
          <p:nvPr/>
        </p:nvGrpSpPr>
        <p:grpSpPr>
          <a:xfrm>
            <a:off x="2597827" y="3511874"/>
            <a:ext cx="1389066" cy="180119"/>
            <a:chOff x="705948" y="3788465"/>
            <a:chExt cx="2308953" cy="299400"/>
          </a:xfrm>
        </p:grpSpPr>
        <p:sp>
          <p:nvSpPr>
            <p:cNvPr id="8617" name="Google Shape;8617;p75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8" name="Google Shape;8618;p75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9" name="Google Shape;8619;p75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20" name="Google Shape;8620;p75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21" name="Google Shape;8621;p75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22" name="Google Shape;8622;p75"/>
          <p:cNvGrpSpPr/>
          <p:nvPr/>
        </p:nvGrpSpPr>
        <p:grpSpPr>
          <a:xfrm>
            <a:off x="2645764" y="4124854"/>
            <a:ext cx="1304609" cy="294074"/>
            <a:chOff x="2658741" y="4097347"/>
            <a:chExt cx="1304609" cy="294074"/>
          </a:xfrm>
        </p:grpSpPr>
        <p:grpSp>
          <p:nvGrpSpPr>
            <p:cNvPr id="8623" name="Google Shape;8623;p75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8624" name="Google Shape;8624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25" name="Google Shape;8625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26" name="Google Shape;8626;p75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8627" name="Google Shape;8627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28" name="Google Shape;8628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29" name="Google Shape;8629;p75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8630" name="Google Shape;8630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31" name="Google Shape;8631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32" name="Google Shape;8632;p75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8633" name="Google Shape;8633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34" name="Google Shape;8634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35" name="Google Shape;8635;p75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8636" name="Google Shape;8636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37" name="Google Shape;8637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638" name="Google Shape;8638;p75"/>
          <p:cNvGrpSpPr/>
          <p:nvPr/>
        </p:nvGrpSpPr>
        <p:grpSpPr>
          <a:xfrm>
            <a:off x="4264594" y="2107976"/>
            <a:ext cx="1433821" cy="191501"/>
            <a:chOff x="4273350" y="2080469"/>
            <a:chExt cx="1433821" cy="191501"/>
          </a:xfrm>
        </p:grpSpPr>
        <p:grpSp>
          <p:nvGrpSpPr>
            <p:cNvPr id="8639" name="Google Shape;8639;p75"/>
            <p:cNvGrpSpPr/>
            <p:nvPr/>
          </p:nvGrpSpPr>
          <p:grpSpPr>
            <a:xfrm>
              <a:off x="4273350" y="2080469"/>
              <a:ext cx="1433821" cy="0"/>
              <a:chOff x="5224975" y="2962250"/>
              <a:chExt cx="1544400" cy="0"/>
            </a:xfrm>
          </p:grpSpPr>
          <p:cxnSp>
            <p:nvCxnSpPr>
              <p:cNvPr id="8640" name="Google Shape;8640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1" name="Google Shape;8641;p75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8642" name="Google Shape;8642;p75"/>
            <p:cNvGrpSpPr/>
            <p:nvPr/>
          </p:nvGrpSpPr>
          <p:grpSpPr>
            <a:xfrm>
              <a:off x="4273350" y="2271969"/>
              <a:ext cx="1433821" cy="0"/>
              <a:chOff x="5224975" y="2962250"/>
              <a:chExt cx="1544400" cy="0"/>
            </a:xfrm>
          </p:grpSpPr>
          <p:cxnSp>
            <p:nvCxnSpPr>
              <p:cNvPr id="8643" name="Google Shape;8643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4" name="Google Shape;8644;p75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8645" name="Google Shape;8645;p75"/>
          <p:cNvGrpSpPr/>
          <p:nvPr/>
        </p:nvGrpSpPr>
        <p:grpSpPr>
          <a:xfrm>
            <a:off x="4266149" y="1210544"/>
            <a:ext cx="1430711" cy="743389"/>
            <a:chOff x="5159450" y="1919950"/>
            <a:chExt cx="1541050" cy="862500"/>
          </a:xfrm>
        </p:grpSpPr>
        <p:sp>
          <p:nvSpPr>
            <p:cNvPr id="8646" name="Google Shape;8646;p75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647" name="Google Shape;8647;p75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8648" name="Google Shape;8648;p75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9" name="Google Shape;8649;p75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50" name="Google Shape;8650;p75"/>
          <p:cNvGrpSpPr/>
          <p:nvPr/>
        </p:nvGrpSpPr>
        <p:grpSpPr>
          <a:xfrm>
            <a:off x="4256263" y="2433871"/>
            <a:ext cx="1450484" cy="1052087"/>
            <a:chOff x="5230575" y="1554475"/>
            <a:chExt cx="2137150" cy="1550150"/>
          </a:xfrm>
        </p:grpSpPr>
        <p:sp>
          <p:nvSpPr>
            <p:cNvPr id="8651" name="Google Shape;8651;p75"/>
            <p:cNvSpPr/>
            <p:nvPr/>
          </p:nvSpPr>
          <p:spPr>
            <a:xfrm>
              <a:off x="6296450" y="28633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2" name="Google Shape;8652;p75"/>
            <p:cNvSpPr/>
            <p:nvPr/>
          </p:nvSpPr>
          <p:spPr>
            <a:xfrm>
              <a:off x="5230575" y="28633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3" name="Google Shape;8653;p75"/>
            <p:cNvSpPr/>
            <p:nvPr/>
          </p:nvSpPr>
          <p:spPr>
            <a:xfrm>
              <a:off x="6296450" y="26111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1" y="6285"/>
                  </a:lnTo>
                  <a:lnTo>
                    <a:pt x="4285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4" name="Google Shape;8654;p75"/>
            <p:cNvSpPr/>
            <p:nvPr/>
          </p:nvSpPr>
          <p:spPr>
            <a:xfrm>
              <a:off x="5230575" y="26111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4" y="6285"/>
                  </a:lnTo>
                  <a:lnTo>
                    <a:pt x="4285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5" name="Google Shape;8655;p75"/>
            <p:cNvSpPr/>
            <p:nvPr/>
          </p:nvSpPr>
          <p:spPr>
            <a:xfrm>
              <a:off x="6296450" y="2358900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6" name="Google Shape;8656;p75"/>
            <p:cNvSpPr/>
            <p:nvPr/>
          </p:nvSpPr>
          <p:spPr>
            <a:xfrm>
              <a:off x="5230575" y="2358900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7" name="Google Shape;8657;p75"/>
            <p:cNvSpPr/>
            <p:nvPr/>
          </p:nvSpPr>
          <p:spPr>
            <a:xfrm>
              <a:off x="6296450" y="2106700"/>
              <a:ext cx="989900" cy="157150"/>
            </a:xfrm>
            <a:custGeom>
              <a:avLst/>
              <a:gdLst/>
              <a:ahLst/>
              <a:cxnLst/>
              <a:rect l="l" t="t" r="r" b="b"/>
              <a:pathLst>
                <a:path w="39596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9596" y="6285"/>
                  </a:lnTo>
                  <a:lnTo>
                    <a:pt x="3959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8" name="Google Shape;8658;p75"/>
            <p:cNvSpPr/>
            <p:nvPr/>
          </p:nvSpPr>
          <p:spPr>
            <a:xfrm>
              <a:off x="5474700" y="2106700"/>
              <a:ext cx="827225" cy="157150"/>
            </a:xfrm>
            <a:custGeom>
              <a:avLst/>
              <a:gdLst/>
              <a:ahLst/>
              <a:cxnLst/>
              <a:rect l="l" t="t" r="r" b="b"/>
              <a:pathLst>
                <a:path w="33089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3089" y="6285"/>
                  </a:lnTo>
                  <a:lnTo>
                    <a:pt x="3308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9" name="Google Shape;8659;p75"/>
            <p:cNvSpPr/>
            <p:nvPr/>
          </p:nvSpPr>
          <p:spPr>
            <a:xfrm>
              <a:off x="6296450" y="1854475"/>
              <a:ext cx="827225" cy="157175"/>
            </a:xfrm>
            <a:custGeom>
              <a:avLst/>
              <a:gdLst/>
              <a:ahLst/>
              <a:cxnLst/>
              <a:rect l="l" t="t" r="r" b="b"/>
              <a:pathLst>
                <a:path w="33089" h="6287" extrusionOk="0">
                  <a:moveTo>
                    <a:pt x="0" y="1"/>
                  </a:moveTo>
                  <a:lnTo>
                    <a:pt x="0" y="6286"/>
                  </a:lnTo>
                  <a:lnTo>
                    <a:pt x="33089" y="6286"/>
                  </a:lnTo>
                  <a:lnTo>
                    <a:pt x="3308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60" name="Google Shape;8660;p75"/>
            <p:cNvSpPr/>
            <p:nvPr/>
          </p:nvSpPr>
          <p:spPr>
            <a:xfrm>
              <a:off x="5637425" y="1854475"/>
              <a:ext cx="664500" cy="157175"/>
            </a:xfrm>
            <a:custGeom>
              <a:avLst/>
              <a:gdLst/>
              <a:ahLst/>
              <a:cxnLst/>
              <a:rect l="l" t="t" r="r" b="b"/>
              <a:pathLst>
                <a:path w="26580" h="6287" extrusionOk="0">
                  <a:moveTo>
                    <a:pt x="1" y="1"/>
                  </a:moveTo>
                  <a:lnTo>
                    <a:pt x="1" y="6286"/>
                  </a:lnTo>
                  <a:lnTo>
                    <a:pt x="26580" y="6286"/>
                  </a:lnTo>
                  <a:lnTo>
                    <a:pt x="2658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61" name="Google Shape;8661;p75"/>
            <p:cNvSpPr/>
            <p:nvPr/>
          </p:nvSpPr>
          <p:spPr>
            <a:xfrm>
              <a:off x="6296450" y="1602275"/>
              <a:ext cx="501750" cy="157075"/>
            </a:xfrm>
            <a:custGeom>
              <a:avLst/>
              <a:gdLst/>
              <a:ahLst/>
              <a:cxnLst/>
              <a:rect l="l" t="t" r="r" b="b"/>
              <a:pathLst>
                <a:path w="20070" h="6283" extrusionOk="0">
                  <a:moveTo>
                    <a:pt x="0" y="1"/>
                  </a:moveTo>
                  <a:lnTo>
                    <a:pt x="0" y="6283"/>
                  </a:lnTo>
                  <a:lnTo>
                    <a:pt x="20069" y="6283"/>
                  </a:lnTo>
                  <a:lnTo>
                    <a:pt x="2006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62" name="Google Shape;8662;p75"/>
            <p:cNvSpPr/>
            <p:nvPr/>
          </p:nvSpPr>
          <p:spPr>
            <a:xfrm>
              <a:off x="5800100" y="1602275"/>
              <a:ext cx="501825" cy="157075"/>
            </a:xfrm>
            <a:custGeom>
              <a:avLst/>
              <a:gdLst/>
              <a:ahLst/>
              <a:cxnLst/>
              <a:rect l="l" t="t" r="r" b="b"/>
              <a:pathLst>
                <a:path w="20073" h="6283" extrusionOk="0">
                  <a:moveTo>
                    <a:pt x="1" y="1"/>
                  </a:moveTo>
                  <a:lnTo>
                    <a:pt x="1" y="6283"/>
                  </a:lnTo>
                  <a:lnTo>
                    <a:pt x="20073" y="6283"/>
                  </a:lnTo>
                  <a:lnTo>
                    <a:pt x="200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63" name="Google Shape;8663;p75"/>
            <p:cNvSpPr/>
            <p:nvPr/>
          </p:nvSpPr>
          <p:spPr>
            <a:xfrm>
              <a:off x="6301225" y="1554475"/>
              <a:ext cx="25" cy="1550150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64" name="Google Shape;8664;p75"/>
          <p:cNvGrpSpPr/>
          <p:nvPr/>
        </p:nvGrpSpPr>
        <p:grpSpPr>
          <a:xfrm rot="10800000">
            <a:off x="4272813" y="3526061"/>
            <a:ext cx="1417383" cy="887946"/>
            <a:chOff x="5645403" y="2920021"/>
            <a:chExt cx="2650800" cy="2180614"/>
          </a:xfrm>
        </p:grpSpPr>
        <p:sp>
          <p:nvSpPr>
            <p:cNvPr id="8665" name="Google Shape;8665;p75"/>
            <p:cNvSpPr/>
            <p:nvPr/>
          </p:nvSpPr>
          <p:spPr>
            <a:xfrm>
              <a:off x="5772903" y="2920021"/>
              <a:ext cx="2523300" cy="469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666" name="Google Shape;8666;p75"/>
            <p:cNvCxnSpPr>
              <a:stCxn id="8665" idx="1"/>
            </p:cNvCxnSpPr>
            <p:nvPr/>
          </p:nvCxnSpPr>
          <p:spPr>
            <a:xfrm rot="10800000">
              <a:off x="5645403" y="3154021"/>
              <a:ext cx="127500" cy="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7" name="Google Shape;8667;p75"/>
            <p:cNvSpPr/>
            <p:nvPr/>
          </p:nvSpPr>
          <p:spPr>
            <a:xfrm>
              <a:off x="6010040" y="3500932"/>
              <a:ext cx="2049000" cy="469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668" name="Google Shape;8668;p75"/>
            <p:cNvCxnSpPr>
              <a:endCxn id="8667" idx="3"/>
            </p:cNvCxnSpPr>
            <p:nvPr/>
          </p:nvCxnSpPr>
          <p:spPr>
            <a:xfrm rot="10800000">
              <a:off x="8059040" y="3735532"/>
              <a:ext cx="135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9" name="Google Shape;8669;p75"/>
            <p:cNvSpPr/>
            <p:nvPr/>
          </p:nvSpPr>
          <p:spPr>
            <a:xfrm>
              <a:off x="6299123" y="4066183"/>
              <a:ext cx="1470600" cy="469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670" name="Google Shape;8670;p75"/>
            <p:cNvCxnSpPr>
              <a:stCxn id="8669" idx="1"/>
            </p:cNvCxnSpPr>
            <p:nvPr/>
          </p:nvCxnSpPr>
          <p:spPr>
            <a:xfrm rot="10800000">
              <a:off x="6175223" y="4300183"/>
              <a:ext cx="123900" cy="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71" name="Google Shape;8671;p75"/>
            <p:cNvSpPr/>
            <p:nvPr/>
          </p:nvSpPr>
          <p:spPr>
            <a:xfrm>
              <a:off x="6629161" y="4631435"/>
              <a:ext cx="810600" cy="469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672" name="Google Shape;8672;p75"/>
            <p:cNvCxnSpPr>
              <a:endCxn id="8671" idx="3"/>
            </p:cNvCxnSpPr>
            <p:nvPr/>
          </p:nvCxnSpPr>
          <p:spPr>
            <a:xfrm flipH="1">
              <a:off x="7439761" y="4864535"/>
              <a:ext cx="104400" cy="15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73" name="Google Shape;8673;p75"/>
          <p:cNvGrpSpPr/>
          <p:nvPr/>
        </p:nvGrpSpPr>
        <p:grpSpPr>
          <a:xfrm>
            <a:off x="7373173" y="2429416"/>
            <a:ext cx="1071743" cy="1021579"/>
            <a:chOff x="7189833" y="2022667"/>
            <a:chExt cx="1251159" cy="1192597"/>
          </a:xfrm>
        </p:grpSpPr>
        <p:sp>
          <p:nvSpPr>
            <p:cNvPr id="8674" name="Google Shape;8674;p75"/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75" name="Google Shape;8675;p75"/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76" name="Google Shape;8676;p75"/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77" name="Google Shape;8677;p75"/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78" name="Google Shape;8678;p75"/>
          <p:cNvGrpSpPr/>
          <p:nvPr/>
        </p:nvGrpSpPr>
        <p:grpSpPr>
          <a:xfrm>
            <a:off x="714444" y="2855823"/>
            <a:ext cx="1695374" cy="1560837"/>
            <a:chOff x="727421" y="2828315"/>
            <a:chExt cx="1695374" cy="1560837"/>
          </a:xfrm>
        </p:grpSpPr>
        <p:grpSp>
          <p:nvGrpSpPr>
            <p:cNvPr id="8679" name="Google Shape;8679;p75"/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</p:grpSpPr>
          <p:sp>
            <p:nvSpPr>
              <p:cNvPr id="8680" name="Google Shape;8680;p75"/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1" name="Google Shape;8681;p75"/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2" name="Google Shape;8682;p75"/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3" name="Google Shape;8683;p75"/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4" name="Google Shape;8684;p75"/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5" name="Google Shape;8685;p75"/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6" name="Google Shape;8686;p75"/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87" name="Google Shape;8687;p75"/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</p:grpSpPr>
          <p:sp>
            <p:nvSpPr>
              <p:cNvPr id="8688" name="Google Shape;8688;p75"/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9" name="Google Shape;8689;p75"/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0" name="Google Shape;8690;p75"/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1" name="Google Shape;8691;p75"/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2" name="Google Shape;8692;p75"/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3" name="Google Shape;8693;p75"/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4" name="Google Shape;8694;p75"/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95" name="Google Shape;8695;p75"/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</p:grpSpPr>
          <p:sp>
            <p:nvSpPr>
              <p:cNvPr id="8696" name="Google Shape;8696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7" name="Google Shape;8697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8" name="Google Shape;8698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9" name="Google Shape;8699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0" name="Google Shape;8700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1" name="Google Shape;8701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2" name="Google Shape;8702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03" name="Google Shape;8703;p75"/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</p:grpSpPr>
          <p:sp>
            <p:nvSpPr>
              <p:cNvPr id="8704" name="Google Shape;8704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5" name="Google Shape;8705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6" name="Google Shape;8706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7" name="Google Shape;8707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8" name="Google Shape;8708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9" name="Google Shape;8709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0" name="Google Shape;8710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11" name="Google Shape;8711;p75"/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</p:grpSpPr>
          <p:sp>
            <p:nvSpPr>
              <p:cNvPr id="8712" name="Google Shape;8712;p75"/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3" name="Google Shape;8713;p75"/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4" name="Google Shape;8714;p75"/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5" name="Google Shape;8715;p75"/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6" name="Google Shape;8716;p75"/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7" name="Google Shape;8717;p75"/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8" name="Google Shape;8718;p75"/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19" name="Google Shape;8719;p75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8720" name="Google Shape;8720;p75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1" name="Google Shape;8721;p75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722" name="Google Shape;8722;p75"/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</p:grpSpPr>
          <p:sp>
            <p:nvSpPr>
              <p:cNvPr id="8723" name="Google Shape;8723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4" name="Google Shape;8724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5" name="Google Shape;8725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6" name="Google Shape;8726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7" name="Google Shape;8727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8" name="Google Shape;8728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9" name="Google Shape;8729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30" name="Google Shape;8730;p75"/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</p:grpSpPr>
          <p:sp>
            <p:nvSpPr>
              <p:cNvPr id="8731" name="Google Shape;8731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2" name="Google Shape;8732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3" name="Google Shape;8733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4" name="Google Shape;8734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5" name="Google Shape;8735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6" name="Google Shape;8736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7" name="Google Shape;8737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738" name="Google Shape;8738;p75"/>
          <p:cNvGrpSpPr/>
          <p:nvPr/>
        </p:nvGrpSpPr>
        <p:grpSpPr>
          <a:xfrm>
            <a:off x="5923023" y="2433394"/>
            <a:ext cx="1248543" cy="1025319"/>
            <a:chOff x="5183758" y="1210600"/>
            <a:chExt cx="3605380" cy="2960783"/>
          </a:xfrm>
        </p:grpSpPr>
        <p:sp>
          <p:nvSpPr>
            <p:cNvPr id="8739" name="Google Shape;8739;p75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40" name="Google Shape;8740;p75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41" name="Google Shape;8741;p75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42" name="Google Shape;8742;p75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743" name="Google Shape;8743;p75"/>
            <p:cNvCxnSpPr/>
            <p:nvPr/>
          </p:nvCxnSpPr>
          <p:spPr>
            <a:xfrm>
              <a:off x="5183758" y="2382654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4" name="Google Shape;8744;p75"/>
            <p:cNvCxnSpPr/>
            <p:nvPr/>
          </p:nvCxnSpPr>
          <p:spPr>
            <a:xfrm rot="10800000">
              <a:off x="8225195" y="1765431"/>
              <a:ext cx="55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5" name="Google Shape;8745;p75"/>
            <p:cNvCxnSpPr/>
            <p:nvPr/>
          </p:nvCxnSpPr>
          <p:spPr>
            <a:xfrm rot="10800000">
              <a:off x="7504838" y="2943528"/>
              <a:ext cx="1284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6" name="Google Shape;8746;p75"/>
            <p:cNvCxnSpPr/>
            <p:nvPr/>
          </p:nvCxnSpPr>
          <p:spPr>
            <a:xfrm>
              <a:off x="5759284" y="3630350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8747" name="Google Shape;8747;p75"/>
            <p:cNvSpPr/>
            <p:nvPr/>
          </p:nvSpPr>
          <p:spPr>
            <a:xfrm>
              <a:off x="6601902" y="3746583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748" name="Google Shape;8748;p75"/>
          <p:cNvGrpSpPr/>
          <p:nvPr/>
        </p:nvGrpSpPr>
        <p:grpSpPr>
          <a:xfrm>
            <a:off x="5780085" y="3571711"/>
            <a:ext cx="2664831" cy="843440"/>
            <a:chOff x="5916567" y="1099697"/>
            <a:chExt cx="2556683" cy="809211"/>
          </a:xfrm>
        </p:grpSpPr>
        <p:sp>
          <p:nvSpPr>
            <p:cNvPr id="8749" name="Google Shape;8749;p75"/>
            <p:cNvSpPr/>
            <p:nvPr/>
          </p:nvSpPr>
          <p:spPr>
            <a:xfrm>
              <a:off x="5916567" y="1105515"/>
              <a:ext cx="2329202" cy="797642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0" name="Google Shape;8750;p75"/>
            <p:cNvSpPr/>
            <p:nvPr/>
          </p:nvSpPr>
          <p:spPr>
            <a:xfrm>
              <a:off x="6719328" y="1353967"/>
              <a:ext cx="156983" cy="301221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1" name="Google Shape;8751;p75"/>
            <p:cNvSpPr/>
            <p:nvPr/>
          </p:nvSpPr>
          <p:spPr>
            <a:xfrm>
              <a:off x="7142762" y="1276612"/>
              <a:ext cx="217467" cy="455564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2" name="Google Shape;8752;p75"/>
            <p:cNvSpPr/>
            <p:nvPr/>
          </p:nvSpPr>
          <p:spPr>
            <a:xfrm>
              <a:off x="7621211" y="1188419"/>
              <a:ext cx="293739" cy="631637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3" name="Google Shape;8753;p75"/>
            <p:cNvSpPr/>
            <p:nvPr/>
          </p:nvSpPr>
          <p:spPr>
            <a:xfrm>
              <a:off x="8279421" y="1099697"/>
              <a:ext cx="54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4" name="Google Shape;8754;p75"/>
            <p:cNvSpPr/>
            <p:nvPr/>
          </p:nvSpPr>
          <p:spPr>
            <a:xfrm>
              <a:off x="8245760" y="1099697"/>
              <a:ext cx="33670" cy="5791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5" name="Google Shape;8755;p75"/>
            <p:cNvSpPr/>
            <p:nvPr/>
          </p:nvSpPr>
          <p:spPr>
            <a:xfrm>
              <a:off x="8085689" y="1099747"/>
              <a:ext cx="387562" cy="809161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6" name="Google Shape;8756;p75"/>
            <p:cNvSpPr/>
            <p:nvPr/>
          </p:nvSpPr>
          <p:spPr>
            <a:xfrm>
              <a:off x="6372480" y="1417485"/>
              <a:ext cx="104679" cy="173370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757" name="Google Shape;8757;p75"/>
          <p:cNvGrpSpPr/>
          <p:nvPr/>
        </p:nvGrpSpPr>
        <p:grpSpPr>
          <a:xfrm>
            <a:off x="5887625" y="1220570"/>
            <a:ext cx="1299851" cy="1023338"/>
            <a:chOff x="5900602" y="1193063"/>
            <a:chExt cx="1299851" cy="1023338"/>
          </a:xfrm>
        </p:grpSpPr>
        <p:grpSp>
          <p:nvGrpSpPr>
            <p:cNvPr id="8758" name="Google Shape;8758;p75"/>
            <p:cNvGrpSpPr/>
            <p:nvPr/>
          </p:nvGrpSpPr>
          <p:grpSpPr>
            <a:xfrm>
              <a:off x="6743564" y="1193063"/>
              <a:ext cx="456889" cy="700379"/>
              <a:chOff x="6743564" y="1193063"/>
              <a:chExt cx="456889" cy="700379"/>
            </a:xfrm>
          </p:grpSpPr>
          <p:grpSp>
            <p:nvGrpSpPr>
              <p:cNvPr id="8759" name="Google Shape;8759;p75"/>
              <p:cNvGrpSpPr/>
              <p:nvPr/>
            </p:nvGrpSpPr>
            <p:grpSpPr>
              <a:xfrm>
                <a:off x="6743564" y="1690731"/>
                <a:ext cx="214402" cy="202710"/>
                <a:chOff x="6743564" y="1690731"/>
                <a:chExt cx="214402" cy="202710"/>
              </a:xfrm>
            </p:grpSpPr>
            <p:sp>
              <p:nvSpPr>
                <p:cNvPr id="8760" name="Google Shape;8760;p75"/>
                <p:cNvSpPr/>
                <p:nvPr/>
              </p:nvSpPr>
              <p:spPr>
                <a:xfrm rot="-5400000">
                  <a:off x="6796932" y="1637364"/>
                  <a:ext cx="107666" cy="21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24651" extrusionOk="0">
                      <a:moveTo>
                        <a:pt x="727" y="0"/>
                      </a:moveTo>
                      <a:cubicBezTo>
                        <a:pt x="483" y="0"/>
                        <a:pt x="243" y="4"/>
                        <a:pt x="1" y="7"/>
                      </a:cubicBezTo>
                      <a:lnTo>
                        <a:pt x="1" y="23223"/>
                      </a:lnTo>
                      <a:lnTo>
                        <a:pt x="727" y="24650"/>
                      </a:lnTo>
                      <a:lnTo>
                        <a:pt x="12378" y="1737"/>
                      </a:lnTo>
                      <a:cubicBezTo>
                        <a:pt x="8795" y="619"/>
                        <a:pt x="4857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61" name="Google Shape;8761;p75"/>
                <p:cNvSpPr/>
                <p:nvPr/>
              </p:nvSpPr>
              <p:spPr>
                <a:xfrm rot="-5400000">
                  <a:off x="6797058" y="1744962"/>
                  <a:ext cx="95046" cy="201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762" name="Google Shape;8762;p75"/>
              <p:cNvGrpSpPr/>
              <p:nvPr/>
            </p:nvGrpSpPr>
            <p:grpSpPr>
              <a:xfrm>
                <a:off x="6915505" y="1193063"/>
                <a:ext cx="284947" cy="589637"/>
                <a:chOff x="6915505" y="1193063"/>
                <a:chExt cx="284947" cy="589637"/>
              </a:xfrm>
            </p:grpSpPr>
            <p:sp>
              <p:nvSpPr>
                <p:cNvPr id="8763" name="Google Shape;8763;p75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64" name="Google Shape;8764;p75"/>
                <p:cNvCxnSpPr/>
                <p:nvPr/>
              </p:nvCxnSpPr>
              <p:spPr>
                <a:xfrm rot="10800000">
                  <a:off x="6938275" y="1279600"/>
                  <a:ext cx="0" cy="503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65" name="Google Shape;8765;p75"/>
            <p:cNvGrpSpPr/>
            <p:nvPr/>
          </p:nvGrpSpPr>
          <p:grpSpPr>
            <a:xfrm>
              <a:off x="6520337" y="1193063"/>
              <a:ext cx="341815" cy="801589"/>
              <a:chOff x="6520337" y="1193063"/>
              <a:chExt cx="341815" cy="801589"/>
            </a:xfrm>
          </p:grpSpPr>
          <p:grpSp>
            <p:nvGrpSpPr>
              <p:cNvPr id="8766" name="Google Shape;8766;p75"/>
              <p:cNvGrpSpPr/>
              <p:nvPr/>
            </p:nvGrpSpPr>
            <p:grpSpPr>
              <a:xfrm>
                <a:off x="6520337" y="1589527"/>
                <a:ext cx="213950" cy="405125"/>
                <a:chOff x="6520337" y="1589527"/>
                <a:chExt cx="213950" cy="405125"/>
              </a:xfrm>
            </p:grpSpPr>
            <p:sp>
              <p:nvSpPr>
                <p:cNvPr id="8767" name="Google Shape;8767;p75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68" name="Google Shape;8768;p75"/>
                <p:cNvSpPr/>
                <p:nvPr/>
              </p:nvSpPr>
              <p:spPr>
                <a:xfrm rot="-5400000">
                  <a:off x="6529204" y="178956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769" name="Google Shape;8769;p75"/>
              <p:cNvGrpSpPr/>
              <p:nvPr/>
            </p:nvGrpSpPr>
            <p:grpSpPr>
              <a:xfrm>
                <a:off x="6577204" y="1193063"/>
                <a:ext cx="284947" cy="453562"/>
                <a:chOff x="6577204" y="1193063"/>
                <a:chExt cx="284947" cy="453562"/>
              </a:xfrm>
            </p:grpSpPr>
            <p:sp>
              <p:nvSpPr>
                <p:cNvPr id="8770" name="Google Shape;8770;p75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71" name="Google Shape;8771;p75"/>
                <p:cNvCxnSpPr/>
                <p:nvPr/>
              </p:nvCxnSpPr>
              <p:spPr>
                <a:xfrm rot="10800000">
                  <a:off x="6677825" y="1279425"/>
                  <a:ext cx="0" cy="36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2" name="Google Shape;8772;p75"/>
            <p:cNvGrpSpPr/>
            <p:nvPr/>
          </p:nvGrpSpPr>
          <p:grpSpPr>
            <a:xfrm>
              <a:off x="6238903" y="1193063"/>
              <a:ext cx="300475" cy="901782"/>
              <a:chOff x="6238903" y="1193063"/>
              <a:chExt cx="300475" cy="901782"/>
            </a:xfrm>
          </p:grpSpPr>
          <p:grpSp>
            <p:nvGrpSpPr>
              <p:cNvPr id="8773" name="Google Shape;8773;p75"/>
              <p:cNvGrpSpPr/>
              <p:nvPr/>
            </p:nvGrpSpPr>
            <p:grpSpPr>
              <a:xfrm>
                <a:off x="6290865" y="1489315"/>
                <a:ext cx="248514" cy="605530"/>
                <a:chOff x="6290865" y="1489315"/>
                <a:chExt cx="248514" cy="605530"/>
              </a:xfrm>
            </p:grpSpPr>
            <p:sp>
              <p:nvSpPr>
                <p:cNvPr id="8774" name="Google Shape;8774;p75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75" name="Google Shape;8775;p75"/>
                <p:cNvSpPr/>
                <p:nvPr/>
              </p:nvSpPr>
              <p:spPr>
                <a:xfrm rot="-5400000">
                  <a:off x="6266916" y="1822383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776" name="Google Shape;8776;p75"/>
              <p:cNvGrpSpPr/>
              <p:nvPr/>
            </p:nvGrpSpPr>
            <p:grpSpPr>
              <a:xfrm>
                <a:off x="6238903" y="1193063"/>
                <a:ext cx="284947" cy="327512"/>
                <a:chOff x="6238903" y="1193063"/>
                <a:chExt cx="284947" cy="327512"/>
              </a:xfrm>
            </p:grpSpPr>
            <p:sp>
              <p:nvSpPr>
                <p:cNvPr id="8777" name="Google Shape;8777;p75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78" name="Google Shape;8778;p75"/>
                <p:cNvCxnSpPr/>
                <p:nvPr/>
              </p:nvCxnSpPr>
              <p:spPr>
                <a:xfrm rot="10800000">
                  <a:off x="6431250" y="1279375"/>
                  <a:ext cx="0" cy="241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9" name="Google Shape;8779;p75"/>
            <p:cNvGrpSpPr/>
            <p:nvPr/>
          </p:nvGrpSpPr>
          <p:grpSpPr>
            <a:xfrm>
              <a:off x="5900602" y="1193063"/>
              <a:ext cx="444345" cy="1023338"/>
              <a:chOff x="5900602" y="1193063"/>
              <a:chExt cx="444345" cy="1023338"/>
            </a:xfrm>
          </p:grpSpPr>
          <p:grpSp>
            <p:nvGrpSpPr>
              <p:cNvPr id="8780" name="Google Shape;8780;p75"/>
              <p:cNvGrpSpPr/>
              <p:nvPr/>
            </p:nvGrpSpPr>
            <p:grpSpPr>
              <a:xfrm>
                <a:off x="6046501" y="1367785"/>
                <a:ext cx="298446" cy="848616"/>
                <a:chOff x="6046501" y="1367785"/>
                <a:chExt cx="298446" cy="848616"/>
              </a:xfrm>
            </p:grpSpPr>
            <p:sp>
              <p:nvSpPr>
                <p:cNvPr id="8781" name="Google Shape;8781;p75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82" name="Google Shape;8782;p75"/>
                <p:cNvSpPr/>
                <p:nvPr/>
              </p:nvSpPr>
              <p:spPr>
                <a:xfrm rot="-5400000">
                  <a:off x="5986745" y="185819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783" name="Google Shape;8783;p75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8784" name="Google Shape;8784;p75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85" name="Google Shape;8785;p75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8786" name="Google Shape;8786;p75"/>
          <p:cNvGrpSpPr/>
          <p:nvPr/>
        </p:nvGrpSpPr>
        <p:grpSpPr>
          <a:xfrm>
            <a:off x="7225507" y="1220715"/>
            <a:ext cx="1219413" cy="1051365"/>
            <a:chOff x="7287122" y="1165658"/>
            <a:chExt cx="1219413" cy="1051365"/>
          </a:xfrm>
        </p:grpSpPr>
        <p:grpSp>
          <p:nvGrpSpPr>
            <p:cNvPr id="8787" name="Google Shape;8787;p75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8788" name="Google Shape;8788;p75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789" name="Google Shape;8789;p75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8790" name="Google Shape;8790;p75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91" name="Google Shape;8791;p75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2" name="Google Shape;8792;p75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8793" name="Google Shape;8793;p75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794" name="Google Shape;8794;p75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8795" name="Google Shape;8795;p75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96" name="Google Shape;8796;p75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7" name="Google Shape;8797;p75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8798" name="Google Shape;8798;p75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799" name="Google Shape;8799;p75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8800" name="Google Shape;8800;p75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801" name="Google Shape;8801;p75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02" name="Google Shape;8802;p75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8803" name="Google Shape;8803;p75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804" name="Google Shape;8804;p75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8805" name="Google Shape;8805;p75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806" name="Google Shape;8806;p75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5487E090-3726-A1D2-31C4-F2C099393C4A}"/>
              </a:ext>
            </a:extLst>
          </p:cNvPr>
          <p:cNvSpPr txBox="1">
            <a:spLocks/>
          </p:cNvSpPr>
          <p:nvPr/>
        </p:nvSpPr>
        <p:spPr>
          <a:xfrm>
            <a:off x="714444" y="299998"/>
            <a:ext cx="5997325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470388" y="823752"/>
            <a:ext cx="2374187" cy="2738475"/>
            <a:chOff x="884237" y="1516734"/>
            <a:chExt cx="6331165" cy="7302600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884237" y="1516734"/>
              <a:ext cx="5751224" cy="2902866"/>
              <a:chOff x="808037" y="1288134"/>
              <a:chExt cx="5751224" cy="2902866"/>
            </a:xfrm>
          </p:grpSpPr>
          <p:sp>
            <p:nvSpPr>
              <p:cNvPr id="494" name="TextBox 493"/>
              <p:cNvSpPr txBox="1"/>
              <p:nvPr/>
            </p:nvSpPr>
            <p:spPr>
              <a:xfrm>
                <a:off x="808037" y="1532659"/>
                <a:ext cx="3886200" cy="160043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fa-IR" sz="3300" dirty="0">
                    <a:solidFill>
                      <a:schemeClr val="accent4">
                        <a:lumMod val="50000"/>
                      </a:schemeClr>
                    </a:solidFill>
                    <a:latin typeface="Lato Black" pitchFamily="34" charset="0"/>
                    <a:ea typeface="Lato Black" pitchFamily="34" charset="0"/>
                    <a:cs typeface="B Nazanin" panose="00000700000000000000" pitchFamily="2" charset="-78"/>
                  </a:rPr>
                  <a:t>نمادها</a:t>
                </a:r>
                <a:endParaRPr lang="en-US" sz="3300" dirty="0">
                  <a:solidFill>
                    <a:schemeClr val="accent4">
                      <a:lumMod val="50000"/>
                    </a:schemeClr>
                  </a:solidFill>
                  <a:latin typeface="Lato Black" pitchFamily="34" charset="0"/>
                  <a:ea typeface="Lato Black" pitchFamily="34" charset="0"/>
                  <a:cs typeface="B Nazanin" panose="00000700000000000000" pitchFamily="2" charset="-78"/>
                </a:endParaRPr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>
                <a:off x="3656395" y="1288134"/>
                <a:ext cx="2902866" cy="2902866"/>
                <a:chOff x="13526171" y="7470804"/>
                <a:chExt cx="2902866" cy="2902866"/>
              </a:xfrm>
              <a:solidFill>
                <a:schemeClr val="tx1"/>
              </a:solidFill>
            </p:grpSpPr>
            <p:sp>
              <p:nvSpPr>
                <p:cNvPr id="498" name="Rectangle 35"/>
                <p:cNvSpPr/>
                <p:nvPr/>
              </p:nvSpPr>
              <p:spPr>
                <a:xfrm rot="16200000">
                  <a:off x="14507630" y="8851545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chemeClr val="accent4">
                        <a:lumMod val="50000"/>
                      </a:schemeClr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499" name="Rectangle 35"/>
                <p:cNvSpPr/>
                <p:nvPr/>
              </p:nvSpPr>
              <p:spPr>
                <a:xfrm>
                  <a:off x="13526171" y="9528204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chemeClr val="accent4">
                        <a:lumMod val="50000"/>
                      </a:schemeClr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4" name="กลุ่ม 3"/>
            <p:cNvGrpSpPr/>
            <p:nvPr/>
          </p:nvGrpSpPr>
          <p:grpSpPr>
            <a:xfrm>
              <a:off x="1112837" y="6062993"/>
              <a:ext cx="6102565" cy="2756341"/>
              <a:chOff x="960437" y="4996193"/>
              <a:chExt cx="6102565" cy="2756341"/>
            </a:xfrm>
          </p:grpSpPr>
          <p:sp>
            <p:nvSpPr>
              <p:cNvPr id="273" name="Title 20"/>
              <p:cNvSpPr txBox="1">
                <a:spLocks/>
              </p:cNvSpPr>
              <p:nvPr/>
            </p:nvSpPr>
            <p:spPr bwMode="auto">
              <a:xfrm>
                <a:off x="960437" y="7080715"/>
                <a:ext cx="5943600" cy="671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5" tIns="45722" rIns="91445" bIns="45722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 rtl="1">
                  <a:lnSpc>
                    <a:spcPct val="130000"/>
                  </a:lnSpc>
                </a:pPr>
                <a:endParaRPr lang="en-US" sz="900" dirty="0">
                  <a:solidFill>
                    <a:schemeClr val="accent4">
                      <a:lumMod val="50000"/>
                    </a:schemeClr>
                  </a:solidFill>
                  <a:latin typeface="Lato" pitchFamily="34" charset="0"/>
                  <a:ea typeface="Lato" pitchFamily="34" charset="0"/>
                  <a:cs typeface="B Nazanin" panose="00000700000000000000" pitchFamily="2" charset="-78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1119402" y="4996193"/>
                <a:ext cx="59436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1350" b="1" dirty="0">
                    <a:solidFill>
                      <a:schemeClr val="accent4">
                        <a:lumMod val="50000"/>
                      </a:schemeClr>
                    </a:solidFill>
                    <a:latin typeface="Lato Black" charset="0"/>
                    <a:ea typeface="Lato Black" charset="0"/>
                    <a:cs typeface="B Nazanin" panose="00000700000000000000" pitchFamily="2" charset="-78"/>
                  </a:rPr>
                  <a:t>مجموعه آیکون های اجتماعی</a:t>
                </a:r>
                <a:endParaRPr lang="en-US" sz="1350" b="1" dirty="0">
                  <a:solidFill>
                    <a:schemeClr val="accent4">
                      <a:lumMod val="50000"/>
                    </a:schemeClr>
                  </a:solidFill>
                  <a:latin typeface="Lato Black" charset="0"/>
                  <a:ea typeface="Lato Black" charset="0"/>
                  <a:cs typeface="B Nazanin" panose="00000700000000000000" pitchFamily="2" charset="-78"/>
                </a:endParaRPr>
              </a:p>
            </p:txBody>
          </p:sp>
        </p:grpSp>
      </p:grpSp>
      <p:grpSp>
        <p:nvGrpSpPr>
          <p:cNvPr id="661" name="กลุ่ม 660"/>
          <p:cNvGrpSpPr/>
          <p:nvPr/>
        </p:nvGrpSpPr>
        <p:grpSpPr>
          <a:xfrm>
            <a:off x="3756514" y="930062"/>
            <a:ext cx="493514" cy="488156"/>
            <a:chOff x="9799638" y="2105025"/>
            <a:chExt cx="1316037" cy="1301750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2" name="กลุ่ม 661"/>
          <p:cNvGrpSpPr/>
          <p:nvPr/>
        </p:nvGrpSpPr>
        <p:grpSpPr>
          <a:xfrm>
            <a:off x="4542921" y="930062"/>
            <a:ext cx="494109" cy="488156"/>
            <a:chOff x="11896725" y="2105025"/>
            <a:chExt cx="1317625" cy="130175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6" name="กลุ่ม 2085"/>
          <p:cNvGrpSpPr/>
          <p:nvPr/>
        </p:nvGrpSpPr>
        <p:grpSpPr>
          <a:xfrm>
            <a:off x="5329924" y="3117835"/>
            <a:ext cx="493514" cy="494109"/>
            <a:chOff x="13995400" y="7939088"/>
            <a:chExt cx="1316037" cy="1317625"/>
          </a:xfrm>
        </p:grpSpPr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3" name="กลุ่ม 662"/>
          <p:cNvGrpSpPr/>
          <p:nvPr/>
        </p:nvGrpSpPr>
        <p:grpSpPr>
          <a:xfrm>
            <a:off x="5329924" y="930062"/>
            <a:ext cx="493514" cy="488156"/>
            <a:chOff x="13995400" y="2105025"/>
            <a:chExt cx="1316037" cy="1301750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4" name="กลุ่ม 663"/>
          <p:cNvGrpSpPr/>
          <p:nvPr/>
        </p:nvGrpSpPr>
        <p:grpSpPr>
          <a:xfrm>
            <a:off x="6116333" y="930062"/>
            <a:ext cx="494109" cy="488156"/>
            <a:chOff x="16092488" y="2105025"/>
            <a:chExt cx="1317625" cy="1301750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5" name="กลุ่ม 2084"/>
          <p:cNvGrpSpPr/>
          <p:nvPr/>
        </p:nvGrpSpPr>
        <p:grpSpPr>
          <a:xfrm>
            <a:off x="6116333" y="3117835"/>
            <a:ext cx="494109" cy="494109"/>
            <a:chOff x="16092488" y="7939088"/>
            <a:chExt cx="1317625" cy="1317625"/>
          </a:xfrm>
        </p:grpSpPr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6092488" y="7939088"/>
              <a:ext cx="1317625" cy="1317625"/>
            </a:xfrm>
            <a:prstGeom prst="ellipse">
              <a:avLst/>
            </a:prstGeom>
            <a:solidFill>
              <a:srgbClr val="486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6460788" y="8399463"/>
              <a:ext cx="304800" cy="382588"/>
            </a:xfrm>
            <a:custGeom>
              <a:avLst/>
              <a:gdLst>
                <a:gd name="T0" fmla="*/ 0 w 20"/>
                <a:gd name="T1" fmla="*/ 25 h 25"/>
                <a:gd name="T2" fmla="*/ 0 w 20"/>
                <a:gd name="T3" fmla="*/ 0 h 25"/>
                <a:gd name="T4" fmla="*/ 0 w 20"/>
                <a:gd name="T5" fmla="*/ 0 h 25"/>
                <a:gd name="T6" fmla="*/ 12 w 20"/>
                <a:gd name="T7" fmla="*/ 0 h 25"/>
                <a:gd name="T8" fmla="*/ 16 w 20"/>
                <a:gd name="T9" fmla="*/ 1 h 25"/>
                <a:gd name="T10" fmla="*/ 19 w 20"/>
                <a:gd name="T11" fmla="*/ 6 h 25"/>
                <a:gd name="T12" fmla="*/ 19 w 20"/>
                <a:gd name="T13" fmla="*/ 9 h 25"/>
                <a:gd name="T14" fmla="*/ 17 w 20"/>
                <a:gd name="T15" fmla="*/ 11 h 25"/>
                <a:gd name="T16" fmla="*/ 16 w 20"/>
                <a:gd name="T17" fmla="*/ 12 h 25"/>
                <a:gd name="T18" fmla="*/ 16 w 20"/>
                <a:gd name="T19" fmla="*/ 12 h 25"/>
                <a:gd name="T20" fmla="*/ 20 w 20"/>
                <a:gd name="T21" fmla="*/ 16 h 25"/>
                <a:gd name="T22" fmla="*/ 19 w 20"/>
                <a:gd name="T23" fmla="*/ 21 h 25"/>
                <a:gd name="T24" fmla="*/ 14 w 20"/>
                <a:gd name="T25" fmla="*/ 25 h 25"/>
                <a:gd name="T26" fmla="*/ 11 w 20"/>
                <a:gd name="T27" fmla="*/ 25 h 25"/>
                <a:gd name="T28" fmla="*/ 0 w 20"/>
                <a:gd name="T29" fmla="*/ 25 h 25"/>
                <a:gd name="T30" fmla="*/ 0 w 20"/>
                <a:gd name="T31" fmla="*/ 25 h 25"/>
                <a:gd name="T32" fmla="*/ 6 w 20"/>
                <a:gd name="T33" fmla="*/ 21 h 25"/>
                <a:gd name="T34" fmla="*/ 6 w 20"/>
                <a:gd name="T35" fmla="*/ 21 h 25"/>
                <a:gd name="T36" fmla="*/ 11 w 20"/>
                <a:gd name="T37" fmla="*/ 21 h 25"/>
                <a:gd name="T38" fmla="*/ 12 w 20"/>
                <a:gd name="T39" fmla="*/ 20 h 25"/>
                <a:gd name="T40" fmla="*/ 15 w 20"/>
                <a:gd name="T41" fmla="*/ 18 h 25"/>
                <a:gd name="T42" fmla="*/ 15 w 20"/>
                <a:gd name="T43" fmla="*/ 17 h 25"/>
                <a:gd name="T44" fmla="*/ 13 w 20"/>
                <a:gd name="T45" fmla="*/ 14 h 25"/>
                <a:gd name="T46" fmla="*/ 11 w 20"/>
                <a:gd name="T47" fmla="*/ 14 h 25"/>
                <a:gd name="T48" fmla="*/ 6 w 20"/>
                <a:gd name="T49" fmla="*/ 14 h 25"/>
                <a:gd name="T50" fmla="*/ 6 w 20"/>
                <a:gd name="T51" fmla="*/ 14 h 25"/>
                <a:gd name="T52" fmla="*/ 6 w 20"/>
                <a:gd name="T53" fmla="*/ 21 h 25"/>
                <a:gd name="T54" fmla="*/ 6 w 20"/>
                <a:gd name="T55" fmla="*/ 10 h 25"/>
                <a:gd name="T56" fmla="*/ 6 w 20"/>
                <a:gd name="T57" fmla="*/ 10 h 25"/>
                <a:gd name="T58" fmla="*/ 11 w 20"/>
                <a:gd name="T59" fmla="*/ 10 h 25"/>
                <a:gd name="T60" fmla="*/ 13 w 20"/>
                <a:gd name="T61" fmla="*/ 10 h 25"/>
                <a:gd name="T62" fmla="*/ 14 w 20"/>
                <a:gd name="T63" fmla="*/ 8 h 25"/>
                <a:gd name="T64" fmla="*/ 14 w 20"/>
                <a:gd name="T65" fmla="*/ 7 h 25"/>
                <a:gd name="T66" fmla="*/ 13 w 20"/>
                <a:gd name="T67" fmla="*/ 5 h 25"/>
                <a:gd name="T68" fmla="*/ 10 w 20"/>
                <a:gd name="T69" fmla="*/ 5 h 25"/>
                <a:gd name="T70" fmla="*/ 6 w 20"/>
                <a:gd name="T71" fmla="*/ 5 h 25"/>
                <a:gd name="T72" fmla="*/ 6 w 20"/>
                <a:gd name="T73" fmla="*/ 5 h 25"/>
                <a:gd name="T74" fmla="*/ 6 w 20"/>
                <a:gd name="T7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19" y="4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3"/>
                    <a:pt x="20" y="14"/>
                    <a:pt x="20" y="16"/>
                  </a:cubicBezTo>
                  <a:cubicBezTo>
                    <a:pt x="20" y="18"/>
                    <a:pt x="20" y="19"/>
                    <a:pt x="19" y="21"/>
                  </a:cubicBezTo>
                  <a:cubicBezTo>
                    <a:pt x="18" y="23"/>
                    <a:pt x="16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7" y="25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48" name="Freeform 23"/>
            <p:cNvSpPr>
              <a:spLocks noEditPoints="1"/>
            </p:cNvSpPr>
            <p:nvPr/>
          </p:nvSpPr>
          <p:spPr bwMode="auto">
            <a:xfrm>
              <a:off x="16797338" y="8491538"/>
              <a:ext cx="260350" cy="290513"/>
            </a:xfrm>
            <a:custGeom>
              <a:avLst/>
              <a:gdLst>
                <a:gd name="T0" fmla="*/ 17 w 17"/>
                <a:gd name="T1" fmla="*/ 11 h 19"/>
                <a:gd name="T2" fmla="*/ 5 w 17"/>
                <a:gd name="T3" fmla="*/ 11 h 19"/>
                <a:gd name="T4" fmla="*/ 5 w 17"/>
                <a:gd name="T5" fmla="*/ 11 h 19"/>
                <a:gd name="T6" fmla="*/ 5 w 17"/>
                <a:gd name="T7" fmla="*/ 13 h 19"/>
                <a:gd name="T8" fmla="*/ 8 w 17"/>
                <a:gd name="T9" fmla="*/ 15 h 19"/>
                <a:gd name="T10" fmla="*/ 10 w 17"/>
                <a:gd name="T11" fmla="*/ 15 h 19"/>
                <a:gd name="T12" fmla="*/ 12 w 17"/>
                <a:gd name="T13" fmla="*/ 13 h 19"/>
                <a:gd name="T14" fmla="*/ 13 w 17"/>
                <a:gd name="T15" fmla="*/ 13 h 19"/>
                <a:gd name="T16" fmla="*/ 17 w 17"/>
                <a:gd name="T17" fmla="*/ 13 h 19"/>
                <a:gd name="T18" fmla="*/ 17 w 17"/>
                <a:gd name="T19" fmla="*/ 13 h 19"/>
                <a:gd name="T20" fmla="*/ 17 w 17"/>
                <a:gd name="T21" fmla="*/ 14 h 19"/>
                <a:gd name="T22" fmla="*/ 16 w 17"/>
                <a:gd name="T23" fmla="*/ 16 h 19"/>
                <a:gd name="T24" fmla="*/ 11 w 17"/>
                <a:gd name="T25" fmla="*/ 19 h 19"/>
                <a:gd name="T26" fmla="*/ 6 w 17"/>
                <a:gd name="T27" fmla="*/ 18 h 19"/>
                <a:gd name="T28" fmla="*/ 2 w 17"/>
                <a:gd name="T29" fmla="*/ 16 h 19"/>
                <a:gd name="T30" fmla="*/ 0 w 17"/>
                <a:gd name="T31" fmla="*/ 13 h 19"/>
                <a:gd name="T32" fmla="*/ 0 w 17"/>
                <a:gd name="T33" fmla="*/ 6 h 19"/>
                <a:gd name="T34" fmla="*/ 7 w 17"/>
                <a:gd name="T35" fmla="*/ 0 h 19"/>
                <a:gd name="T36" fmla="*/ 13 w 17"/>
                <a:gd name="T37" fmla="*/ 1 h 19"/>
                <a:gd name="T38" fmla="*/ 16 w 17"/>
                <a:gd name="T39" fmla="*/ 4 h 19"/>
                <a:gd name="T40" fmla="*/ 17 w 17"/>
                <a:gd name="T41" fmla="*/ 8 h 19"/>
                <a:gd name="T42" fmla="*/ 17 w 17"/>
                <a:gd name="T43" fmla="*/ 11 h 19"/>
                <a:gd name="T44" fmla="*/ 17 w 17"/>
                <a:gd name="T45" fmla="*/ 11 h 19"/>
                <a:gd name="T46" fmla="*/ 13 w 17"/>
                <a:gd name="T47" fmla="*/ 8 h 19"/>
                <a:gd name="T48" fmla="*/ 13 w 17"/>
                <a:gd name="T49" fmla="*/ 8 h 19"/>
                <a:gd name="T50" fmla="*/ 13 w 17"/>
                <a:gd name="T51" fmla="*/ 7 h 19"/>
                <a:gd name="T52" fmla="*/ 10 w 17"/>
                <a:gd name="T53" fmla="*/ 4 h 19"/>
                <a:gd name="T54" fmla="*/ 8 w 17"/>
                <a:gd name="T55" fmla="*/ 4 h 19"/>
                <a:gd name="T56" fmla="*/ 5 w 17"/>
                <a:gd name="T57" fmla="*/ 6 h 19"/>
                <a:gd name="T58" fmla="*/ 5 w 17"/>
                <a:gd name="T59" fmla="*/ 7 h 19"/>
                <a:gd name="T60" fmla="*/ 5 w 17"/>
                <a:gd name="T61" fmla="*/ 8 h 19"/>
                <a:gd name="T62" fmla="*/ 13 w 17"/>
                <a:gd name="T6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9">
                  <a:moveTo>
                    <a:pt x="17" y="11"/>
                  </a:moveTo>
                  <a:cubicBezTo>
                    <a:pt x="13" y="11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9" y="19"/>
                    <a:pt x="8" y="19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1"/>
                    <a:pt x="7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6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7" y="8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49" name="Freeform 24"/>
            <p:cNvSpPr>
              <a:spLocks/>
            </p:cNvSpPr>
            <p:nvPr/>
          </p:nvSpPr>
          <p:spPr bwMode="auto">
            <a:xfrm>
              <a:off x="16857663" y="8413750"/>
              <a:ext cx="153987" cy="46038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0 h 3"/>
                <a:gd name="T4" fmla="*/ 10 w 10"/>
                <a:gd name="T5" fmla="*/ 0 h 3"/>
                <a:gd name="T6" fmla="*/ 10 w 10"/>
                <a:gd name="T7" fmla="*/ 3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6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9" name="กลุ่ม 668"/>
          <p:cNvGrpSpPr/>
          <p:nvPr/>
        </p:nvGrpSpPr>
        <p:grpSpPr>
          <a:xfrm>
            <a:off x="6116333" y="1659320"/>
            <a:ext cx="494109" cy="494109"/>
            <a:chOff x="16092488" y="4049713"/>
            <a:chExt cx="1317625" cy="1317625"/>
          </a:xfrm>
        </p:grpSpPr>
        <p:sp>
          <p:nvSpPr>
            <p:cNvPr id="2051" name="Oval 25"/>
            <p:cNvSpPr>
              <a:spLocks noChangeArrowheads="1"/>
            </p:cNvSpPr>
            <p:nvPr/>
          </p:nvSpPr>
          <p:spPr bwMode="auto">
            <a:xfrm>
              <a:off x="16092488" y="4049713"/>
              <a:ext cx="1317625" cy="1317625"/>
            </a:xfrm>
            <a:prstGeom prst="ellipse">
              <a:avLst/>
            </a:prstGeom>
            <a:solidFill>
              <a:srgbClr val="F0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2" name="Freeform 26"/>
            <p:cNvSpPr>
              <a:spLocks noEditPoints="1"/>
            </p:cNvSpPr>
            <p:nvPr/>
          </p:nvSpPr>
          <p:spPr bwMode="auto">
            <a:xfrm>
              <a:off x="16460788" y="4418013"/>
              <a:ext cx="565150" cy="566738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31 w 37"/>
                <a:gd name="T11" fmla="*/ 9 h 37"/>
                <a:gd name="T12" fmla="*/ 34 w 37"/>
                <a:gd name="T13" fmla="*/ 18 h 37"/>
                <a:gd name="T14" fmla="*/ 24 w 37"/>
                <a:gd name="T15" fmla="*/ 18 h 37"/>
                <a:gd name="T16" fmla="*/ 22 w 37"/>
                <a:gd name="T17" fmla="*/ 15 h 37"/>
                <a:gd name="T18" fmla="*/ 31 w 37"/>
                <a:gd name="T19" fmla="*/ 9 h 37"/>
                <a:gd name="T20" fmla="*/ 28 w 37"/>
                <a:gd name="T21" fmla="*/ 7 h 37"/>
                <a:gd name="T22" fmla="*/ 21 w 37"/>
                <a:gd name="T23" fmla="*/ 12 h 37"/>
                <a:gd name="T24" fmla="*/ 20 w 37"/>
                <a:gd name="T25" fmla="*/ 10 h 37"/>
                <a:gd name="T26" fmla="*/ 15 w 37"/>
                <a:gd name="T27" fmla="*/ 4 h 37"/>
                <a:gd name="T28" fmla="*/ 19 w 37"/>
                <a:gd name="T29" fmla="*/ 3 h 37"/>
                <a:gd name="T30" fmla="*/ 28 w 37"/>
                <a:gd name="T31" fmla="*/ 7 h 37"/>
                <a:gd name="T32" fmla="*/ 12 w 37"/>
                <a:gd name="T33" fmla="*/ 5 h 37"/>
                <a:gd name="T34" fmla="*/ 18 w 37"/>
                <a:gd name="T35" fmla="*/ 13 h 37"/>
                <a:gd name="T36" fmla="*/ 4 w 37"/>
                <a:gd name="T37" fmla="*/ 15 h 37"/>
                <a:gd name="T38" fmla="*/ 12 w 37"/>
                <a:gd name="T39" fmla="*/ 5 h 37"/>
                <a:gd name="T40" fmla="*/ 4 w 37"/>
                <a:gd name="T41" fmla="*/ 19 h 37"/>
                <a:gd name="T42" fmla="*/ 4 w 37"/>
                <a:gd name="T43" fmla="*/ 18 h 37"/>
                <a:gd name="T44" fmla="*/ 5 w 37"/>
                <a:gd name="T45" fmla="*/ 18 h 37"/>
                <a:gd name="T46" fmla="*/ 14 w 37"/>
                <a:gd name="T47" fmla="*/ 17 h 37"/>
                <a:gd name="T48" fmla="*/ 19 w 37"/>
                <a:gd name="T49" fmla="*/ 16 h 37"/>
                <a:gd name="T50" fmla="*/ 20 w 37"/>
                <a:gd name="T51" fmla="*/ 18 h 37"/>
                <a:gd name="T52" fmla="*/ 13 w 37"/>
                <a:gd name="T53" fmla="*/ 22 h 37"/>
                <a:gd name="T54" fmla="*/ 7 w 37"/>
                <a:gd name="T55" fmla="*/ 29 h 37"/>
                <a:gd name="T56" fmla="*/ 4 w 37"/>
                <a:gd name="T57" fmla="*/ 19 h 37"/>
                <a:gd name="T58" fmla="*/ 10 w 37"/>
                <a:gd name="T59" fmla="*/ 31 h 37"/>
                <a:gd name="T60" fmla="*/ 15 w 37"/>
                <a:gd name="T61" fmla="*/ 25 h 37"/>
                <a:gd name="T62" fmla="*/ 22 w 37"/>
                <a:gd name="T63" fmla="*/ 21 h 37"/>
                <a:gd name="T64" fmla="*/ 24 w 37"/>
                <a:gd name="T65" fmla="*/ 33 h 37"/>
                <a:gd name="T66" fmla="*/ 19 w 37"/>
                <a:gd name="T67" fmla="*/ 34 h 37"/>
                <a:gd name="T68" fmla="*/ 10 w 37"/>
                <a:gd name="T69" fmla="*/ 31 h 37"/>
                <a:gd name="T70" fmla="*/ 27 w 37"/>
                <a:gd name="T71" fmla="*/ 31 h 37"/>
                <a:gd name="T72" fmla="*/ 25 w 37"/>
                <a:gd name="T73" fmla="*/ 21 h 37"/>
                <a:gd name="T74" fmla="*/ 34 w 37"/>
                <a:gd name="T75" fmla="*/ 21 h 37"/>
                <a:gd name="T76" fmla="*/ 27 w 37"/>
                <a:gd name="T7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31" y="9"/>
                  </a:moveTo>
                  <a:cubicBezTo>
                    <a:pt x="33" y="12"/>
                    <a:pt x="34" y="14"/>
                    <a:pt x="34" y="18"/>
                  </a:cubicBezTo>
                  <a:cubicBezTo>
                    <a:pt x="30" y="17"/>
                    <a:pt x="27" y="17"/>
                    <a:pt x="24" y="18"/>
                  </a:cubicBezTo>
                  <a:cubicBezTo>
                    <a:pt x="23" y="17"/>
                    <a:pt x="23" y="16"/>
                    <a:pt x="22" y="15"/>
                  </a:cubicBezTo>
                  <a:cubicBezTo>
                    <a:pt x="26" y="14"/>
                    <a:pt x="29" y="12"/>
                    <a:pt x="31" y="9"/>
                  </a:cubicBezTo>
                  <a:close/>
                  <a:moveTo>
                    <a:pt x="28" y="7"/>
                  </a:moveTo>
                  <a:cubicBezTo>
                    <a:pt x="26" y="9"/>
                    <a:pt x="24" y="11"/>
                    <a:pt x="21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6" y="4"/>
                    <a:pt x="18" y="3"/>
                    <a:pt x="19" y="3"/>
                  </a:cubicBezTo>
                  <a:cubicBezTo>
                    <a:pt x="22" y="3"/>
                    <a:pt x="26" y="5"/>
                    <a:pt x="28" y="7"/>
                  </a:cubicBezTo>
                  <a:close/>
                  <a:moveTo>
                    <a:pt x="12" y="5"/>
                  </a:moveTo>
                  <a:cubicBezTo>
                    <a:pt x="13" y="6"/>
                    <a:pt x="16" y="9"/>
                    <a:pt x="18" y="13"/>
                  </a:cubicBezTo>
                  <a:cubicBezTo>
                    <a:pt x="13" y="15"/>
                    <a:pt x="7" y="15"/>
                    <a:pt x="4" y="15"/>
                  </a:cubicBezTo>
                  <a:cubicBezTo>
                    <a:pt x="5" y="11"/>
                    <a:pt x="8" y="7"/>
                    <a:pt x="12" y="5"/>
                  </a:cubicBezTo>
                  <a:close/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7" y="18"/>
                    <a:pt x="11" y="18"/>
                    <a:pt x="14" y="17"/>
                  </a:cubicBezTo>
                  <a:cubicBezTo>
                    <a:pt x="16" y="17"/>
                    <a:pt x="18" y="17"/>
                    <a:pt x="19" y="16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7" y="19"/>
                    <a:pt x="15" y="21"/>
                    <a:pt x="13" y="22"/>
                  </a:cubicBezTo>
                  <a:cubicBezTo>
                    <a:pt x="10" y="24"/>
                    <a:pt x="9" y="27"/>
                    <a:pt x="7" y="29"/>
                  </a:cubicBezTo>
                  <a:cubicBezTo>
                    <a:pt x="5" y="26"/>
                    <a:pt x="4" y="22"/>
                    <a:pt x="4" y="19"/>
                  </a:cubicBezTo>
                  <a:close/>
                  <a:moveTo>
                    <a:pt x="10" y="31"/>
                  </a:moveTo>
                  <a:cubicBezTo>
                    <a:pt x="11" y="29"/>
                    <a:pt x="12" y="27"/>
                    <a:pt x="15" y="25"/>
                  </a:cubicBezTo>
                  <a:cubicBezTo>
                    <a:pt x="17" y="23"/>
                    <a:pt x="19" y="22"/>
                    <a:pt x="22" y="21"/>
                  </a:cubicBezTo>
                  <a:cubicBezTo>
                    <a:pt x="23" y="25"/>
                    <a:pt x="24" y="28"/>
                    <a:pt x="24" y="33"/>
                  </a:cubicBezTo>
                  <a:cubicBezTo>
                    <a:pt x="23" y="33"/>
                    <a:pt x="21" y="34"/>
                    <a:pt x="19" y="34"/>
                  </a:cubicBezTo>
                  <a:cubicBezTo>
                    <a:pt x="16" y="34"/>
                    <a:pt x="12" y="33"/>
                    <a:pt x="10" y="31"/>
                  </a:cubicBezTo>
                  <a:close/>
                  <a:moveTo>
                    <a:pt x="27" y="31"/>
                  </a:moveTo>
                  <a:cubicBezTo>
                    <a:pt x="27" y="27"/>
                    <a:pt x="26" y="24"/>
                    <a:pt x="25" y="21"/>
                  </a:cubicBezTo>
                  <a:cubicBezTo>
                    <a:pt x="28" y="20"/>
                    <a:pt x="31" y="20"/>
                    <a:pt x="34" y="21"/>
                  </a:cubicBezTo>
                  <a:cubicBezTo>
                    <a:pt x="33" y="25"/>
                    <a:pt x="31" y="29"/>
                    <a:pt x="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5" name="กลุ่ม 664"/>
          <p:cNvGrpSpPr/>
          <p:nvPr/>
        </p:nvGrpSpPr>
        <p:grpSpPr>
          <a:xfrm>
            <a:off x="6903335" y="930062"/>
            <a:ext cx="493514" cy="488156"/>
            <a:chOff x="18191163" y="2105025"/>
            <a:chExt cx="1316037" cy="1301750"/>
          </a:xfrm>
        </p:grpSpPr>
        <p:sp>
          <p:nvSpPr>
            <p:cNvPr id="2053" name="Oval 27"/>
            <p:cNvSpPr>
              <a:spLocks noChangeArrowheads="1"/>
            </p:cNvSpPr>
            <p:nvPr/>
          </p:nvSpPr>
          <p:spPr bwMode="auto">
            <a:xfrm>
              <a:off x="18191163" y="2105025"/>
              <a:ext cx="1316037" cy="1301750"/>
            </a:xfrm>
            <a:prstGeom prst="ellipse">
              <a:avLst/>
            </a:prstGeom>
            <a:solidFill>
              <a:srgbClr val="EF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4" name="Freeform 28"/>
            <p:cNvSpPr>
              <a:spLocks/>
            </p:cNvSpPr>
            <p:nvPr/>
          </p:nvSpPr>
          <p:spPr bwMode="auto">
            <a:xfrm>
              <a:off x="18619788" y="2473325"/>
              <a:ext cx="442912" cy="565150"/>
            </a:xfrm>
            <a:custGeom>
              <a:avLst/>
              <a:gdLst>
                <a:gd name="T0" fmla="*/ 13 w 29"/>
                <a:gd name="T1" fmla="*/ 24 h 37"/>
                <a:gd name="T2" fmla="*/ 12 w 29"/>
                <a:gd name="T3" fmla="*/ 25 h 37"/>
                <a:gd name="T4" fmla="*/ 10 w 29"/>
                <a:gd name="T5" fmla="*/ 33 h 37"/>
                <a:gd name="T6" fmla="*/ 7 w 29"/>
                <a:gd name="T7" fmla="*/ 37 h 37"/>
                <a:gd name="T8" fmla="*/ 7 w 29"/>
                <a:gd name="T9" fmla="*/ 37 h 37"/>
                <a:gd name="T10" fmla="*/ 7 w 29"/>
                <a:gd name="T11" fmla="*/ 37 h 37"/>
                <a:gd name="T12" fmla="*/ 6 w 29"/>
                <a:gd name="T13" fmla="*/ 32 h 37"/>
                <a:gd name="T14" fmla="*/ 9 w 29"/>
                <a:gd name="T15" fmla="*/ 17 h 37"/>
                <a:gd name="T16" fmla="*/ 9 w 29"/>
                <a:gd name="T17" fmla="*/ 17 h 37"/>
                <a:gd name="T18" fmla="*/ 9 w 29"/>
                <a:gd name="T19" fmla="*/ 12 h 37"/>
                <a:gd name="T20" fmla="*/ 16 w 29"/>
                <a:gd name="T21" fmla="*/ 11 h 37"/>
                <a:gd name="T22" fmla="*/ 14 w 29"/>
                <a:gd name="T23" fmla="*/ 19 h 37"/>
                <a:gd name="T24" fmla="*/ 20 w 29"/>
                <a:gd name="T25" fmla="*/ 22 h 37"/>
                <a:gd name="T26" fmla="*/ 24 w 29"/>
                <a:gd name="T27" fmla="*/ 11 h 37"/>
                <a:gd name="T28" fmla="*/ 10 w 29"/>
                <a:gd name="T29" fmla="*/ 5 h 37"/>
                <a:gd name="T30" fmla="*/ 6 w 29"/>
                <a:gd name="T31" fmla="*/ 18 h 37"/>
                <a:gd name="T32" fmla="*/ 6 w 29"/>
                <a:gd name="T33" fmla="*/ 19 h 37"/>
                <a:gd name="T34" fmla="*/ 6 w 29"/>
                <a:gd name="T35" fmla="*/ 21 h 37"/>
                <a:gd name="T36" fmla="*/ 5 w 29"/>
                <a:gd name="T37" fmla="*/ 21 h 37"/>
                <a:gd name="T38" fmla="*/ 2 w 29"/>
                <a:gd name="T39" fmla="*/ 20 h 37"/>
                <a:gd name="T40" fmla="*/ 3 w 29"/>
                <a:gd name="T41" fmla="*/ 7 h 37"/>
                <a:gd name="T42" fmla="*/ 17 w 29"/>
                <a:gd name="T43" fmla="*/ 0 h 37"/>
                <a:gd name="T44" fmla="*/ 29 w 29"/>
                <a:gd name="T45" fmla="*/ 11 h 37"/>
                <a:gd name="T46" fmla="*/ 26 w 29"/>
                <a:gd name="T47" fmla="*/ 23 h 37"/>
                <a:gd name="T48" fmla="*/ 13 w 29"/>
                <a:gd name="T49" fmla="*/ 25 h 37"/>
                <a:gd name="T50" fmla="*/ 13 w 29"/>
                <a:gd name="T5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7">
                  <a:moveTo>
                    <a:pt x="13" y="24"/>
                  </a:moveTo>
                  <a:cubicBezTo>
                    <a:pt x="13" y="24"/>
                    <a:pt x="12" y="24"/>
                    <a:pt x="12" y="25"/>
                  </a:cubicBezTo>
                  <a:cubicBezTo>
                    <a:pt x="11" y="30"/>
                    <a:pt x="11" y="31"/>
                    <a:pt x="10" y="33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5"/>
                    <a:pt x="6" y="33"/>
                    <a:pt x="6" y="32"/>
                  </a:cubicBezTo>
                  <a:cubicBezTo>
                    <a:pt x="6" y="30"/>
                    <a:pt x="7" y="29"/>
                    <a:pt x="9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8"/>
                    <a:pt x="15" y="7"/>
                    <a:pt x="16" y="11"/>
                  </a:cubicBezTo>
                  <a:cubicBezTo>
                    <a:pt x="16" y="13"/>
                    <a:pt x="15" y="15"/>
                    <a:pt x="14" y="19"/>
                  </a:cubicBezTo>
                  <a:cubicBezTo>
                    <a:pt x="13" y="22"/>
                    <a:pt x="17" y="25"/>
                    <a:pt x="20" y="22"/>
                  </a:cubicBezTo>
                  <a:cubicBezTo>
                    <a:pt x="23" y="20"/>
                    <a:pt x="24" y="15"/>
                    <a:pt x="24" y="11"/>
                  </a:cubicBezTo>
                  <a:cubicBezTo>
                    <a:pt x="24" y="4"/>
                    <a:pt x="16" y="2"/>
                    <a:pt x="10" y="5"/>
                  </a:cubicBezTo>
                  <a:cubicBezTo>
                    <a:pt x="5" y="7"/>
                    <a:pt x="3" y="15"/>
                    <a:pt x="6" y="18"/>
                  </a:cubicBezTo>
                  <a:cubicBezTo>
                    <a:pt x="6" y="18"/>
                    <a:pt x="7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5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ubicBezTo>
                    <a:pt x="0" y="17"/>
                    <a:pt x="0" y="11"/>
                    <a:pt x="3" y="7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4" y="1"/>
                    <a:pt x="28" y="5"/>
                    <a:pt x="29" y="11"/>
                  </a:cubicBezTo>
                  <a:cubicBezTo>
                    <a:pt x="29" y="13"/>
                    <a:pt x="29" y="19"/>
                    <a:pt x="26" y="23"/>
                  </a:cubicBezTo>
                  <a:cubicBezTo>
                    <a:pt x="22" y="28"/>
                    <a:pt x="16" y="28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4" name="กลุ่ม 2083"/>
          <p:cNvGrpSpPr/>
          <p:nvPr/>
        </p:nvGrpSpPr>
        <p:grpSpPr>
          <a:xfrm>
            <a:off x="6903335" y="3117835"/>
            <a:ext cx="493514" cy="494109"/>
            <a:chOff x="18191163" y="7939088"/>
            <a:chExt cx="1316037" cy="1317625"/>
          </a:xfrm>
        </p:grpSpPr>
        <p:sp>
          <p:nvSpPr>
            <p:cNvPr id="2055" name="Oval 29"/>
            <p:cNvSpPr>
              <a:spLocks noChangeArrowheads="1"/>
            </p:cNvSpPr>
            <p:nvPr/>
          </p:nvSpPr>
          <p:spPr bwMode="auto">
            <a:xfrm>
              <a:off x="18191163" y="7939088"/>
              <a:ext cx="1316037" cy="1317625"/>
            </a:xfrm>
            <a:prstGeom prst="ellipse">
              <a:avLst/>
            </a:prstGeom>
            <a:solidFill>
              <a:srgbClr val="39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6" name="Freeform 30"/>
            <p:cNvSpPr>
              <a:spLocks/>
            </p:cNvSpPr>
            <p:nvPr/>
          </p:nvSpPr>
          <p:spPr bwMode="auto">
            <a:xfrm>
              <a:off x="18557875" y="8337550"/>
              <a:ext cx="290512" cy="198438"/>
            </a:xfrm>
            <a:custGeom>
              <a:avLst/>
              <a:gdLst>
                <a:gd name="T0" fmla="*/ 106 w 183"/>
                <a:gd name="T1" fmla="*/ 0 h 125"/>
                <a:gd name="T2" fmla="*/ 0 w 183"/>
                <a:gd name="T3" fmla="*/ 68 h 125"/>
                <a:gd name="T4" fmla="*/ 77 w 183"/>
                <a:gd name="T5" fmla="*/ 125 h 125"/>
                <a:gd name="T6" fmla="*/ 183 w 183"/>
                <a:gd name="T7" fmla="*/ 68 h 125"/>
                <a:gd name="T8" fmla="*/ 106 w 1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106" y="0"/>
                  </a:moveTo>
                  <a:lnTo>
                    <a:pt x="0" y="68"/>
                  </a:lnTo>
                  <a:lnTo>
                    <a:pt x="77" y="125"/>
                  </a:lnTo>
                  <a:lnTo>
                    <a:pt x="183" y="6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7" name="Freeform 31"/>
            <p:cNvSpPr>
              <a:spLocks/>
            </p:cNvSpPr>
            <p:nvPr/>
          </p:nvSpPr>
          <p:spPr bwMode="auto">
            <a:xfrm>
              <a:off x="18848388" y="8337550"/>
              <a:ext cx="276225" cy="198438"/>
            </a:xfrm>
            <a:custGeom>
              <a:avLst/>
              <a:gdLst>
                <a:gd name="T0" fmla="*/ 174 w 174"/>
                <a:gd name="T1" fmla="*/ 68 h 125"/>
                <a:gd name="T2" fmla="*/ 77 w 174"/>
                <a:gd name="T3" fmla="*/ 0 h 125"/>
                <a:gd name="T4" fmla="*/ 0 w 174"/>
                <a:gd name="T5" fmla="*/ 68 h 125"/>
                <a:gd name="T6" fmla="*/ 106 w 174"/>
                <a:gd name="T7" fmla="*/ 125 h 125"/>
                <a:gd name="T8" fmla="*/ 174 w 174"/>
                <a:gd name="T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25">
                  <a:moveTo>
                    <a:pt x="174" y="68"/>
                  </a:moveTo>
                  <a:lnTo>
                    <a:pt x="77" y="0"/>
                  </a:lnTo>
                  <a:lnTo>
                    <a:pt x="0" y="68"/>
                  </a:lnTo>
                  <a:lnTo>
                    <a:pt x="106" y="125"/>
                  </a:lnTo>
                  <a:lnTo>
                    <a:pt x="17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8" name="Freeform 32"/>
            <p:cNvSpPr>
              <a:spLocks/>
            </p:cNvSpPr>
            <p:nvPr/>
          </p:nvSpPr>
          <p:spPr bwMode="auto">
            <a:xfrm>
              <a:off x="18848388" y="8535988"/>
              <a:ext cx="276225" cy="215900"/>
            </a:xfrm>
            <a:custGeom>
              <a:avLst/>
              <a:gdLst>
                <a:gd name="T0" fmla="*/ 0 w 174"/>
                <a:gd name="T1" fmla="*/ 68 h 136"/>
                <a:gd name="T2" fmla="*/ 77 w 174"/>
                <a:gd name="T3" fmla="*/ 136 h 136"/>
                <a:gd name="T4" fmla="*/ 174 w 174"/>
                <a:gd name="T5" fmla="*/ 68 h 136"/>
                <a:gd name="T6" fmla="*/ 106 w 174"/>
                <a:gd name="T7" fmla="*/ 0 h 136"/>
                <a:gd name="T8" fmla="*/ 0 w 174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6">
                  <a:moveTo>
                    <a:pt x="0" y="68"/>
                  </a:moveTo>
                  <a:lnTo>
                    <a:pt x="77" y="136"/>
                  </a:lnTo>
                  <a:lnTo>
                    <a:pt x="174" y="68"/>
                  </a:lnTo>
                  <a:lnTo>
                    <a:pt x="106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9" name="Freeform 33"/>
            <p:cNvSpPr>
              <a:spLocks/>
            </p:cNvSpPr>
            <p:nvPr/>
          </p:nvSpPr>
          <p:spPr bwMode="auto">
            <a:xfrm>
              <a:off x="18557875" y="8535988"/>
              <a:ext cx="290512" cy="215900"/>
            </a:xfrm>
            <a:custGeom>
              <a:avLst/>
              <a:gdLst>
                <a:gd name="T0" fmla="*/ 0 w 183"/>
                <a:gd name="T1" fmla="*/ 68 h 136"/>
                <a:gd name="T2" fmla="*/ 106 w 183"/>
                <a:gd name="T3" fmla="*/ 136 h 136"/>
                <a:gd name="T4" fmla="*/ 183 w 183"/>
                <a:gd name="T5" fmla="*/ 68 h 136"/>
                <a:gd name="T6" fmla="*/ 77 w 183"/>
                <a:gd name="T7" fmla="*/ 0 h 136"/>
                <a:gd name="T8" fmla="*/ 0 w 183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6">
                  <a:moveTo>
                    <a:pt x="0" y="68"/>
                  </a:moveTo>
                  <a:lnTo>
                    <a:pt x="106" y="136"/>
                  </a:lnTo>
                  <a:lnTo>
                    <a:pt x="183" y="68"/>
                  </a:lnTo>
                  <a:lnTo>
                    <a:pt x="77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0" name="Freeform 34"/>
            <p:cNvSpPr>
              <a:spLocks/>
            </p:cNvSpPr>
            <p:nvPr/>
          </p:nvSpPr>
          <p:spPr bwMode="auto">
            <a:xfrm>
              <a:off x="18680113" y="8674100"/>
              <a:ext cx="336550" cy="200025"/>
            </a:xfrm>
            <a:custGeom>
              <a:avLst/>
              <a:gdLst>
                <a:gd name="T0" fmla="*/ 106 w 212"/>
                <a:gd name="T1" fmla="*/ 0 h 126"/>
                <a:gd name="T2" fmla="*/ 29 w 212"/>
                <a:gd name="T3" fmla="*/ 58 h 126"/>
                <a:gd name="T4" fmla="*/ 0 w 212"/>
                <a:gd name="T5" fmla="*/ 39 h 126"/>
                <a:gd name="T6" fmla="*/ 0 w 212"/>
                <a:gd name="T7" fmla="*/ 58 h 126"/>
                <a:gd name="T8" fmla="*/ 106 w 212"/>
                <a:gd name="T9" fmla="*/ 126 h 126"/>
                <a:gd name="T10" fmla="*/ 212 w 212"/>
                <a:gd name="T11" fmla="*/ 58 h 126"/>
                <a:gd name="T12" fmla="*/ 212 w 212"/>
                <a:gd name="T13" fmla="*/ 39 h 126"/>
                <a:gd name="T14" fmla="*/ 183 w 212"/>
                <a:gd name="T15" fmla="*/ 58 h 126"/>
                <a:gd name="T16" fmla="*/ 106 w 2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26">
                  <a:moveTo>
                    <a:pt x="106" y="0"/>
                  </a:moveTo>
                  <a:lnTo>
                    <a:pt x="29" y="58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06" y="126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183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0" name="กลุ่ม 2079"/>
          <p:cNvGrpSpPr/>
          <p:nvPr/>
        </p:nvGrpSpPr>
        <p:grpSpPr>
          <a:xfrm>
            <a:off x="4542921" y="2388577"/>
            <a:ext cx="494109" cy="494109"/>
            <a:chOff x="11896725" y="5994400"/>
            <a:chExt cx="1317625" cy="1317625"/>
          </a:xfrm>
        </p:grpSpPr>
        <p:sp>
          <p:nvSpPr>
            <p:cNvPr id="2061" name="Oval 35"/>
            <p:cNvSpPr>
              <a:spLocks noChangeArrowheads="1"/>
            </p:cNvSpPr>
            <p:nvPr/>
          </p:nvSpPr>
          <p:spPr bwMode="auto">
            <a:xfrm>
              <a:off x="11896725" y="5994400"/>
              <a:ext cx="1317625" cy="1317625"/>
            </a:xfrm>
            <a:prstGeom prst="ellipse">
              <a:avLst/>
            </a:prstGeom>
            <a:solidFill>
              <a:srgbClr val="FF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2" name="Freeform 36"/>
            <p:cNvSpPr>
              <a:spLocks noEditPoints="1"/>
            </p:cNvSpPr>
            <p:nvPr/>
          </p:nvSpPr>
          <p:spPr bwMode="auto">
            <a:xfrm>
              <a:off x="12311063" y="6392863"/>
              <a:ext cx="488950" cy="504825"/>
            </a:xfrm>
            <a:custGeom>
              <a:avLst/>
              <a:gdLst>
                <a:gd name="T0" fmla="*/ 9 w 32"/>
                <a:gd name="T1" fmla="*/ 33 h 33"/>
                <a:gd name="T2" fmla="*/ 6 w 32"/>
                <a:gd name="T3" fmla="*/ 32 h 33"/>
                <a:gd name="T4" fmla="*/ 0 w 32"/>
                <a:gd name="T5" fmla="*/ 23 h 33"/>
                <a:gd name="T6" fmla="*/ 0 w 32"/>
                <a:gd name="T7" fmla="*/ 11 h 33"/>
                <a:gd name="T8" fmla="*/ 7 w 32"/>
                <a:gd name="T9" fmla="*/ 1 h 33"/>
                <a:gd name="T10" fmla="*/ 19 w 32"/>
                <a:gd name="T11" fmla="*/ 1 h 33"/>
                <a:gd name="T12" fmla="*/ 26 w 32"/>
                <a:gd name="T13" fmla="*/ 8 h 33"/>
                <a:gd name="T14" fmla="*/ 27 w 32"/>
                <a:gd name="T15" fmla="*/ 13 h 33"/>
                <a:gd name="T16" fmla="*/ 31 w 32"/>
                <a:gd name="T17" fmla="*/ 13 h 33"/>
                <a:gd name="T18" fmla="*/ 32 w 32"/>
                <a:gd name="T19" fmla="*/ 15 h 33"/>
                <a:gd name="T20" fmla="*/ 31 w 32"/>
                <a:gd name="T21" fmla="*/ 27 h 33"/>
                <a:gd name="T22" fmla="*/ 23 w 32"/>
                <a:gd name="T23" fmla="*/ 33 h 33"/>
                <a:gd name="T24" fmla="*/ 21 w 32"/>
                <a:gd name="T25" fmla="*/ 33 h 33"/>
                <a:gd name="T26" fmla="*/ 9 w 32"/>
                <a:gd name="T27" fmla="*/ 33 h 33"/>
                <a:gd name="T28" fmla="*/ 21 w 32"/>
                <a:gd name="T29" fmla="*/ 24 h 33"/>
                <a:gd name="T30" fmla="*/ 21 w 32"/>
                <a:gd name="T31" fmla="*/ 21 h 33"/>
                <a:gd name="T32" fmla="*/ 10 w 32"/>
                <a:gd name="T33" fmla="*/ 21 h 33"/>
                <a:gd name="T34" fmla="*/ 10 w 32"/>
                <a:gd name="T35" fmla="*/ 24 h 33"/>
                <a:gd name="T36" fmla="*/ 21 w 32"/>
                <a:gd name="T37" fmla="*/ 24 h 33"/>
                <a:gd name="T38" fmla="*/ 16 w 32"/>
                <a:gd name="T39" fmla="*/ 13 h 33"/>
                <a:gd name="T40" fmla="*/ 15 w 32"/>
                <a:gd name="T41" fmla="*/ 9 h 33"/>
                <a:gd name="T42" fmla="*/ 10 w 32"/>
                <a:gd name="T43" fmla="*/ 9 h 33"/>
                <a:gd name="T44" fmla="*/ 10 w 32"/>
                <a:gd name="T45" fmla="*/ 13 h 33"/>
                <a:gd name="T46" fmla="*/ 16 w 32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cubicBezTo>
                    <a:pt x="8" y="33"/>
                    <a:pt x="7" y="32"/>
                    <a:pt x="6" y="32"/>
                  </a:cubicBezTo>
                  <a:cubicBezTo>
                    <a:pt x="2" y="30"/>
                    <a:pt x="0" y="27"/>
                    <a:pt x="0" y="23"/>
                  </a:cubicBezTo>
                  <a:cubicBezTo>
                    <a:pt x="0" y="21"/>
                    <a:pt x="0" y="12"/>
                    <a:pt x="0" y="11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9" y="0"/>
                    <a:pt x="17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26" y="10"/>
                    <a:pt x="26" y="12"/>
                    <a:pt x="27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31" y="13"/>
                    <a:pt x="32" y="14"/>
                    <a:pt x="32" y="15"/>
                  </a:cubicBezTo>
                  <a:cubicBezTo>
                    <a:pt x="32" y="24"/>
                    <a:pt x="32" y="25"/>
                    <a:pt x="31" y="27"/>
                  </a:cubicBezTo>
                  <a:cubicBezTo>
                    <a:pt x="29" y="30"/>
                    <a:pt x="26" y="33"/>
                    <a:pt x="23" y="33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11" y="33"/>
                    <a:pt x="9" y="33"/>
                  </a:cubicBezTo>
                  <a:close/>
                  <a:moveTo>
                    <a:pt x="21" y="24"/>
                  </a:moveTo>
                  <a:cubicBezTo>
                    <a:pt x="24" y="24"/>
                    <a:pt x="24" y="21"/>
                    <a:pt x="21" y="21"/>
                  </a:cubicBezTo>
                  <a:cubicBezTo>
                    <a:pt x="18" y="21"/>
                    <a:pt x="14" y="21"/>
                    <a:pt x="10" y="21"/>
                  </a:cubicBezTo>
                  <a:cubicBezTo>
                    <a:pt x="7" y="21"/>
                    <a:pt x="8" y="24"/>
                    <a:pt x="10" y="24"/>
                  </a:cubicBezTo>
                  <a:cubicBezTo>
                    <a:pt x="12" y="24"/>
                    <a:pt x="21" y="24"/>
                    <a:pt x="21" y="24"/>
                  </a:cubicBezTo>
                  <a:close/>
                  <a:moveTo>
                    <a:pt x="16" y="13"/>
                  </a:moveTo>
                  <a:cubicBezTo>
                    <a:pt x="18" y="12"/>
                    <a:pt x="18" y="9"/>
                    <a:pt x="15" y="9"/>
                  </a:cubicBezTo>
                  <a:cubicBezTo>
                    <a:pt x="15" y="9"/>
                    <a:pt x="10" y="9"/>
                    <a:pt x="10" y="9"/>
                  </a:cubicBezTo>
                  <a:cubicBezTo>
                    <a:pt x="7" y="9"/>
                    <a:pt x="8" y="13"/>
                    <a:pt x="10" y="13"/>
                  </a:cubicBezTo>
                  <a:cubicBezTo>
                    <a:pt x="10" y="13"/>
                    <a:pt x="15" y="13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7" name="กลุ่ม 666"/>
          <p:cNvGrpSpPr/>
          <p:nvPr/>
        </p:nvGrpSpPr>
        <p:grpSpPr>
          <a:xfrm>
            <a:off x="4542921" y="1659320"/>
            <a:ext cx="494109" cy="494109"/>
            <a:chOff x="11896725" y="4049713"/>
            <a:chExt cx="1317625" cy="1317625"/>
          </a:xfrm>
        </p:grpSpPr>
        <p:sp>
          <p:nvSpPr>
            <p:cNvPr id="2063" name="Oval 37"/>
            <p:cNvSpPr>
              <a:spLocks noChangeArrowheads="1"/>
            </p:cNvSpPr>
            <p:nvPr/>
          </p:nvSpPr>
          <p:spPr bwMode="auto">
            <a:xfrm>
              <a:off x="11896725" y="4049713"/>
              <a:ext cx="1317625" cy="1317625"/>
            </a:xfrm>
            <a:prstGeom prst="ellipse">
              <a:avLst/>
            </a:prstGeom>
            <a:solidFill>
              <a:srgbClr val="1F9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4" name="Freeform 38"/>
            <p:cNvSpPr>
              <a:spLocks noEditPoints="1"/>
            </p:cNvSpPr>
            <p:nvPr/>
          </p:nvSpPr>
          <p:spPr bwMode="auto">
            <a:xfrm>
              <a:off x="12295188" y="4432300"/>
              <a:ext cx="520700" cy="536575"/>
            </a:xfrm>
            <a:custGeom>
              <a:avLst/>
              <a:gdLst>
                <a:gd name="T0" fmla="*/ 32 w 34"/>
                <a:gd name="T1" fmla="*/ 20 h 35"/>
                <a:gd name="T2" fmla="*/ 33 w 34"/>
                <a:gd name="T3" fmla="*/ 18 h 35"/>
                <a:gd name="T4" fmla="*/ 17 w 34"/>
                <a:gd name="T5" fmla="*/ 2 h 35"/>
                <a:gd name="T6" fmla="*/ 14 w 34"/>
                <a:gd name="T7" fmla="*/ 2 h 35"/>
                <a:gd name="T8" fmla="*/ 9 w 34"/>
                <a:gd name="T9" fmla="*/ 0 h 35"/>
                <a:gd name="T10" fmla="*/ 0 w 34"/>
                <a:gd name="T11" fmla="*/ 10 h 35"/>
                <a:gd name="T12" fmla="*/ 1 w 34"/>
                <a:gd name="T13" fmla="*/ 14 h 35"/>
                <a:gd name="T14" fmla="*/ 1 w 34"/>
                <a:gd name="T15" fmla="*/ 18 h 35"/>
                <a:gd name="T16" fmla="*/ 17 w 34"/>
                <a:gd name="T17" fmla="*/ 34 h 35"/>
                <a:gd name="T18" fmla="*/ 20 w 34"/>
                <a:gd name="T19" fmla="*/ 34 h 35"/>
                <a:gd name="T20" fmla="*/ 25 w 34"/>
                <a:gd name="T21" fmla="*/ 35 h 35"/>
                <a:gd name="T22" fmla="*/ 34 w 34"/>
                <a:gd name="T23" fmla="*/ 26 h 35"/>
                <a:gd name="T24" fmla="*/ 32 w 34"/>
                <a:gd name="T25" fmla="*/ 20 h 35"/>
                <a:gd name="T26" fmla="*/ 21 w 34"/>
                <a:gd name="T27" fmla="*/ 27 h 35"/>
                <a:gd name="T28" fmla="*/ 14 w 34"/>
                <a:gd name="T29" fmla="*/ 27 h 35"/>
                <a:gd name="T30" fmla="*/ 9 w 34"/>
                <a:gd name="T31" fmla="*/ 23 h 35"/>
                <a:gd name="T32" fmla="*/ 12 w 34"/>
                <a:gd name="T33" fmla="*/ 22 h 35"/>
                <a:gd name="T34" fmla="*/ 13 w 34"/>
                <a:gd name="T35" fmla="*/ 23 h 35"/>
                <a:gd name="T36" fmla="*/ 20 w 34"/>
                <a:gd name="T37" fmla="*/ 23 h 35"/>
                <a:gd name="T38" fmla="*/ 20 w 34"/>
                <a:gd name="T39" fmla="*/ 21 h 35"/>
                <a:gd name="T40" fmla="*/ 13 w 34"/>
                <a:gd name="T41" fmla="*/ 19 h 35"/>
                <a:gd name="T42" fmla="*/ 10 w 34"/>
                <a:gd name="T43" fmla="*/ 10 h 35"/>
                <a:gd name="T44" fmla="*/ 16 w 34"/>
                <a:gd name="T45" fmla="*/ 7 h 35"/>
                <a:gd name="T46" fmla="*/ 24 w 34"/>
                <a:gd name="T47" fmla="*/ 12 h 35"/>
                <a:gd name="T48" fmla="*/ 23 w 34"/>
                <a:gd name="T49" fmla="*/ 14 h 35"/>
                <a:gd name="T50" fmla="*/ 20 w 34"/>
                <a:gd name="T51" fmla="*/ 12 h 35"/>
                <a:gd name="T52" fmla="*/ 14 w 34"/>
                <a:gd name="T53" fmla="*/ 11 h 35"/>
                <a:gd name="T54" fmla="*/ 14 w 34"/>
                <a:gd name="T55" fmla="*/ 14 h 35"/>
                <a:gd name="T56" fmla="*/ 22 w 34"/>
                <a:gd name="T57" fmla="*/ 17 h 35"/>
                <a:gd name="T58" fmla="*/ 25 w 34"/>
                <a:gd name="T59" fmla="*/ 22 h 35"/>
                <a:gd name="T60" fmla="*/ 21 w 34"/>
                <a:gd name="T6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20"/>
                  </a:moveTo>
                  <a:cubicBezTo>
                    <a:pt x="33" y="20"/>
                    <a:pt x="33" y="19"/>
                    <a:pt x="33" y="18"/>
                  </a:cubicBezTo>
                  <a:cubicBezTo>
                    <a:pt x="33" y="9"/>
                    <a:pt x="25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27"/>
                    <a:pt x="8" y="34"/>
                    <a:pt x="17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3" y="35"/>
                    <a:pt x="25" y="35"/>
                  </a:cubicBezTo>
                  <a:cubicBezTo>
                    <a:pt x="30" y="35"/>
                    <a:pt x="34" y="31"/>
                    <a:pt x="34" y="26"/>
                  </a:cubicBezTo>
                  <a:cubicBezTo>
                    <a:pt x="34" y="24"/>
                    <a:pt x="33" y="22"/>
                    <a:pt x="32" y="20"/>
                  </a:cubicBezTo>
                  <a:close/>
                  <a:moveTo>
                    <a:pt x="21" y="27"/>
                  </a:moveTo>
                  <a:cubicBezTo>
                    <a:pt x="19" y="28"/>
                    <a:pt x="16" y="28"/>
                    <a:pt x="14" y="27"/>
                  </a:cubicBezTo>
                  <a:cubicBezTo>
                    <a:pt x="10" y="27"/>
                    <a:pt x="9" y="25"/>
                    <a:pt x="9" y="23"/>
                  </a:cubicBezTo>
                  <a:cubicBezTo>
                    <a:pt x="8" y="21"/>
                    <a:pt x="11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5" y="25"/>
                    <a:pt x="19" y="25"/>
                    <a:pt x="20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0"/>
                    <a:pt x="19" y="20"/>
                    <a:pt x="13" y="19"/>
                  </a:cubicBezTo>
                  <a:cubicBezTo>
                    <a:pt x="8" y="17"/>
                    <a:pt x="8" y="13"/>
                    <a:pt x="10" y="10"/>
                  </a:cubicBezTo>
                  <a:cubicBezTo>
                    <a:pt x="11" y="8"/>
                    <a:pt x="13" y="8"/>
                    <a:pt x="16" y="7"/>
                  </a:cubicBezTo>
                  <a:cubicBezTo>
                    <a:pt x="20" y="7"/>
                    <a:pt x="24" y="9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1" y="14"/>
                    <a:pt x="21" y="13"/>
                    <a:pt x="20" y="12"/>
                  </a:cubicBezTo>
                  <a:cubicBezTo>
                    <a:pt x="18" y="10"/>
                    <a:pt x="15" y="11"/>
                    <a:pt x="14" y="11"/>
                  </a:cubicBezTo>
                  <a:cubicBezTo>
                    <a:pt x="13" y="12"/>
                    <a:pt x="13" y="14"/>
                    <a:pt x="14" y="14"/>
                  </a:cubicBezTo>
                  <a:cubicBezTo>
                    <a:pt x="15" y="15"/>
                    <a:pt x="20" y="16"/>
                    <a:pt x="22" y="17"/>
                  </a:cubicBezTo>
                  <a:cubicBezTo>
                    <a:pt x="24" y="18"/>
                    <a:pt x="25" y="19"/>
                    <a:pt x="25" y="22"/>
                  </a:cubicBezTo>
                  <a:cubicBezTo>
                    <a:pt x="25" y="24"/>
                    <a:pt x="24" y="26"/>
                    <a:pt x="2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1" name="กลุ่ม 2080"/>
          <p:cNvGrpSpPr/>
          <p:nvPr/>
        </p:nvGrpSpPr>
        <p:grpSpPr>
          <a:xfrm>
            <a:off x="5329924" y="2388577"/>
            <a:ext cx="493514" cy="494109"/>
            <a:chOff x="13995400" y="5994400"/>
            <a:chExt cx="1316037" cy="1317625"/>
          </a:xfrm>
        </p:grpSpPr>
        <p:sp>
          <p:nvSpPr>
            <p:cNvPr id="2065" name="Oval 39"/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6" name="Freeform 40"/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8" name="กลุ่ม 2087"/>
          <p:cNvGrpSpPr/>
          <p:nvPr/>
        </p:nvGrpSpPr>
        <p:grpSpPr>
          <a:xfrm>
            <a:off x="3756514" y="3117835"/>
            <a:ext cx="493514" cy="494109"/>
            <a:chOff x="9799638" y="7939088"/>
            <a:chExt cx="1316037" cy="1317625"/>
          </a:xfrm>
        </p:grpSpPr>
        <p:sp>
          <p:nvSpPr>
            <p:cNvPr id="2067" name="Oval 41"/>
            <p:cNvSpPr>
              <a:spLocks noChangeArrowheads="1"/>
            </p:cNvSpPr>
            <p:nvPr/>
          </p:nvSpPr>
          <p:spPr bwMode="auto">
            <a:xfrm>
              <a:off x="9799638" y="7939088"/>
              <a:ext cx="1316037" cy="1317625"/>
            </a:xfrm>
            <a:prstGeom prst="ellipse">
              <a:avLst/>
            </a:prstGeom>
            <a:solidFill>
              <a:srgbClr val="28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8" name="Freeform 42"/>
            <p:cNvSpPr>
              <a:spLocks/>
            </p:cNvSpPr>
            <p:nvPr/>
          </p:nvSpPr>
          <p:spPr bwMode="auto">
            <a:xfrm>
              <a:off x="10182225" y="8353425"/>
              <a:ext cx="550862" cy="474663"/>
            </a:xfrm>
            <a:custGeom>
              <a:avLst/>
              <a:gdLst>
                <a:gd name="T0" fmla="*/ 35 w 36"/>
                <a:gd name="T1" fmla="*/ 7 h 31"/>
                <a:gd name="T2" fmla="*/ 16 w 36"/>
                <a:gd name="T3" fmla="*/ 31 h 31"/>
                <a:gd name="T4" fmla="*/ 11 w 36"/>
                <a:gd name="T5" fmla="*/ 25 h 31"/>
                <a:gd name="T6" fmla="*/ 5 w 36"/>
                <a:gd name="T7" fmla="*/ 9 h 31"/>
                <a:gd name="T8" fmla="*/ 2 w 36"/>
                <a:gd name="T9" fmla="*/ 11 h 31"/>
                <a:gd name="T10" fmla="*/ 0 w 36"/>
                <a:gd name="T11" fmla="*/ 9 h 31"/>
                <a:gd name="T12" fmla="*/ 10 w 36"/>
                <a:gd name="T13" fmla="*/ 1 h 31"/>
                <a:gd name="T14" fmla="*/ 16 w 36"/>
                <a:gd name="T15" fmla="*/ 6 h 31"/>
                <a:gd name="T16" fmla="*/ 20 w 36"/>
                <a:gd name="T17" fmla="*/ 20 h 31"/>
                <a:gd name="T18" fmla="*/ 25 w 36"/>
                <a:gd name="T19" fmla="*/ 11 h 31"/>
                <a:gd name="T20" fmla="*/ 20 w 36"/>
                <a:gd name="T21" fmla="*/ 9 h 31"/>
                <a:gd name="T22" fmla="*/ 30 w 36"/>
                <a:gd name="T23" fmla="*/ 0 h 31"/>
                <a:gd name="T24" fmla="*/ 35 w 36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14"/>
                    <a:pt x="23" y="31"/>
                    <a:pt x="16" y="31"/>
                  </a:cubicBezTo>
                  <a:cubicBezTo>
                    <a:pt x="14" y="31"/>
                    <a:pt x="12" y="29"/>
                    <a:pt x="11" y="25"/>
                  </a:cubicBezTo>
                  <a:cubicBezTo>
                    <a:pt x="8" y="15"/>
                    <a:pt x="7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3" y="1"/>
                    <a:pt x="15" y="2"/>
                    <a:pt x="16" y="6"/>
                  </a:cubicBezTo>
                  <a:cubicBezTo>
                    <a:pt x="16" y="12"/>
                    <a:pt x="18" y="20"/>
                    <a:pt x="20" y="20"/>
                  </a:cubicBezTo>
                  <a:cubicBezTo>
                    <a:pt x="21" y="20"/>
                    <a:pt x="25" y="13"/>
                    <a:pt x="25" y="11"/>
                  </a:cubicBezTo>
                  <a:cubicBezTo>
                    <a:pt x="26" y="8"/>
                    <a:pt x="23" y="8"/>
                    <a:pt x="20" y="9"/>
                  </a:cubicBezTo>
                  <a:cubicBezTo>
                    <a:pt x="22" y="3"/>
                    <a:pt x="25" y="0"/>
                    <a:pt x="30" y="0"/>
                  </a:cubicBezTo>
                  <a:cubicBezTo>
                    <a:pt x="34" y="1"/>
                    <a:pt x="36" y="3"/>
                    <a:pt x="3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8" name="กลุ่ม 667"/>
          <p:cNvGrpSpPr/>
          <p:nvPr/>
        </p:nvGrpSpPr>
        <p:grpSpPr>
          <a:xfrm>
            <a:off x="5329924" y="1659320"/>
            <a:ext cx="493514" cy="494109"/>
            <a:chOff x="13995400" y="4049713"/>
            <a:chExt cx="1316037" cy="1317625"/>
          </a:xfrm>
        </p:grpSpPr>
        <p:sp>
          <p:nvSpPr>
            <p:cNvPr id="2069" name="Oval 43"/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0" name="Freeform 44"/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1" name="Freeform 45"/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3" name="กลุ่ม 2082"/>
          <p:cNvGrpSpPr/>
          <p:nvPr/>
        </p:nvGrpSpPr>
        <p:grpSpPr>
          <a:xfrm>
            <a:off x="6903335" y="2388577"/>
            <a:ext cx="493514" cy="494109"/>
            <a:chOff x="18191163" y="5994400"/>
            <a:chExt cx="1316037" cy="1317625"/>
          </a:xfrm>
        </p:grpSpPr>
        <p:sp>
          <p:nvSpPr>
            <p:cNvPr id="2072" name="Oval 46"/>
            <p:cNvSpPr>
              <a:spLocks noChangeArrowheads="1"/>
            </p:cNvSpPr>
            <p:nvPr/>
          </p:nvSpPr>
          <p:spPr bwMode="auto">
            <a:xfrm>
              <a:off x="18191163" y="5994400"/>
              <a:ext cx="1316037" cy="1317625"/>
            </a:xfrm>
            <a:prstGeom prst="ellipse">
              <a:avLst/>
            </a:prstGeom>
            <a:solidFill>
              <a:srgbClr val="4C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3" name="Freeform 47"/>
            <p:cNvSpPr>
              <a:spLocks/>
            </p:cNvSpPr>
            <p:nvPr/>
          </p:nvSpPr>
          <p:spPr bwMode="auto">
            <a:xfrm>
              <a:off x="18680113" y="6362700"/>
              <a:ext cx="336550" cy="566738"/>
            </a:xfrm>
            <a:custGeom>
              <a:avLst/>
              <a:gdLst>
                <a:gd name="T0" fmla="*/ 22 w 22"/>
                <a:gd name="T1" fmla="*/ 29 h 37"/>
                <a:gd name="T2" fmla="*/ 22 w 22"/>
                <a:gd name="T3" fmla="*/ 29 h 37"/>
                <a:gd name="T4" fmla="*/ 13 w 22"/>
                <a:gd name="T5" fmla="*/ 30 h 37"/>
                <a:gd name="T6" fmla="*/ 12 w 22"/>
                <a:gd name="T7" fmla="*/ 22 h 37"/>
                <a:gd name="T8" fmla="*/ 12 w 22"/>
                <a:gd name="T9" fmla="*/ 15 h 37"/>
                <a:gd name="T10" fmla="*/ 21 w 22"/>
                <a:gd name="T11" fmla="*/ 15 h 37"/>
                <a:gd name="T12" fmla="*/ 21 w 22"/>
                <a:gd name="T13" fmla="*/ 10 h 37"/>
                <a:gd name="T14" fmla="*/ 12 w 22"/>
                <a:gd name="T15" fmla="*/ 10 h 37"/>
                <a:gd name="T16" fmla="*/ 12 w 22"/>
                <a:gd name="T17" fmla="*/ 0 h 37"/>
                <a:gd name="T18" fmla="*/ 7 w 22"/>
                <a:gd name="T19" fmla="*/ 0 h 37"/>
                <a:gd name="T20" fmla="*/ 7 w 22"/>
                <a:gd name="T21" fmla="*/ 0 h 37"/>
                <a:gd name="T22" fmla="*/ 0 w 22"/>
                <a:gd name="T23" fmla="*/ 10 h 37"/>
                <a:gd name="T24" fmla="*/ 0 w 22"/>
                <a:gd name="T25" fmla="*/ 15 h 37"/>
                <a:gd name="T26" fmla="*/ 4 w 22"/>
                <a:gd name="T27" fmla="*/ 15 h 37"/>
                <a:gd name="T28" fmla="*/ 4 w 22"/>
                <a:gd name="T29" fmla="*/ 28 h 37"/>
                <a:gd name="T30" fmla="*/ 6 w 22"/>
                <a:gd name="T31" fmla="*/ 35 h 37"/>
                <a:gd name="T32" fmla="*/ 18 w 22"/>
                <a:gd name="T33" fmla="*/ 36 h 37"/>
                <a:gd name="T34" fmla="*/ 22 w 22"/>
                <a:gd name="T35" fmla="*/ 35 h 37"/>
                <a:gd name="T36" fmla="*/ 22 w 22"/>
                <a:gd name="T3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7">
                  <a:moveTo>
                    <a:pt x="22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17" y="33"/>
                    <a:pt x="13" y="30"/>
                  </a:cubicBezTo>
                  <a:cubicBezTo>
                    <a:pt x="12" y="29"/>
                    <a:pt x="12" y="28"/>
                    <a:pt x="12" y="22"/>
                  </a:cubicBezTo>
                  <a:cubicBezTo>
                    <a:pt x="12" y="21"/>
                    <a:pt x="12" y="16"/>
                    <a:pt x="12" y="15"/>
                  </a:cubicBezTo>
                  <a:cubicBezTo>
                    <a:pt x="12" y="15"/>
                    <a:pt x="12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2" y="10"/>
                    <a:pt x="12" y="10"/>
                  </a:cubicBezTo>
                  <a:cubicBezTo>
                    <a:pt x="12" y="0"/>
                    <a:pt x="12" y="1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5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6"/>
                    <a:pt x="4" y="14"/>
                    <a:pt x="4" y="28"/>
                  </a:cubicBezTo>
                  <a:cubicBezTo>
                    <a:pt x="4" y="31"/>
                    <a:pt x="4" y="33"/>
                    <a:pt x="6" y="35"/>
                  </a:cubicBezTo>
                  <a:cubicBezTo>
                    <a:pt x="9" y="37"/>
                    <a:pt x="15" y="37"/>
                    <a:pt x="18" y="36"/>
                  </a:cubicBezTo>
                  <a:cubicBezTo>
                    <a:pt x="20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2" name="กลุ่ม 2081"/>
          <p:cNvGrpSpPr/>
          <p:nvPr/>
        </p:nvGrpSpPr>
        <p:grpSpPr>
          <a:xfrm>
            <a:off x="6116333" y="2388577"/>
            <a:ext cx="494109" cy="494109"/>
            <a:chOff x="16092488" y="5994400"/>
            <a:chExt cx="1317625" cy="1317625"/>
          </a:xfrm>
        </p:grpSpPr>
        <p:sp>
          <p:nvSpPr>
            <p:cNvPr id="2074" name="Oval 48"/>
            <p:cNvSpPr>
              <a:spLocks noChangeArrowheads="1"/>
            </p:cNvSpPr>
            <p:nvPr/>
          </p:nvSpPr>
          <p:spPr bwMode="auto">
            <a:xfrm>
              <a:off x="16092488" y="5994400"/>
              <a:ext cx="1317625" cy="1317625"/>
            </a:xfrm>
            <a:prstGeom prst="ellipse">
              <a:avLst/>
            </a:prstGeom>
            <a:solidFill>
              <a:srgbClr val="00B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5" name="Freeform 49"/>
            <p:cNvSpPr>
              <a:spLocks/>
            </p:cNvSpPr>
            <p:nvPr/>
          </p:nvSpPr>
          <p:spPr bwMode="auto">
            <a:xfrm>
              <a:off x="16506825" y="6362700"/>
              <a:ext cx="488950" cy="566738"/>
            </a:xfrm>
            <a:custGeom>
              <a:avLst/>
              <a:gdLst>
                <a:gd name="T0" fmla="*/ 31 w 32"/>
                <a:gd name="T1" fmla="*/ 19 h 37"/>
                <a:gd name="T2" fmla="*/ 21 w 32"/>
                <a:gd name="T3" fmla="*/ 11 h 37"/>
                <a:gd name="T4" fmla="*/ 26 w 32"/>
                <a:gd name="T5" fmla="*/ 7 h 37"/>
                <a:gd name="T6" fmla="*/ 25 w 32"/>
                <a:gd name="T7" fmla="*/ 14 h 37"/>
                <a:gd name="T8" fmla="*/ 25 w 32"/>
                <a:gd name="T9" fmla="*/ 14 h 37"/>
                <a:gd name="T10" fmla="*/ 31 w 32"/>
                <a:gd name="T11" fmla="*/ 15 h 37"/>
                <a:gd name="T12" fmla="*/ 32 w 32"/>
                <a:gd name="T13" fmla="*/ 10 h 37"/>
                <a:gd name="T14" fmla="*/ 23 w 32"/>
                <a:gd name="T15" fmla="*/ 0 h 37"/>
                <a:gd name="T16" fmla="*/ 16 w 32"/>
                <a:gd name="T17" fmla="*/ 7 h 37"/>
                <a:gd name="T18" fmla="*/ 17 w 32"/>
                <a:gd name="T19" fmla="*/ 17 h 37"/>
                <a:gd name="T20" fmla="*/ 22 w 32"/>
                <a:gd name="T21" fmla="*/ 22 h 37"/>
                <a:gd name="T22" fmla="*/ 22 w 32"/>
                <a:gd name="T23" fmla="*/ 22 h 37"/>
                <a:gd name="T24" fmla="*/ 16 w 32"/>
                <a:gd name="T25" fmla="*/ 31 h 37"/>
                <a:gd name="T26" fmla="*/ 15 w 32"/>
                <a:gd name="T27" fmla="*/ 31 h 37"/>
                <a:gd name="T28" fmla="*/ 6 w 32"/>
                <a:gd name="T29" fmla="*/ 6 h 37"/>
                <a:gd name="T30" fmla="*/ 0 w 32"/>
                <a:gd name="T31" fmla="*/ 6 h 37"/>
                <a:gd name="T32" fmla="*/ 13 w 32"/>
                <a:gd name="T33" fmla="*/ 36 h 37"/>
                <a:gd name="T34" fmla="*/ 14 w 32"/>
                <a:gd name="T35" fmla="*/ 37 h 37"/>
                <a:gd name="T36" fmla="*/ 17 w 32"/>
                <a:gd name="T37" fmla="*/ 36 h 37"/>
                <a:gd name="T38" fmla="*/ 27 w 32"/>
                <a:gd name="T39" fmla="*/ 24 h 37"/>
                <a:gd name="T40" fmla="*/ 28 w 32"/>
                <a:gd name="T41" fmla="*/ 23 h 37"/>
                <a:gd name="T42" fmla="*/ 31 w 32"/>
                <a:gd name="T43" fmla="*/ 23 h 37"/>
                <a:gd name="T44" fmla="*/ 31 w 32"/>
                <a:gd name="T4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7">
                  <a:moveTo>
                    <a:pt x="31" y="19"/>
                  </a:moveTo>
                  <a:cubicBezTo>
                    <a:pt x="26" y="20"/>
                    <a:pt x="21" y="17"/>
                    <a:pt x="21" y="11"/>
                  </a:cubicBezTo>
                  <a:cubicBezTo>
                    <a:pt x="21" y="5"/>
                    <a:pt x="25" y="5"/>
                    <a:pt x="26" y="7"/>
                  </a:cubicBezTo>
                  <a:cubicBezTo>
                    <a:pt x="26" y="10"/>
                    <a:pt x="26" y="12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6"/>
                    <a:pt x="30" y="16"/>
                    <a:pt x="31" y="15"/>
                  </a:cubicBezTo>
                  <a:cubicBezTo>
                    <a:pt x="31" y="14"/>
                    <a:pt x="32" y="12"/>
                    <a:pt x="32" y="10"/>
                  </a:cubicBezTo>
                  <a:cubicBezTo>
                    <a:pt x="32" y="3"/>
                    <a:pt x="28" y="0"/>
                    <a:pt x="23" y="0"/>
                  </a:cubicBezTo>
                  <a:cubicBezTo>
                    <a:pt x="19" y="1"/>
                    <a:pt x="16" y="4"/>
                    <a:pt x="16" y="7"/>
                  </a:cubicBezTo>
                  <a:cubicBezTo>
                    <a:pt x="15" y="10"/>
                    <a:pt x="15" y="14"/>
                    <a:pt x="17" y="17"/>
                  </a:cubicBezTo>
                  <a:cubicBezTo>
                    <a:pt x="18" y="19"/>
                    <a:pt x="20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5"/>
                    <a:pt x="18" y="28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9" y="23"/>
                    <a:pt x="7" y="15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28"/>
                    <a:pt x="13" y="36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6" y="37"/>
                    <a:pt x="17" y="36"/>
                  </a:cubicBezTo>
                  <a:cubicBezTo>
                    <a:pt x="19" y="35"/>
                    <a:pt x="24" y="30"/>
                    <a:pt x="27" y="24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3"/>
                    <a:pt x="31" y="23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7" name="กลุ่ม 2086"/>
          <p:cNvGrpSpPr/>
          <p:nvPr/>
        </p:nvGrpSpPr>
        <p:grpSpPr>
          <a:xfrm>
            <a:off x="4542921" y="3117835"/>
            <a:ext cx="494109" cy="494109"/>
            <a:chOff x="11896725" y="7939088"/>
            <a:chExt cx="1317625" cy="1317625"/>
          </a:xfrm>
        </p:grpSpPr>
        <p:sp>
          <p:nvSpPr>
            <p:cNvPr id="2076" name="Oval 50"/>
            <p:cNvSpPr>
              <a:spLocks noChangeArrowheads="1"/>
            </p:cNvSpPr>
            <p:nvPr/>
          </p:nvSpPr>
          <p:spPr bwMode="auto">
            <a:xfrm>
              <a:off x="11896725" y="7939088"/>
              <a:ext cx="1317625" cy="1317625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7" name="Oval 51"/>
            <p:cNvSpPr>
              <a:spLocks noChangeArrowheads="1"/>
            </p:cNvSpPr>
            <p:nvPr/>
          </p:nvSpPr>
          <p:spPr bwMode="auto">
            <a:xfrm>
              <a:off x="12279313" y="8475663"/>
              <a:ext cx="246062" cy="230188"/>
            </a:xfrm>
            <a:prstGeom prst="ellipse">
              <a:avLst/>
            </a:prstGeom>
            <a:solidFill>
              <a:srgbClr val="38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8" name="Oval 52"/>
            <p:cNvSpPr>
              <a:spLocks noChangeArrowheads="1"/>
            </p:cNvSpPr>
            <p:nvPr/>
          </p:nvSpPr>
          <p:spPr bwMode="auto">
            <a:xfrm>
              <a:off x="12585700" y="8475663"/>
              <a:ext cx="246062" cy="230188"/>
            </a:xfrm>
            <a:prstGeom prst="ellipse">
              <a:avLst/>
            </a:prstGeom>
            <a:solidFill>
              <a:srgbClr val="ED2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6" name="กลุ่ม 665"/>
          <p:cNvGrpSpPr/>
          <p:nvPr/>
        </p:nvGrpSpPr>
        <p:grpSpPr>
          <a:xfrm>
            <a:off x="3756514" y="1659320"/>
            <a:ext cx="493514" cy="494109"/>
            <a:chOff x="9799638" y="4049713"/>
            <a:chExt cx="1316037" cy="1317625"/>
          </a:xfrm>
        </p:grpSpPr>
        <p:sp>
          <p:nvSpPr>
            <p:cNvPr id="2079" name="Oval 53"/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56" name="Freeform 54"/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70" name="กลุ่ม 669"/>
          <p:cNvGrpSpPr/>
          <p:nvPr/>
        </p:nvGrpSpPr>
        <p:grpSpPr>
          <a:xfrm>
            <a:off x="6903335" y="1659320"/>
            <a:ext cx="493514" cy="494109"/>
            <a:chOff x="18191163" y="4049713"/>
            <a:chExt cx="1316037" cy="1317625"/>
          </a:xfrm>
        </p:grpSpPr>
        <p:sp>
          <p:nvSpPr>
            <p:cNvPr id="257" name="Oval 55"/>
            <p:cNvSpPr>
              <a:spLocks noChangeArrowheads="1"/>
            </p:cNvSpPr>
            <p:nvPr/>
          </p:nvSpPr>
          <p:spPr bwMode="auto">
            <a:xfrm>
              <a:off x="18191163" y="4049713"/>
              <a:ext cx="1316037" cy="1317625"/>
            </a:xfrm>
            <a:prstGeom prst="ellipse">
              <a:avLst/>
            </a:prstGeom>
            <a:solidFill>
              <a:srgbClr val="FBC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58" name="Oval 56"/>
            <p:cNvSpPr>
              <a:spLocks noChangeArrowheads="1"/>
            </p:cNvSpPr>
            <p:nvPr/>
          </p:nvSpPr>
          <p:spPr bwMode="auto">
            <a:xfrm>
              <a:off x="18603913" y="4800600"/>
              <a:ext cx="13811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59" name="Freeform 57"/>
            <p:cNvSpPr>
              <a:spLocks/>
            </p:cNvSpPr>
            <p:nvPr/>
          </p:nvSpPr>
          <p:spPr bwMode="auto">
            <a:xfrm>
              <a:off x="18603913" y="4616450"/>
              <a:ext cx="320675" cy="322263"/>
            </a:xfrm>
            <a:custGeom>
              <a:avLst/>
              <a:gdLst>
                <a:gd name="T0" fmla="*/ 0 w 21"/>
                <a:gd name="T1" fmla="*/ 6 h 21"/>
                <a:gd name="T2" fmla="*/ 15 w 21"/>
                <a:gd name="T3" fmla="*/ 21 h 21"/>
                <a:gd name="T4" fmla="*/ 21 w 21"/>
                <a:gd name="T5" fmla="*/ 21 h 21"/>
                <a:gd name="T6" fmla="*/ 0 w 21"/>
                <a:gd name="T7" fmla="*/ 0 h 21"/>
                <a:gd name="T8" fmla="*/ 0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6"/>
                  </a:moveTo>
                  <a:cubicBezTo>
                    <a:pt x="8" y="6"/>
                    <a:pt x="15" y="13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9"/>
                    <a:pt x="1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0" name="Freeform 58"/>
            <p:cNvSpPr>
              <a:spLocks/>
            </p:cNvSpPr>
            <p:nvPr/>
          </p:nvSpPr>
          <p:spPr bwMode="auto">
            <a:xfrm>
              <a:off x="18603913" y="4432300"/>
              <a:ext cx="490537" cy="506413"/>
            </a:xfrm>
            <a:custGeom>
              <a:avLst/>
              <a:gdLst>
                <a:gd name="T0" fmla="*/ 0 w 32"/>
                <a:gd name="T1" fmla="*/ 7 h 33"/>
                <a:gd name="T2" fmla="*/ 26 w 32"/>
                <a:gd name="T3" fmla="*/ 33 h 33"/>
                <a:gd name="T4" fmla="*/ 32 w 32"/>
                <a:gd name="T5" fmla="*/ 33 h 33"/>
                <a:gd name="T6" fmla="*/ 0 w 32"/>
                <a:gd name="T7" fmla="*/ 0 h 33"/>
                <a:gd name="T8" fmla="*/ 0 w 32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0" y="7"/>
                  </a:moveTo>
                  <a:cubicBezTo>
                    <a:pt x="14" y="7"/>
                    <a:pt x="26" y="19"/>
                    <a:pt x="2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71" name="กลุ่ม 670"/>
          <p:cNvGrpSpPr/>
          <p:nvPr/>
        </p:nvGrpSpPr>
        <p:grpSpPr>
          <a:xfrm>
            <a:off x="3756514" y="2388577"/>
            <a:ext cx="493514" cy="494109"/>
            <a:chOff x="9799638" y="5994400"/>
            <a:chExt cx="1316037" cy="1317625"/>
          </a:xfrm>
        </p:grpSpPr>
        <p:sp>
          <p:nvSpPr>
            <p:cNvPr id="261" name="Oval 59"/>
            <p:cNvSpPr>
              <a:spLocks noChangeArrowheads="1"/>
            </p:cNvSpPr>
            <p:nvPr/>
          </p:nvSpPr>
          <p:spPr bwMode="auto">
            <a:xfrm>
              <a:off x="9799638" y="5994400"/>
              <a:ext cx="1316037" cy="1317625"/>
            </a:xfrm>
            <a:prstGeom prst="ellipse">
              <a:avLst/>
            </a:prstGeom>
            <a:solidFill>
              <a:srgbClr val="49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2" name="Freeform 60"/>
            <p:cNvSpPr>
              <a:spLocks/>
            </p:cNvSpPr>
            <p:nvPr/>
          </p:nvSpPr>
          <p:spPr bwMode="auto">
            <a:xfrm>
              <a:off x="10304463" y="6408738"/>
              <a:ext cx="306387" cy="488950"/>
            </a:xfrm>
            <a:custGeom>
              <a:avLst/>
              <a:gdLst>
                <a:gd name="T0" fmla="*/ 193 w 193"/>
                <a:gd name="T1" fmla="*/ 0 h 308"/>
                <a:gd name="T2" fmla="*/ 135 w 193"/>
                <a:gd name="T3" fmla="*/ 0 h 308"/>
                <a:gd name="T4" fmla="*/ 97 w 193"/>
                <a:gd name="T5" fmla="*/ 58 h 308"/>
                <a:gd name="T6" fmla="*/ 0 w 193"/>
                <a:gd name="T7" fmla="*/ 58 h 308"/>
                <a:gd name="T8" fmla="*/ 0 w 193"/>
                <a:gd name="T9" fmla="*/ 135 h 308"/>
                <a:gd name="T10" fmla="*/ 58 w 193"/>
                <a:gd name="T11" fmla="*/ 135 h 308"/>
                <a:gd name="T12" fmla="*/ 0 w 193"/>
                <a:gd name="T13" fmla="*/ 250 h 308"/>
                <a:gd name="T14" fmla="*/ 0 w 193"/>
                <a:gd name="T15" fmla="*/ 308 h 308"/>
                <a:gd name="T16" fmla="*/ 58 w 193"/>
                <a:gd name="T17" fmla="*/ 308 h 308"/>
                <a:gd name="T18" fmla="*/ 87 w 193"/>
                <a:gd name="T19" fmla="*/ 241 h 308"/>
                <a:gd name="T20" fmla="*/ 193 w 193"/>
                <a:gd name="T21" fmla="*/ 241 h 308"/>
                <a:gd name="T22" fmla="*/ 193 w 193"/>
                <a:gd name="T23" fmla="*/ 164 h 308"/>
                <a:gd name="T24" fmla="*/ 135 w 193"/>
                <a:gd name="T25" fmla="*/ 164 h 308"/>
                <a:gd name="T26" fmla="*/ 193 w 193"/>
                <a:gd name="T27" fmla="*/ 48 h 308"/>
                <a:gd name="T28" fmla="*/ 193 w 193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08">
                  <a:moveTo>
                    <a:pt x="193" y="0"/>
                  </a:moveTo>
                  <a:lnTo>
                    <a:pt x="135" y="0"/>
                  </a:lnTo>
                  <a:lnTo>
                    <a:pt x="97" y="58"/>
                  </a:lnTo>
                  <a:lnTo>
                    <a:pt x="0" y="58"/>
                  </a:lnTo>
                  <a:lnTo>
                    <a:pt x="0" y="135"/>
                  </a:lnTo>
                  <a:lnTo>
                    <a:pt x="58" y="135"/>
                  </a:lnTo>
                  <a:lnTo>
                    <a:pt x="0" y="250"/>
                  </a:lnTo>
                  <a:lnTo>
                    <a:pt x="0" y="308"/>
                  </a:lnTo>
                  <a:lnTo>
                    <a:pt x="58" y="308"/>
                  </a:lnTo>
                  <a:lnTo>
                    <a:pt x="87" y="241"/>
                  </a:lnTo>
                  <a:lnTo>
                    <a:pt x="193" y="241"/>
                  </a:lnTo>
                  <a:lnTo>
                    <a:pt x="193" y="164"/>
                  </a:lnTo>
                  <a:lnTo>
                    <a:pt x="135" y="164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91" name="กลุ่ม 2090"/>
          <p:cNvGrpSpPr/>
          <p:nvPr/>
        </p:nvGrpSpPr>
        <p:grpSpPr>
          <a:xfrm>
            <a:off x="5329924" y="3847093"/>
            <a:ext cx="493514" cy="494109"/>
            <a:chOff x="13995400" y="9883775"/>
            <a:chExt cx="1316037" cy="1317625"/>
          </a:xfrm>
        </p:grpSpPr>
        <p:sp>
          <p:nvSpPr>
            <p:cNvPr id="263" name="Oval 61"/>
            <p:cNvSpPr>
              <a:spLocks noChangeArrowheads="1"/>
            </p:cNvSpPr>
            <p:nvPr/>
          </p:nvSpPr>
          <p:spPr bwMode="auto">
            <a:xfrm>
              <a:off x="13995400" y="9883775"/>
              <a:ext cx="1316037" cy="1317625"/>
            </a:xfrm>
            <a:prstGeom prst="ellipse">
              <a:avLst/>
            </a:prstGeom>
            <a:solidFill>
              <a:srgbClr val="F04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4" name="Freeform 62"/>
            <p:cNvSpPr>
              <a:spLocks noEditPoints="1"/>
            </p:cNvSpPr>
            <p:nvPr/>
          </p:nvSpPr>
          <p:spPr bwMode="auto">
            <a:xfrm>
              <a:off x="14377988" y="10328275"/>
              <a:ext cx="550862" cy="428625"/>
            </a:xfrm>
            <a:custGeom>
              <a:avLst/>
              <a:gdLst>
                <a:gd name="T0" fmla="*/ 18 w 36"/>
                <a:gd name="T1" fmla="*/ 0 h 28"/>
                <a:gd name="T2" fmla="*/ 10 w 36"/>
                <a:gd name="T3" fmla="*/ 8 h 28"/>
                <a:gd name="T4" fmla="*/ 10 w 36"/>
                <a:gd name="T5" fmla="*/ 19 h 28"/>
                <a:gd name="T6" fmla="*/ 8 w 36"/>
                <a:gd name="T7" fmla="*/ 21 h 28"/>
                <a:gd name="T8" fmla="*/ 6 w 36"/>
                <a:gd name="T9" fmla="*/ 19 h 28"/>
                <a:gd name="T10" fmla="*/ 6 w 36"/>
                <a:gd name="T11" fmla="*/ 14 h 28"/>
                <a:gd name="T12" fmla="*/ 0 w 36"/>
                <a:gd name="T13" fmla="*/ 14 h 28"/>
                <a:gd name="T14" fmla="*/ 0 w 36"/>
                <a:gd name="T15" fmla="*/ 19 h 28"/>
                <a:gd name="T16" fmla="*/ 8 w 36"/>
                <a:gd name="T17" fmla="*/ 28 h 28"/>
                <a:gd name="T18" fmla="*/ 16 w 36"/>
                <a:gd name="T19" fmla="*/ 19 h 28"/>
                <a:gd name="T20" fmla="*/ 16 w 36"/>
                <a:gd name="T21" fmla="*/ 8 h 28"/>
                <a:gd name="T22" fmla="*/ 18 w 36"/>
                <a:gd name="T23" fmla="*/ 6 h 28"/>
                <a:gd name="T24" fmla="*/ 20 w 36"/>
                <a:gd name="T25" fmla="*/ 8 h 28"/>
                <a:gd name="T26" fmla="*/ 20 w 36"/>
                <a:gd name="T27" fmla="*/ 10 h 28"/>
                <a:gd name="T28" fmla="*/ 22 w 36"/>
                <a:gd name="T29" fmla="*/ 11 h 28"/>
                <a:gd name="T30" fmla="*/ 26 w 36"/>
                <a:gd name="T31" fmla="*/ 10 h 28"/>
                <a:gd name="T32" fmla="*/ 26 w 36"/>
                <a:gd name="T33" fmla="*/ 8 h 28"/>
                <a:gd name="T34" fmla="*/ 18 w 36"/>
                <a:gd name="T35" fmla="*/ 0 h 28"/>
                <a:gd name="T36" fmla="*/ 20 w 36"/>
                <a:gd name="T37" fmla="*/ 14 h 28"/>
                <a:gd name="T38" fmla="*/ 20 w 36"/>
                <a:gd name="T39" fmla="*/ 19 h 28"/>
                <a:gd name="T40" fmla="*/ 28 w 36"/>
                <a:gd name="T41" fmla="*/ 28 h 28"/>
                <a:gd name="T42" fmla="*/ 36 w 36"/>
                <a:gd name="T43" fmla="*/ 19 h 28"/>
                <a:gd name="T44" fmla="*/ 36 w 36"/>
                <a:gd name="T45" fmla="*/ 14 h 28"/>
                <a:gd name="T46" fmla="*/ 30 w 36"/>
                <a:gd name="T47" fmla="*/ 14 h 28"/>
                <a:gd name="T48" fmla="*/ 30 w 36"/>
                <a:gd name="T49" fmla="*/ 19 h 28"/>
                <a:gd name="T50" fmla="*/ 28 w 36"/>
                <a:gd name="T51" fmla="*/ 21 h 28"/>
                <a:gd name="T52" fmla="*/ 26 w 36"/>
                <a:gd name="T53" fmla="*/ 19 h 28"/>
                <a:gd name="T54" fmla="*/ 26 w 36"/>
                <a:gd name="T55" fmla="*/ 14 h 28"/>
                <a:gd name="T56" fmla="*/ 22 w 36"/>
                <a:gd name="T57" fmla="*/ 15 h 28"/>
                <a:gd name="T58" fmla="*/ 20 w 36"/>
                <a:gd name="T5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8">
                  <a:moveTo>
                    <a:pt x="18" y="0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3" y="28"/>
                    <a:pt x="8" y="28"/>
                  </a:cubicBezTo>
                  <a:cubicBezTo>
                    <a:pt x="12" y="28"/>
                    <a:pt x="16" y="24"/>
                    <a:pt x="16" y="1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2" y="0"/>
                    <a:pt x="18" y="0"/>
                  </a:cubicBezTo>
                  <a:close/>
                  <a:moveTo>
                    <a:pt x="20" y="14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24"/>
                    <a:pt x="23" y="28"/>
                    <a:pt x="28" y="28"/>
                  </a:cubicBezTo>
                  <a:cubicBezTo>
                    <a:pt x="32" y="28"/>
                    <a:pt x="36" y="24"/>
                    <a:pt x="36" y="1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6" y="21"/>
                    <a:pt x="26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90" name="กลุ่ม 2089"/>
          <p:cNvGrpSpPr/>
          <p:nvPr/>
        </p:nvGrpSpPr>
        <p:grpSpPr>
          <a:xfrm>
            <a:off x="4542921" y="3847093"/>
            <a:ext cx="494109" cy="494109"/>
            <a:chOff x="11896725" y="9883775"/>
            <a:chExt cx="1317625" cy="1317625"/>
          </a:xfrm>
        </p:grpSpPr>
        <p:sp>
          <p:nvSpPr>
            <p:cNvPr id="265" name="Oval 63"/>
            <p:cNvSpPr>
              <a:spLocks noChangeArrowheads="1"/>
            </p:cNvSpPr>
            <p:nvPr/>
          </p:nvSpPr>
          <p:spPr bwMode="auto">
            <a:xfrm>
              <a:off x="11896725" y="9883775"/>
              <a:ext cx="1317625" cy="1317625"/>
            </a:xfrm>
            <a:prstGeom prst="ellipse">
              <a:avLst/>
            </a:prstGeom>
            <a:solidFill>
              <a:srgbClr val="38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6" name="Freeform 64"/>
            <p:cNvSpPr>
              <a:spLocks/>
            </p:cNvSpPr>
            <p:nvPr/>
          </p:nvSpPr>
          <p:spPr bwMode="auto">
            <a:xfrm>
              <a:off x="12311063" y="10344150"/>
              <a:ext cx="198437" cy="182563"/>
            </a:xfrm>
            <a:custGeom>
              <a:avLst/>
              <a:gdLst>
                <a:gd name="T0" fmla="*/ 125 w 125"/>
                <a:gd name="T1" fmla="*/ 115 h 115"/>
                <a:gd name="T2" fmla="*/ 125 w 125"/>
                <a:gd name="T3" fmla="*/ 0 h 115"/>
                <a:gd name="T4" fmla="*/ 0 w 125"/>
                <a:gd name="T5" fmla="*/ 9 h 115"/>
                <a:gd name="T6" fmla="*/ 0 w 125"/>
                <a:gd name="T7" fmla="*/ 115 h 115"/>
                <a:gd name="T8" fmla="*/ 125 w 12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5">
                  <a:moveTo>
                    <a:pt x="125" y="115"/>
                  </a:moveTo>
                  <a:lnTo>
                    <a:pt x="125" y="0"/>
                  </a:lnTo>
                  <a:lnTo>
                    <a:pt x="0" y="9"/>
                  </a:lnTo>
                  <a:lnTo>
                    <a:pt x="0" y="115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7" name="Freeform 65"/>
            <p:cNvSpPr>
              <a:spLocks/>
            </p:cNvSpPr>
            <p:nvPr/>
          </p:nvSpPr>
          <p:spPr bwMode="auto">
            <a:xfrm>
              <a:off x="12311063" y="10542588"/>
              <a:ext cx="198437" cy="200025"/>
            </a:xfrm>
            <a:custGeom>
              <a:avLst/>
              <a:gdLst>
                <a:gd name="T0" fmla="*/ 0 w 125"/>
                <a:gd name="T1" fmla="*/ 0 h 126"/>
                <a:gd name="T2" fmla="*/ 0 w 125"/>
                <a:gd name="T3" fmla="*/ 106 h 126"/>
                <a:gd name="T4" fmla="*/ 125 w 125"/>
                <a:gd name="T5" fmla="*/ 126 h 126"/>
                <a:gd name="T6" fmla="*/ 125 w 125"/>
                <a:gd name="T7" fmla="*/ 0 h 126"/>
                <a:gd name="T8" fmla="*/ 0 w 12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0" y="0"/>
                  </a:moveTo>
                  <a:lnTo>
                    <a:pt x="0" y="106"/>
                  </a:lnTo>
                  <a:lnTo>
                    <a:pt x="125" y="126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8" name="Freeform 66"/>
            <p:cNvSpPr>
              <a:spLocks/>
            </p:cNvSpPr>
            <p:nvPr/>
          </p:nvSpPr>
          <p:spPr bwMode="auto">
            <a:xfrm>
              <a:off x="12525375" y="10542588"/>
              <a:ext cx="260350" cy="230188"/>
            </a:xfrm>
            <a:custGeom>
              <a:avLst/>
              <a:gdLst>
                <a:gd name="T0" fmla="*/ 0 w 164"/>
                <a:gd name="T1" fmla="*/ 0 h 145"/>
                <a:gd name="T2" fmla="*/ 0 w 164"/>
                <a:gd name="T3" fmla="*/ 126 h 145"/>
                <a:gd name="T4" fmla="*/ 164 w 164"/>
                <a:gd name="T5" fmla="*/ 145 h 145"/>
                <a:gd name="T6" fmla="*/ 164 w 164"/>
                <a:gd name="T7" fmla="*/ 0 h 145"/>
                <a:gd name="T8" fmla="*/ 0 w 16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5">
                  <a:moveTo>
                    <a:pt x="0" y="0"/>
                  </a:moveTo>
                  <a:lnTo>
                    <a:pt x="0" y="126"/>
                  </a:lnTo>
                  <a:lnTo>
                    <a:pt x="164" y="145"/>
                  </a:lnTo>
                  <a:lnTo>
                    <a:pt x="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9" name="Freeform 67"/>
            <p:cNvSpPr>
              <a:spLocks/>
            </p:cNvSpPr>
            <p:nvPr/>
          </p:nvSpPr>
          <p:spPr bwMode="auto">
            <a:xfrm>
              <a:off x="12525375" y="10298113"/>
              <a:ext cx="260350" cy="228600"/>
            </a:xfrm>
            <a:custGeom>
              <a:avLst/>
              <a:gdLst>
                <a:gd name="T0" fmla="*/ 164 w 164"/>
                <a:gd name="T1" fmla="*/ 144 h 144"/>
                <a:gd name="T2" fmla="*/ 164 w 164"/>
                <a:gd name="T3" fmla="*/ 0 h 144"/>
                <a:gd name="T4" fmla="*/ 0 w 164"/>
                <a:gd name="T5" fmla="*/ 19 h 144"/>
                <a:gd name="T6" fmla="*/ 0 w 164"/>
                <a:gd name="T7" fmla="*/ 144 h 144"/>
                <a:gd name="T8" fmla="*/ 164 w 1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164" y="144"/>
                  </a:moveTo>
                  <a:lnTo>
                    <a:pt x="164" y="0"/>
                  </a:lnTo>
                  <a:lnTo>
                    <a:pt x="0" y="19"/>
                  </a:lnTo>
                  <a:lnTo>
                    <a:pt x="0" y="144"/>
                  </a:lnTo>
                  <a:lnTo>
                    <a:pt x="16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9" name="กลุ่ม 2088"/>
          <p:cNvGrpSpPr/>
          <p:nvPr/>
        </p:nvGrpSpPr>
        <p:grpSpPr>
          <a:xfrm>
            <a:off x="3756514" y="3847093"/>
            <a:ext cx="493514" cy="494109"/>
            <a:chOff x="9799638" y="9883775"/>
            <a:chExt cx="1316037" cy="1317625"/>
          </a:xfrm>
        </p:grpSpPr>
        <p:sp>
          <p:nvSpPr>
            <p:cNvPr id="270" name="Oval 68"/>
            <p:cNvSpPr>
              <a:spLocks noChangeArrowheads="1"/>
            </p:cNvSpPr>
            <p:nvPr/>
          </p:nvSpPr>
          <p:spPr bwMode="auto">
            <a:xfrm>
              <a:off x="9799638" y="9883775"/>
              <a:ext cx="1316037" cy="1317625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71" name="Freeform 69"/>
            <p:cNvSpPr>
              <a:spLocks/>
            </p:cNvSpPr>
            <p:nvPr/>
          </p:nvSpPr>
          <p:spPr bwMode="auto">
            <a:xfrm>
              <a:off x="10212388" y="10374313"/>
              <a:ext cx="474662" cy="444500"/>
            </a:xfrm>
            <a:custGeom>
              <a:avLst/>
              <a:gdLst>
                <a:gd name="T0" fmla="*/ 31 w 31"/>
                <a:gd name="T1" fmla="*/ 19 h 29"/>
                <a:gd name="T2" fmla="*/ 22 w 31"/>
                <a:gd name="T3" fmla="*/ 28 h 29"/>
                <a:gd name="T4" fmla="*/ 15 w 31"/>
                <a:gd name="T5" fmla="*/ 27 h 29"/>
                <a:gd name="T6" fmla="*/ 11 w 31"/>
                <a:gd name="T7" fmla="*/ 28 h 29"/>
                <a:gd name="T8" fmla="*/ 5 w 31"/>
                <a:gd name="T9" fmla="*/ 24 h 29"/>
                <a:gd name="T10" fmla="*/ 2 w 31"/>
                <a:gd name="T11" fmla="*/ 20 h 29"/>
                <a:gd name="T12" fmla="*/ 1 w 31"/>
                <a:gd name="T13" fmla="*/ 8 h 29"/>
                <a:gd name="T14" fmla="*/ 7 w 31"/>
                <a:gd name="T15" fmla="*/ 2 h 29"/>
                <a:gd name="T16" fmla="*/ 15 w 31"/>
                <a:gd name="T17" fmla="*/ 3 h 29"/>
                <a:gd name="T18" fmla="*/ 19 w 31"/>
                <a:gd name="T19" fmla="*/ 2 h 29"/>
                <a:gd name="T20" fmla="*/ 30 w 31"/>
                <a:gd name="T21" fmla="*/ 5 h 29"/>
                <a:gd name="T22" fmla="*/ 30 w 31"/>
                <a:gd name="T23" fmla="*/ 5 h 29"/>
                <a:gd name="T24" fmla="*/ 31 w 31"/>
                <a:gd name="T25" fmla="*/ 19 h 29"/>
                <a:gd name="T26" fmla="*/ 31 w 31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">
                  <a:moveTo>
                    <a:pt x="31" y="19"/>
                  </a:moveTo>
                  <a:cubicBezTo>
                    <a:pt x="29" y="23"/>
                    <a:pt x="26" y="29"/>
                    <a:pt x="22" y="28"/>
                  </a:cubicBezTo>
                  <a:cubicBezTo>
                    <a:pt x="19" y="28"/>
                    <a:pt x="18" y="26"/>
                    <a:pt x="15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8" y="28"/>
                    <a:pt x="6" y="26"/>
                    <a:pt x="5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1" y="16"/>
                    <a:pt x="0" y="12"/>
                    <a:pt x="1" y="8"/>
                  </a:cubicBezTo>
                  <a:cubicBezTo>
                    <a:pt x="2" y="5"/>
                    <a:pt x="4" y="3"/>
                    <a:pt x="7" y="2"/>
                  </a:cubicBezTo>
                  <a:cubicBezTo>
                    <a:pt x="11" y="0"/>
                    <a:pt x="14" y="2"/>
                    <a:pt x="15" y="3"/>
                  </a:cubicBezTo>
                  <a:cubicBezTo>
                    <a:pt x="17" y="3"/>
                    <a:pt x="17" y="2"/>
                    <a:pt x="19" y="2"/>
                  </a:cubicBezTo>
                  <a:cubicBezTo>
                    <a:pt x="22" y="1"/>
                    <a:pt x="27" y="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9"/>
                    <a:pt x="25" y="15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72" name="Freeform 70"/>
            <p:cNvSpPr>
              <a:spLocks/>
            </p:cNvSpPr>
            <p:nvPr/>
          </p:nvSpPr>
          <p:spPr bwMode="auto">
            <a:xfrm>
              <a:off x="10442575" y="10266363"/>
              <a:ext cx="122237" cy="138113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2 h 9"/>
                <a:gd name="T4" fmla="*/ 1 w 8"/>
                <a:gd name="T5" fmla="*/ 9 h 9"/>
                <a:gd name="T6" fmla="*/ 1 w 8"/>
                <a:gd name="T7" fmla="*/ 9 h 9"/>
                <a:gd name="T8" fmla="*/ 0 w 8"/>
                <a:gd name="T9" fmla="*/ 7 h 9"/>
                <a:gd name="T10" fmla="*/ 7 w 8"/>
                <a:gd name="T11" fmla="*/ 0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4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4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92" name="กลุ่ม 2091"/>
          <p:cNvGrpSpPr/>
          <p:nvPr/>
        </p:nvGrpSpPr>
        <p:grpSpPr>
          <a:xfrm>
            <a:off x="6116333" y="3847093"/>
            <a:ext cx="494109" cy="494109"/>
            <a:chOff x="16092488" y="9883775"/>
            <a:chExt cx="1317625" cy="1317625"/>
          </a:xfrm>
        </p:grpSpPr>
        <p:sp>
          <p:nvSpPr>
            <p:cNvPr id="275" name="Oval 71"/>
            <p:cNvSpPr>
              <a:spLocks noChangeArrowheads="1"/>
            </p:cNvSpPr>
            <p:nvPr/>
          </p:nvSpPr>
          <p:spPr bwMode="auto">
            <a:xfrm>
              <a:off x="16092488" y="9883775"/>
              <a:ext cx="1317625" cy="1317625"/>
            </a:xfrm>
            <a:prstGeom prst="ellipse">
              <a:avLst/>
            </a:prstGeom>
            <a:solidFill>
              <a:srgbClr val="82B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56" name="Freeform 72"/>
            <p:cNvSpPr>
              <a:spLocks/>
            </p:cNvSpPr>
            <p:nvPr/>
          </p:nvSpPr>
          <p:spPr bwMode="auto">
            <a:xfrm>
              <a:off x="16475075" y="10282238"/>
              <a:ext cx="582612" cy="550863"/>
            </a:xfrm>
            <a:custGeom>
              <a:avLst/>
              <a:gdLst>
                <a:gd name="T0" fmla="*/ 10 w 38"/>
                <a:gd name="T1" fmla="*/ 21 h 36"/>
                <a:gd name="T2" fmla="*/ 10 w 38"/>
                <a:gd name="T3" fmla="*/ 18 h 36"/>
                <a:gd name="T4" fmla="*/ 18 w 38"/>
                <a:gd name="T5" fmla="*/ 3 h 36"/>
                <a:gd name="T6" fmla="*/ 25 w 38"/>
                <a:gd name="T7" fmla="*/ 0 h 36"/>
                <a:gd name="T8" fmla="*/ 29 w 38"/>
                <a:gd name="T9" fmla="*/ 1 h 36"/>
                <a:gd name="T10" fmla="*/ 31 w 38"/>
                <a:gd name="T11" fmla="*/ 5 h 36"/>
                <a:gd name="T12" fmla="*/ 13 w 38"/>
                <a:gd name="T13" fmla="*/ 32 h 36"/>
                <a:gd name="T14" fmla="*/ 7 w 38"/>
                <a:gd name="T15" fmla="*/ 9 h 36"/>
                <a:gd name="T16" fmla="*/ 8 w 38"/>
                <a:gd name="T17" fmla="*/ 10 h 36"/>
                <a:gd name="T18" fmla="*/ 10 w 38"/>
                <a:gd name="T19" fmla="*/ 21 h 36"/>
                <a:gd name="T20" fmla="*/ 10 w 38"/>
                <a:gd name="T2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6">
                  <a:moveTo>
                    <a:pt x="10" y="21"/>
                  </a:moveTo>
                  <a:cubicBezTo>
                    <a:pt x="10" y="20"/>
                    <a:pt x="10" y="19"/>
                    <a:pt x="10" y="18"/>
                  </a:cubicBezTo>
                  <a:cubicBezTo>
                    <a:pt x="11" y="12"/>
                    <a:pt x="13" y="7"/>
                    <a:pt x="18" y="3"/>
                  </a:cubicBezTo>
                  <a:cubicBezTo>
                    <a:pt x="20" y="1"/>
                    <a:pt x="21" y="1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8" y="27"/>
                    <a:pt x="24" y="36"/>
                    <a:pt x="13" y="32"/>
                  </a:cubicBezTo>
                  <a:cubicBezTo>
                    <a:pt x="3" y="29"/>
                    <a:pt x="0" y="16"/>
                    <a:pt x="7" y="9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6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93" name="กลุ่ม 2092"/>
          <p:cNvGrpSpPr/>
          <p:nvPr/>
        </p:nvGrpSpPr>
        <p:grpSpPr>
          <a:xfrm>
            <a:off x="6903335" y="3847093"/>
            <a:ext cx="493514" cy="494109"/>
            <a:chOff x="18191163" y="9883775"/>
            <a:chExt cx="1316037" cy="1317625"/>
          </a:xfrm>
        </p:grpSpPr>
        <p:sp>
          <p:nvSpPr>
            <p:cNvPr id="657" name="Oval 73"/>
            <p:cNvSpPr>
              <a:spLocks noChangeArrowheads="1"/>
            </p:cNvSpPr>
            <p:nvPr/>
          </p:nvSpPr>
          <p:spPr bwMode="auto">
            <a:xfrm>
              <a:off x="18191163" y="9883775"/>
              <a:ext cx="1316037" cy="1317625"/>
            </a:xfrm>
            <a:prstGeom prst="ellipse">
              <a:avLst/>
            </a:prstGeom>
            <a:solidFill>
              <a:srgbClr val="53A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58" name="Freeform 74"/>
            <p:cNvSpPr>
              <a:spLocks/>
            </p:cNvSpPr>
            <p:nvPr/>
          </p:nvSpPr>
          <p:spPr bwMode="auto">
            <a:xfrm>
              <a:off x="18542000" y="10282238"/>
              <a:ext cx="292100" cy="520700"/>
            </a:xfrm>
            <a:custGeom>
              <a:avLst/>
              <a:gdLst>
                <a:gd name="T0" fmla="*/ 184 w 184"/>
                <a:gd name="T1" fmla="*/ 106 h 328"/>
                <a:gd name="T2" fmla="*/ 58 w 184"/>
                <a:gd name="T3" fmla="*/ 328 h 328"/>
                <a:gd name="T4" fmla="*/ 0 w 184"/>
                <a:gd name="T5" fmla="*/ 212 h 328"/>
                <a:gd name="T6" fmla="*/ 126 w 184"/>
                <a:gd name="T7" fmla="*/ 0 h 328"/>
                <a:gd name="T8" fmla="*/ 184 w 184"/>
                <a:gd name="T9" fmla="*/ 1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8">
                  <a:moveTo>
                    <a:pt x="184" y="106"/>
                  </a:moveTo>
                  <a:lnTo>
                    <a:pt x="58" y="328"/>
                  </a:lnTo>
                  <a:lnTo>
                    <a:pt x="0" y="212"/>
                  </a:lnTo>
                  <a:lnTo>
                    <a:pt x="126" y="0"/>
                  </a:lnTo>
                  <a:lnTo>
                    <a:pt x="18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59" name="Freeform 75"/>
            <p:cNvSpPr>
              <a:spLocks/>
            </p:cNvSpPr>
            <p:nvPr/>
          </p:nvSpPr>
          <p:spPr bwMode="auto">
            <a:xfrm>
              <a:off x="18756313" y="10266363"/>
              <a:ext cx="398462" cy="352425"/>
            </a:xfrm>
            <a:custGeom>
              <a:avLst/>
              <a:gdLst>
                <a:gd name="T0" fmla="*/ 251 w 251"/>
                <a:gd name="T1" fmla="*/ 222 h 222"/>
                <a:gd name="T2" fmla="*/ 126 w 251"/>
                <a:gd name="T3" fmla="*/ 222 h 222"/>
                <a:gd name="T4" fmla="*/ 0 w 251"/>
                <a:gd name="T5" fmla="*/ 0 h 222"/>
                <a:gd name="T6" fmla="*/ 126 w 251"/>
                <a:gd name="T7" fmla="*/ 0 h 222"/>
                <a:gd name="T8" fmla="*/ 251 w 25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2">
                  <a:moveTo>
                    <a:pt x="251" y="222"/>
                  </a:moveTo>
                  <a:lnTo>
                    <a:pt x="126" y="222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25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60" name="Freeform 76"/>
            <p:cNvSpPr>
              <a:spLocks/>
            </p:cNvSpPr>
            <p:nvPr/>
          </p:nvSpPr>
          <p:spPr bwMode="auto">
            <a:xfrm>
              <a:off x="18649950" y="10634663"/>
              <a:ext cx="504825" cy="168275"/>
            </a:xfrm>
            <a:custGeom>
              <a:avLst/>
              <a:gdLst>
                <a:gd name="T0" fmla="*/ 318 w 318"/>
                <a:gd name="T1" fmla="*/ 0 h 106"/>
                <a:gd name="T2" fmla="*/ 260 w 318"/>
                <a:gd name="T3" fmla="*/ 106 h 106"/>
                <a:gd name="T4" fmla="*/ 0 w 318"/>
                <a:gd name="T5" fmla="*/ 106 h 106"/>
                <a:gd name="T6" fmla="*/ 67 w 318"/>
                <a:gd name="T7" fmla="*/ 0 h 106"/>
                <a:gd name="T8" fmla="*/ 318 w 31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06">
                  <a:moveTo>
                    <a:pt x="318" y="0"/>
                  </a:moveTo>
                  <a:lnTo>
                    <a:pt x="260" y="106"/>
                  </a:lnTo>
                  <a:lnTo>
                    <a:pt x="0" y="106"/>
                  </a:lnTo>
                  <a:lnTo>
                    <a:pt x="67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6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6" name="Google Shape;12406;p23"/>
          <p:cNvGrpSpPr/>
          <p:nvPr/>
        </p:nvGrpSpPr>
        <p:grpSpPr>
          <a:xfrm>
            <a:off x="1765469" y="1821418"/>
            <a:ext cx="370100" cy="250625"/>
            <a:chOff x="980425" y="4196875"/>
            <a:chExt cx="370100" cy="250625"/>
          </a:xfrm>
        </p:grpSpPr>
        <p:sp>
          <p:nvSpPr>
            <p:cNvPr id="12407" name="Google Shape;12407;p23"/>
            <p:cNvSpPr/>
            <p:nvPr/>
          </p:nvSpPr>
          <p:spPr>
            <a:xfrm>
              <a:off x="1154775" y="4246525"/>
              <a:ext cx="129650" cy="103900"/>
            </a:xfrm>
            <a:custGeom>
              <a:avLst/>
              <a:gdLst/>
              <a:ahLst/>
              <a:cxnLst/>
              <a:rect l="l" t="t" r="r" b="b"/>
              <a:pathLst>
                <a:path w="5186" h="4156" extrusionOk="0">
                  <a:moveTo>
                    <a:pt x="2747" y="422"/>
                  </a:moveTo>
                  <a:cubicBezTo>
                    <a:pt x="3241" y="422"/>
                    <a:pt x="3735" y="669"/>
                    <a:pt x="4044" y="1070"/>
                  </a:cubicBezTo>
                  <a:cubicBezTo>
                    <a:pt x="4321" y="1409"/>
                    <a:pt x="4445" y="1872"/>
                    <a:pt x="4383" y="2304"/>
                  </a:cubicBezTo>
                  <a:cubicBezTo>
                    <a:pt x="4269" y="3170"/>
                    <a:pt x="3534" y="3733"/>
                    <a:pt x="2747" y="3733"/>
                  </a:cubicBezTo>
                  <a:cubicBezTo>
                    <a:pt x="2467" y="3733"/>
                    <a:pt x="2181" y="3662"/>
                    <a:pt x="1914" y="3508"/>
                  </a:cubicBezTo>
                  <a:cubicBezTo>
                    <a:pt x="896" y="2921"/>
                    <a:pt x="803" y="1502"/>
                    <a:pt x="1729" y="761"/>
                  </a:cubicBezTo>
                  <a:cubicBezTo>
                    <a:pt x="2007" y="545"/>
                    <a:pt x="2377" y="422"/>
                    <a:pt x="2747" y="422"/>
                  </a:cubicBezTo>
                  <a:close/>
                  <a:moveTo>
                    <a:pt x="2757" y="1"/>
                  </a:moveTo>
                  <a:cubicBezTo>
                    <a:pt x="2314" y="1"/>
                    <a:pt x="1865" y="144"/>
                    <a:pt x="1482" y="453"/>
                  </a:cubicBezTo>
                  <a:cubicBezTo>
                    <a:pt x="1" y="1594"/>
                    <a:pt x="649" y="3909"/>
                    <a:pt x="2470" y="4156"/>
                  </a:cubicBezTo>
                  <a:lnTo>
                    <a:pt x="2747" y="4156"/>
                  </a:lnTo>
                  <a:cubicBezTo>
                    <a:pt x="4167" y="4156"/>
                    <a:pt x="5186" y="2767"/>
                    <a:pt x="4723" y="1409"/>
                  </a:cubicBezTo>
                  <a:cubicBezTo>
                    <a:pt x="4419" y="519"/>
                    <a:pt x="3599" y="1"/>
                    <a:pt x="27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08" name="Google Shape;12408;p23"/>
            <p:cNvSpPr/>
            <p:nvPr/>
          </p:nvSpPr>
          <p:spPr>
            <a:xfrm>
              <a:off x="1199775" y="4267525"/>
              <a:ext cx="51200" cy="20950"/>
            </a:xfrm>
            <a:custGeom>
              <a:avLst/>
              <a:gdLst/>
              <a:ahLst/>
              <a:cxnLst/>
              <a:rect l="l" t="t" r="r" b="b"/>
              <a:pathLst>
                <a:path w="2048" h="838" extrusionOk="0">
                  <a:moveTo>
                    <a:pt x="925" y="1"/>
                  </a:moveTo>
                  <a:cubicBezTo>
                    <a:pt x="664" y="1"/>
                    <a:pt x="402" y="85"/>
                    <a:pt x="176" y="261"/>
                  </a:cubicBezTo>
                  <a:cubicBezTo>
                    <a:pt x="1" y="411"/>
                    <a:pt x="130" y="642"/>
                    <a:pt x="300" y="642"/>
                  </a:cubicBezTo>
                  <a:cubicBezTo>
                    <a:pt x="340" y="642"/>
                    <a:pt x="382" y="629"/>
                    <a:pt x="423" y="600"/>
                  </a:cubicBezTo>
                  <a:cubicBezTo>
                    <a:pt x="577" y="484"/>
                    <a:pt x="759" y="427"/>
                    <a:pt x="938" y="427"/>
                  </a:cubicBezTo>
                  <a:cubicBezTo>
                    <a:pt x="1188" y="427"/>
                    <a:pt x="1434" y="538"/>
                    <a:pt x="1596" y="754"/>
                  </a:cubicBezTo>
                  <a:cubicBezTo>
                    <a:pt x="1646" y="813"/>
                    <a:pt x="1706" y="838"/>
                    <a:pt x="1763" y="838"/>
                  </a:cubicBezTo>
                  <a:cubicBezTo>
                    <a:pt x="1915" y="838"/>
                    <a:pt x="2047" y="665"/>
                    <a:pt x="1935" y="508"/>
                  </a:cubicBezTo>
                  <a:cubicBezTo>
                    <a:pt x="1679" y="178"/>
                    <a:pt x="1304" y="1"/>
                    <a:pt x="9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09" name="Google Shape;12409;p23"/>
            <p:cNvSpPr/>
            <p:nvPr/>
          </p:nvSpPr>
          <p:spPr>
            <a:xfrm>
              <a:off x="980425" y="4196875"/>
              <a:ext cx="370100" cy="250625"/>
            </a:xfrm>
            <a:custGeom>
              <a:avLst/>
              <a:gdLst/>
              <a:ahLst/>
              <a:cxnLst/>
              <a:rect l="l" t="t" r="r" b="b"/>
              <a:pathLst>
                <a:path w="14804" h="10025" extrusionOk="0">
                  <a:moveTo>
                    <a:pt x="11666" y="6235"/>
                  </a:moveTo>
                  <a:lnTo>
                    <a:pt x="11974" y="6636"/>
                  </a:lnTo>
                  <a:lnTo>
                    <a:pt x="11604" y="6913"/>
                  </a:lnTo>
                  <a:lnTo>
                    <a:pt x="11295" y="6512"/>
                  </a:lnTo>
                  <a:cubicBezTo>
                    <a:pt x="11357" y="6481"/>
                    <a:pt x="11419" y="6420"/>
                    <a:pt x="11481" y="6389"/>
                  </a:cubicBezTo>
                  <a:cubicBezTo>
                    <a:pt x="11542" y="6327"/>
                    <a:pt x="11604" y="6296"/>
                    <a:pt x="11666" y="6235"/>
                  </a:cubicBezTo>
                  <a:close/>
                  <a:moveTo>
                    <a:pt x="12701" y="6716"/>
                  </a:moveTo>
                  <a:cubicBezTo>
                    <a:pt x="12752" y="6716"/>
                    <a:pt x="12805" y="6739"/>
                    <a:pt x="12839" y="6790"/>
                  </a:cubicBezTo>
                  <a:cubicBezTo>
                    <a:pt x="12900" y="6883"/>
                    <a:pt x="12869" y="6975"/>
                    <a:pt x="12808" y="7037"/>
                  </a:cubicBezTo>
                  <a:lnTo>
                    <a:pt x="11789" y="7808"/>
                  </a:lnTo>
                  <a:cubicBezTo>
                    <a:pt x="11748" y="7836"/>
                    <a:pt x="11700" y="7851"/>
                    <a:pt x="11654" y="7851"/>
                  </a:cubicBezTo>
                  <a:cubicBezTo>
                    <a:pt x="11598" y="7851"/>
                    <a:pt x="11545" y="7829"/>
                    <a:pt x="11511" y="7778"/>
                  </a:cubicBezTo>
                  <a:cubicBezTo>
                    <a:pt x="11450" y="7716"/>
                    <a:pt x="11481" y="7592"/>
                    <a:pt x="11542" y="7531"/>
                  </a:cubicBezTo>
                  <a:lnTo>
                    <a:pt x="12592" y="6759"/>
                  </a:lnTo>
                  <a:cubicBezTo>
                    <a:pt x="12619" y="6731"/>
                    <a:pt x="12660" y="6716"/>
                    <a:pt x="12701" y="6716"/>
                  </a:cubicBezTo>
                  <a:close/>
                  <a:moveTo>
                    <a:pt x="12839" y="7562"/>
                  </a:moveTo>
                  <a:lnTo>
                    <a:pt x="13980" y="9012"/>
                  </a:lnTo>
                  <a:cubicBezTo>
                    <a:pt x="14042" y="9105"/>
                    <a:pt x="14073" y="9197"/>
                    <a:pt x="14042" y="9290"/>
                  </a:cubicBezTo>
                  <a:cubicBezTo>
                    <a:pt x="14003" y="9484"/>
                    <a:pt x="13842" y="9593"/>
                    <a:pt x="13674" y="9593"/>
                  </a:cubicBezTo>
                  <a:cubicBezTo>
                    <a:pt x="13575" y="9593"/>
                    <a:pt x="13474" y="9555"/>
                    <a:pt x="13394" y="9475"/>
                  </a:cubicBezTo>
                  <a:lnTo>
                    <a:pt x="12252" y="7994"/>
                  </a:lnTo>
                  <a:lnTo>
                    <a:pt x="12839" y="7562"/>
                  </a:lnTo>
                  <a:close/>
                  <a:moveTo>
                    <a:pt x="1883" y="0"/>
                  </a:moveTo>
                  <a:cubicBezTo>
                    <a:pt x="864" y="0"/>
                    <a:pt x="0" y="834"/>
                    <a:pt x="0" y="1883"/>
                  </a:cubicBezTo>
                  <a:cubicBezTo>
                    <a:pt x="0" y="2932"/>
                    <a:pt x="833" y="3766"/>
                    <a:pt x="1883" y="3766"/>
                  </a:cubicBezTo>
                  <a:lnTo>
                    <a:pt x="6820" y="3766"/>
                  </a:lnTo>
                  <a:cubicBezTo>
                    <a:pt x="6666" y="5340"/>
                    <a:pt x="7777" y="6728"/>
                    <a:pt x="9351" y="6944"/>
                  </a:cubicBezTo>
                  <a:cubicBezTo>
                    <a:pt x="9475" y="6975"/>
                    <a:pt x="9598" y="6975"/>
                    <a:pt x="9721" y="6975"/>
                  </a:cubicBezTo>
                  <a:cubicBezTo>
                    <a:pt x="10123" y="6975"/>
                    <a:pt x="10555" y="6883"/>
                    <a:pt x="10925" y="6728"/>
                  </a:cubicBezTo>
                  <a:lnTo>
                    <a:pt x="11295" y="7191"/>
                  </a:lnTo>
                  <a:cubicBezTo>
                    <a:pt x="10842" y="7554"/>
                    <a:pt x="11099" y="8272"/>
                    <a:pt x="11661" y="8272"/>
                  </a:cubicBezTo>
                  <a:cubicBezTo>
                    <a:pt x="11673" y="8272"/>
                    <a:pt x="11685" y="8272"/>
                    <a:pt x="11697" y="8271"/>
                  </a:cubicBezTo>
                  <a:cubicBezTo>
                    <a:pt x="11724" y="8280"/>
                    <a:pt x="11748" y="8284"/>
                    <a:pt x="11772" y="8284"/>
                  </a:cubicBezTo>
                  <a:cubicBezTo>
                    <a:pt x="11828" y="8284"/>
                    <a:pt x="11878" y="8262"/>
                    <a:pt x="11944" y="8241"/>
                  </a:cubicBezTo>
                  <a:lnTo>
                    <a:pt x="13085" y="9722"/>
                  </a:lnTo>
                  <a:cubicBezTo>
                    <a:pt x="13250" y="9936"/>
                    <a:pt x="13461" y="10025"/>
                    <a:pt x="13670" y="10025"/>
                  </a:cubicBezTo>
                  <a:cubicBezTo>
                    <a:pt x="14244" y="10025"/>
                    <a:pt x="14803" y="9354"/>
                    <a:pt x="14351" y="8765"/>
                  </a:cubicBezTo>
                  <a:lnTo>
                    <a:pt x="13209" y="7284"/>
                  </a:lnTo>
                  <a:cubicBezTo>
                    <a:pt x="13271" y="7191"/>
                    <a:pt x="13301" y="7068"/>
                    <a:pt x="13332" y="6975"/>
                  </a:cubicBezTo>
                  <a:cubicBezTo>
                    <a:pt x="13355" y="6588"/>
                    <a:pt x="13042" y="6302"/>
                    <a:pt x="12703" y="6302"/>
                  </a:cubicBezTo>
                  <a:cubicBezTo>
                    <a:pt x="12582" y="6302"/>
                    <a:pt x="12458" y="6339"/>
                    <a:pt x="12345" y="6420"/>
                  </a:cubicBezTo>
                  <a:lnTo>
                    <a:pt x="11974" y="5926"/>
                  </a:lnTo>
                  <a:cubicBezTo>
                    <a:pt x="12129" y="5741"/>
                    <a:pt x="12252" y="5494"/>
                    <a:pt x="12376" y="5278"/>
                  </a:cubicBezTo>
                  <a:cubicBezTo>
                    <a:pt x="12437" y="5113"/>
                    <a:pt x="12293" y="4990"/>
                    <a:pt x="12154" y="4990"/>
                  </a:cubicBezTo>
                  <a:cubicBezTo>
                    <a:pt x="12084" y="4990"/>
                    <a:pt x="12016" y="5021"/>
                    <a:pt x="11974" y="5093"/>
                  </a:cubicBezTo>
                  <a:cubicBezTo>
                    <a:pt x="11560" y="6059"/>
                    <a:pt x="10644" y="6572"/>
                    <a:pt x="9723" y="6572"/>
                  </a:cubicBezTo>
                  <a:cubicBezTo>
                    <a:pt x="8997" y="6572"/>
                    <a:pt x="8267" y="6253"/>
                    <a:pt x="7777" y="5586"/>
                  </a:cubicBezTo>
                  <a:cubicBezTo>
                    <a:pt x="6728" y="4259"/>
                    <a:pt x="7283" y="2315"/>
                    <a:pt x="8857" y="1760"/>
                  </a:cubicBezTo>
                  <a:cubicBezTo>
                    <a:pt x="9148" y="1653"/>
                    <a:pt x="9441" y="1604"/>
                    <a:pt x="9725" y="1604"/>
                  </a:cubicBezTo>
                  <a:cubicBezTo>
                    <a:pt x="11013" y="1604"/>
                    <a:pt x="12140" y="2617"/>
                    <a:pt x="12190" y="3982"/>
                  </a:cubicBezTo>
                  <a:cubicBezTo>
                    <a:pt x="12205" y="4097"/>
                    <a:pt x="12294" y="4152"/>
                    <a:pt x="12388" y="4152"/>
                  </a:cubicBezTo>
                  <a:cubicBezTo>
                    <a:pt x="12494" y="4152"/>
                    <a:pt x="12606" y="4082"/>
                    <a:pt x="12623" y="3951"/>
                  </a:cubicBezTo>
                  <a:cubicBezTo>
                    <a:pt x="12623" y="3889"/>
                    <a:pt x="12623" y="3858"/>
                    <a:pt x="12623" y="3796"/>
                  </a:cubicBezTo>
                  <a:cubicBezTo>
                    <a:pt x="13641" y="3766"/>
                    <a:pt x="14474" y="2932"/>
                    <a:pt x="14474" y="1883"/>
                  </a:cubicBezTo>
                  <a:cubicBezTo>
                    <a:pt x="14474" y="834"/>
                    <a:pt x="13641" y="0"/>
                    <a:pt x="12592" y="0"/>
                  </a:cubicBezTo>
                  <a:lnTo>
                    <a:pt x="3765" y="0"/>
                  </a:lnTo>
                  <a:cubicBezTo>
                    <a:pt x="3487" y="0"/>
                    <a:pt x="3487" y="432"/>
                    <a:pt x="3765" y="432"/>
                  </a:cubicBezTo>
                  <a:lnTo>
                    <a:pt x="12592" y="432"/>
                  </a:lnTo>
                  <a:cubicBezTo>
                    <a:pt x="13394" y="432"/>
                    <a:pt x="14042" y="1081"/>
                    <a:pt x="14042" y="1883"/>
                  </a:cubicBezTo>
                  <a:cubicBezTo>
                    <a:pt x="14042" y="2685"/>
                    <a:pt x="13394" y="3364"/>
                    <a:pt x="12592" y="3364"/>
                  </a:cubicBezTo>
                  <a:lnTo>
                    <a:pt x="12530" y="3364"/>
                  </a:lnTo>
                  <a:cubicBezTo>
                    <a:pt x="12437" y="2994"/>
                    <a:pt x="12252" y="2624"/>
                    <a:pt x="12005" y="2315"/>
                  </a:cubicBezTo>
                  <a:cubicBezTo>
                    <a:pt x="11419" y="1542"/>
                    <a:pt x="10572" y="1182"/>
                    <a:pt x="9731" y="1182"/>
                  </a:cubicBezTo>
                  <a:cubicBezTo>
                    <a:pt x="8489" y="1182"/>
                    <a:pt x="7263" y="1966"/>
                    <a:pt x="6913" y="3364"/>
                  </a:cubicBezTo>
                  <a:lnTo>
                    <a:pt x="1883" y="3364"/>
                  </a:lnTo>
                  <a:cubicBezTo>
                    <a:pt x="1080" y="3364"/>
                    <a:pt x="432" y="2685"/>
                    <a:pt x="432" y="1883"/>
                  </a:cubicBezTo>
                  <a:cubicBezTo>
                    <a:pt x="432" y="1081"/>
                    <a:pt x="1080" y="432"/>
                    <a:pt x="1883" y="432"/>
                  </a:cubicBezTo>
                  <a:lnTo>
                    <a:pt x="2438" y="432"/>
                  </a:lnTo>
                  <a:cubicBezTo>
                    <a:pt x="2716" y="432"/>
                    <a:pt x="2716" y="0"/>
                    <a:pt x="24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0" name="Google Shape;12410;p23"/>
            <p:cNvSpPr/>
            <p:nvPr/>
          </p:nvSpPr>
          <p:spPr>
            <a:xfrm>
              <a:off x="1027475" y="4239300"/>
              <a:ext cx="110350" cy="10825"/>
            </a:xfrm>
            <a:custGeom>
              <a:avLst/>
              <a:gdLst/>
              <a:ahLst/>
              <a:cxnLst/>
              <a:rect l="l" t="t" r="r" b="b"/>
              <a:pathLst>
                <a:path w="4414" h="433" extrusionOk="0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cubicBezTo>
                    <a:pt x="1" y="340"/>
                    <a:pt x="93" y="433"/>
                    <a:pt x="217" y="433"/>
                  </a:cubicBezTo>
                  <a:lnTo>
                    <a:pt x="4136" y="433"/>
                  </a:lnTo>
                  <a:cubicBezTo>
                    <a:pt x="4414" y="433"/>
                    <a:pt x="4414" y="1"/>
                    <a:pt x="41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11" name="Google Shape;12411;p23"/>
          <p:cNvGrpSpPr/>
          <p:nvPr/>
        </p:nvGrpSpPr>
        <p:grpSpPr>
          <a:xfrm>
            <a:off x="2501238" y="1777356"/>
            <a:ext cx="364200" cy="338750"/>
            <a:chOff x="7731450" y="3574225"/>
            <a:chExt cx="364200" cy="338750"/>
          </a:xfrm>
        </p:grpSpPr>
        <p:sp>
          <p:nvSpPr>
            <p:cNvPr id="12412" name="Google Shape;12412;p23"/>
            <p:cNvSpPr/>
            <p:nvPr/>
          </p:nvSpPr>
          <p:spPr>
            <a:xfrm>
              <a:off x="7940850" y="3673950"/>
              <a:ext cx="38275" cy="39575"/>
            </a:xfrm>
            <a:custGeom>
              <a:avLst/>
              <a:gdLst/>
              <a:ahLst/>
              <a:cxnLst/>
              <a:rect l="l" t="t" r="r" b="b"/>
              <a:pathLst>
                <a:path w="1531" h="1583" extrusionOk="0">
                  <a:moveTo>
                    <a:pt x="790" y="703"/>
                  </a:moveTo>
                  <a:lnTo>
                    <a:pt x="914" y="981"/>
                  </a:lnTo>
                  <a:lnTo>
                    <a:pt x="667" y="981"/>
                  </a:lnTo>
                  <a:lnTo>
                    <a:pt x="790" y="703"/>
                  </a:lnTo>
                  <a:close/>
                  <a:moveTo>
                    <a:pt x="790" y="1"/>
                  </a:moveTo>
                  <a:cubicBezTo>
                    <a:pt x="713" y="1"/>
                    <a:pt x="636" y="39"/>
                    <a:pt x="605" y="117"/>
                  </a:cubicBezTo>
                  <a:lnTo>
                    <a:pt x="80" y="1289"/>
                  </a:lnTo>
                  <a:cubicBezTo>
                    <a:pt x="1" y="1449"/>
                    <a:pt x="127" y="1582"/>
                    <a:pt x="259" y="1582"/>
                  </a:cubicBezTo>
                  <a:cubicBezTo>
                    <a:pt x="332" y="1582"/>
                    <a:pt x="407" y="1542"/>
                    <a:pt x="451" y="1444"/>
                  </a:cubicBezTo>
                  <a:lnTo>
                    <a:pt x="451" y="1413"/>
                  </a:lnTo>
                  <a:lnTo>
                    <a:pt x="1099" y="1413"/>
                  </a:lnTo>
                  <a:lnTo>
                    <a:pt x="1099" y="1444"/>
                  </a:lnTo>
                  <a:cubicBezTo>
                    <a:pt x="1146" y="1538"/>
                    <a:pt x="1229" y="1578"/>
                    <a:pt x="1307" y="1578"/>
                  </a:cubicBezTo>
                  <a:cubicBezTo>
                    <a:pt x="1331" y="1578"/>
                    <a:pt x="1355" y="1574"/>
                    <a:pt x="1377" y="1567"/>
                  </a:cubicBezTo>
                  <a:cubicBezTo>
                    <a:pt x="1500" y="1505"/>
                    <a:pt x="1531" y="1382"/>
                    <a:pt x="1500" y="1289"/>
                  </a:cubicBezTo>
                  <a:lnTo>
                    <a:pt x="975" y="117"/>
                  </a:lnTo>
                  <a:cubicBezTo>
                    <a:pt x="945" y="39"/>
                    <a:pt x="867" y="1"/>
                    <a:pt x="7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3" name="Google Shape;12413;p23"/>
            <p:cNvSpPr/>
            <p:nvPr/>
          </p:nvSpPr>
          <p:spPr>
            <a:xfrm>
              <a:off x="7988375" y="3673000"/>
              <a:ext cx="40900" cy="40150"/>
            </a:xfrm>
            <a:custGeom>
              <a:avLst/>
              <a:gdLst/>
              <a:ahLst/>
              <a:cxnLst/>
              <a:rect l="l" t="t" r="r" b="b"/>
              <a:pathLst>
                <a:path w="1636" h="1606" extrusionOk="0">
                  <a:moveTo>
                    <a:pt x="587" y="432"/>
                  </a:moveTo>
                  <a:cubicBezTo>
                    <a:pt x="957" y="556"/>
                    <a:pt x="957" y="1080"/>
                    <a:pt x="587" y="1173"/>
                  </a:cubicBezTo>
                  <a:lnTo>
                    <a:pt x="402" y="1173"/>
                  </a:lnTo>
                  <a:lnTo>
                    <a:pt x="402" y="432"/>
                  </a:lnTo>
                  <a:close/>
                  <a:moveTo>
                    <a:pt x="587" y="0"/>
                  </a:moveTo>
                  <a:lnTo>
                    <a:pt x="587" y="31"/>
                  </a:lnTo>
                  <a:lnTo>
                    <a:pt x="216" y="31"/>
                  </a:lnTo>
                  <a:cubicBezTo>
                    <a:pt x="93" y="31"/>
                    <a:pt x="0" y="124"/>
                    <a:pt x="0" y="216"/>
                  </a:cubicBezTo>
                  <a:lnTo>
                    <a:pt x="0" y="1389"/>
                  </a:lnTo>
                  <a:cubicBezTo>
                    <a:pt x="0" y="1512"/>
                    <a:pt x="93" y="1605"/>
                    <a:pt x="216" y="1605"/>
                  </a:cubicBezTo>
                  <a:lnTo>
                    <a:pt x="587" y="1605"/>
                  </a:lnTo>
                  <a:cubicBezTo>
                    <a:pt x="1636" y="1605"/>
                    <a:pt x="1636" y="0"/>
                    <a:pt x="5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4" name="Google Shape;12414;p23"/>
            <p:cNvSpPr/>
            <p:nvPr/>
          </p:nvSpPr>
          <p:spPr>
            <a:xfrm>
              <a:off x="7760775" y="3614350"/>
              <a:ext cx="282400" cy="10825"/>
            </a:xfrm>
            <a:custGeom>
              <a:avLst/>
              <a:gdLst/>
              <a:ahLst/>
              <a:cxnLst/>
              <a:rect l="l" t="t" r="r" b="b"/>
              <a:pathLst>
                <a:path w="1129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1079" y="433"/>
                  </a:lnTo>
                  <a:cubicBezTo>
                    <a:pt x="11203" y="433"/>
                    <a:pt x="11296" y="340"/>
                    <a:pt x="11296" y="217"/>
                  </a:cubicBezTo>
                  <a:cubicBezTo>
                    <a:pt x="11296" y="93"/>
                    <a:pt x="11203" y="1"/>
                    <a:pt x="110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5" name="Google Shape;12415;p23"/>
            <p:cNvSpPr/>
            <p:nvPr/>
          </p:nvSpPr>
          <p:spPr>
            <a:xfrm>
              <a:off x="7760775" y="364367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5555" y="433"/>
                  </a:lnTo>
                  <a:cubicBezTo>
                    <a:pt x="5833" y="433"/>
                    <a:pt x="5833" y="1"/>
                    <a:pt x="55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6" name="Google Shape;12416;p23"/>
            <p:cNvSpPr/>
            <p:nvPr/>
          </p:nvSpPr>
          <p:spPr>
            <a:xfrm>
              <a:off x="7760775" y="3673000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5555" y="432"/>
                  </a:lnTo>
                  <a:cubicBezTo>
                    <a:pt x="5833" y="432"/>
                    <a:pt x="5833" y="0"/>
                    <a:pt x="5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7" name="Google Shape;12417;p23"/>
            <p:cNvSpPr/>
            <p:nvPr/>
          </p:nvSpPr>
          <p:spPr>
            <a:xfrm>
              <a:off x="7760775" y="370232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5555" y="432"/>
                  </a:lnTo>
                  <a:cubicBezTo>
                    <a:pt x="5833" y="432"/>
                    <a:pt x="5833" y="0"/>
                    <a:pt x="5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8" name="Google Shape;12418;p23"/>
            <p:cNvSpPr/>
            <p:nvPr/>
          </p:nvSpPr>
          <p:spPr>
            <a:xfrm>
              <a:off x="7760775" y="373162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5555" y="433"/>
                  </a:lnTo>
                  <a:cubicBezTo>
                    <a:pt x="5833" y="433"/>
                    <a:pt x="5833" y="1"/>
                    <a:pt x="55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9" name="Google Shape;12419;p23"/>
            <p:cNvSpPr/>
            <p:nvPr/>
          </p:nvSpPr>
          <p:spPr>
            <a:xfrm>
              <a:off x="7731450" y="3574225"/>
              <a:ext cx="364200" cy="338750"/>
            </a:xfrm>
            <a:custGeom>
              <a:avLst/>
              <a:gdLst/>
              <a:ahLst/>
              <a:cxnLst/>
              <a:rect l="l" t="t" r="r" b="b"/>
              <a:pathLst>
                <a:path w="14568" h="13550" extrusionOk="0">
                  <a:moveTo>
                    <a:pt x="12036" y="3211"/>
                  </a:moveTo>
                  <a:lnTo>
                    <a:pt x="12036" y="5957"/>
                  </a:lnTo>
                  <a:cubicBezTo>
                    <a:pt x="12020" y="5955"/>
                    <a:pt x="12005" y="5953"/>
                    <a:pt x="11989" y="5953"/>
                  </a:cubicBezTo>
                  <a:cubicBezTo>
                    <a:pt x="11826" y="5953"/>
                    <a:pt x="11697" y="6097"/>
                    <a:pt x="11697" y="6266"/>
                  </a:cubicBezTo>
                  <a:lnTo>
                    <a:pt x="11697" y="6328"/>
                  </a:lnTo>
                  <a:lnTo>
                    <a:pt x="8055" y="6297"/>
                  </a:lnTo>
                  <a:lnTo>
                    <a:pt x="8055" y="3211"/>
                  </a:lnTo>
                  <a:close/>
                  <a:moveTo>
                    <a:pt x="12129" y="6482"/>
                  </a:moveTo>
                  <a:lnTo>
                    <a:pt x="13826" y="7716"/>
                  </a:lnTo>
                  <a:lnTo>
                    <a:pt x="12901" y="7716"/>
                  </a:lnTo>
                  <a:cubicBezTo>
                    <a:pt x="12808" y="7716"/>
                    <a:pt x="12715" y="7778"/>
                    <a:pt x="12654" y="7871"/>
                  </a:cubicBezTo>
                  <a:lnTo>
                    <a:pt x="12129" y="8581"/>
                  </a:lnTo>
                  <a:lnTo>
                    <a:pt x="12129" y="6482"/>
                  </a:lnTo>
                  <a:close/>
                  <a:moveTo>
                    <a:pt x="13425" y="8148"/>
                  </a:moveTo>
                  <a:lnTo>
                    <a:pt x="13425" y="9383"/>
                  </a:lnTo>
                  <a:cubicBezTo>
                    <a:pt x="13425" y="9815"/>
                    <a:pt x="13086" y="10154"/>
                    <a:pt x="12654" y="10154"/>
                  </a:cubicBezTo>
                  <a:lnTo>
                    <a:pt x="1173" y="10154"/>
                  </a:lnTo>
                  <a:cubicBezTo>
                    <a:pt x="741" y="10154"/>
                    <a:pt x="402" y="9815"/>
                    <a:pt x="402" y="9383"/>
                  </a:cubicBezTo>
                  <a:lnTo>
                    <a:pt x="402" y="8241"/>
                  </a:lnTo>
                  <a:lnTo>
                    <a:pt x="11697" y="8241"/>
                  </a:lnTo>
                  <a:lnTo>
                    <a:pt x="11697" y="8920"/>
                  </a:lnTo>
                  <a:cubicBezTo>
                    <a:pt x="11697" y="9115"/>
                    <a:pt x="11858" y="9237"/>
                    <a:pt x="12023" y="9237"/>
                  </a:cubicBezTo>
                  <a:cubicBezTo>
                    <a:pt x="12118" y="9237"/>
                    <a:pt x="12215" y="9196"/>
                    <a:pt x="12283" y="9105"/>
                  </a:cubicBezTo>
                  <a:lnTo>
                    <a:pt x="12962" y="8148"/>
                  </a:lnTo>
                  <a:close/>
                  <a:moveTo>
                    <a:pt x="7932" y="10587"/>
                  </a:moveTo>
                  <a:lnTo>
                    <a:pt x="7932" y="12161"/>
                  </a:lnTo>
                  <a:lnTo>
                    <a:pt x="5926" y="12161"/>
                  </a:lnTo>
                  <a:lnTo>
                    <a:pt x="5926" y="10587"/>
                  </a:lnTo>
                  <a:close/>
                  <a:moveTo>
                    <a:pt x="1173" y="1"/>
                  </a:moveTo>
                  <a:cubicBezTo>
                    <a:pt x="525" y="32"/>
                    <a:pt x="0" y="556"/>
                    <a:pt x="0" y="1174"/>
                  </a:cubicBezTo>
                  <a:lnTo>
                    <a:pt x="0" y="9383"/>
                  </a:lnTo>
                  <a:cubicBezTo>
                    <a:pt x="0" y="10031"/>
                    <a:pt x="525" y="10556"/>
                    <a:pt x="1173" y="10556"/>
                  </a:cubicBezTo>
                  <a:lnTo>
                    <a:pt x="5525" y="10556"/>
                  </a:lnTo>
                  <a:lnTo>
                    <a:pt x="5525" y="12130"/>
                  </a:lnTo>
                  <a:lnTo>
                    <a:pt x="4352" y="12130"/>
                  </a:lnTo>
                  <a:cubicBezTo>
                    <a:pt x="3488" y="12191"/>
                    <a:pt x="3488" y="13488"/>
                    <a:pt x="4352" y="13549"/>
                  </a:cubicBezTo>
                  <a:lnTo>
                    <a:pt x="8117" y="13549"/>
                  </a:lnTo>
                  <a:cubicBezTo>
                    <a:pt x="8395" y="13549"/>
                    <a:pt x="8395" y="13148"/>
                    <a:pt x="8117" y="13148"/>
                  </a:cubicBezTo>
                  <a:lnTo>
                    <a:pt x="4352" y="13148"/>
                  </a:lnTo>
                  <a:cubicBezTo>
                    <a:pt x="4012" y="13086"/>
                    <a:pt x="4012" y="12593"/>
                    <a:pt x="4352" y="12562"/>
                  </a:cubicBezTo>
                  <a:lnTo>
                    <a:pt x="9506" y="12562"/>
                  </a:lnTo>
                  <a:cubicBezTo>
                    <a:pt x="9845" y="12593"/>
                    <a:pt x="9845" y="13086"/>
                    <a:pt x="9506" y="13148"/>
                  </a:cubicBezTo>
                  <a:lnTo>
                    <a:pt x="9351" y="13148"/>
                  </a:lnTo>
                  <a:cubicBezTo>
                    <a:pt x="9074" y="13148"/>
                    <a:pt x="9074" y="13549"/>
                    <a:pt x="9351" y="13549"/>
                  </a:cubicBezTo>
                  <a:lnTo>
                    <a:pt x="9506" y="13549"/>
                  </a:lnTo>
                  <a:cubicBezTo>
                    <a:pt x="10370" y="13488"/>
                    <a:pt x="10370" y="12191"/>
                    <a:pt x="9506" y="12130"/>
                  </a:cubicBezTo>
                  <a:lnTo>
                    <a:pt x="8333" y="12130"/>
                  </a:lnTo>
                  <a:lnTo>
                    <a:pt x="8333" y="10556"/>
                  </a:lnTo>
                  <a:lnTo>
                    <a:pt x="12685" y="10556"/>
                  </a:lnTo>
                  <a:cubicBezTo>
                    <a:pt x="13333" y="10556"/>
                    <a:pt x="13857" y="10031"/>
                    <a:pt x="13857" y="9383"/>
                  </a:cubicBezTo>
                  <a:lnTo>
                    <a:pt x="13857" y="8118"/>
                  </a:lnTo>
                  <a:lnTo>
                    <a:pt x="14135" y="8118"/>
                  </a:lnTo>
                  <a:cubicBezTo>
                    <a:pt x="14444" y="8118"/>
                    <a:pt x="14567" y="7747"/>
                    <a:pt x="14320" y="7562"/>
                  </a:cubicBezTo>
                  <a:lnTo>
                    <a:pt x="14320" y="7562"/>
                  </a:lnTo>
                  <a:lnTo>
                    <a:pt x="14320" y="7593"/>
                  </a:lnTo>
                  <a:lnTo>
                    <a:pt x="13857" y="7223"/>
                  </a:lnTo>
                  <a:lnTo>
                    <a:pt x="13857" y="1205"/>
                  </a:lnTo>
                  <a:cubicBezTo>
                    <a:pt x="13857" y="556"/>
                    <a:pt x="13333" y="32"/>
                    <a:pt x="12685" y="32"/>
                  </a:cubicBezTo>
                  <a:lnTo>
                    <a:pt x="3056" y="32"/>
                  </a:lnTo>
                  <a:cubicBezTo>
                    <a:pt x="2778" y="32"/>
                    <a:pt x="2778" y="464"/>
                    <a:pt x="3056" y="464"/>
                  </a:cubicBezTo>
                  <a:lnTo>
                    <a:pt x="12685" y="464"/>
                  </a:lnTo>
                  <a:cubicBezTo>
                    <a:pt x="13117" y="464"/>
                    <a:pt x="13456" y="803"/>
                    <a:pt x="13456" y="1235"/>
                  </a:cubicBezTo>
                  <a:lnTo>
                    <a:pt x="13456" y="6914"/>
                  </a:lnTo>
                  <a:lnTo>
                    <a:pt x="12469" y="6173"/>
                  </a:lnTo>
                  <a:cubicBezTo>
                    <a:pt x="12469" y="6173"/>
                    <a:pt x="12469" y="6142"/>
                    <a:pt x="12469" y="6142"/>
                  </a:cubicBezTo>
                  <a:lnTo>
                    <a:pt x="12469" y="2995"/>
                  </a:lnTo>
                  <a:cubicBezTo>
                    <a:pt x="12469" y="2871"/>
                    <a:pt x="12376" y="2779"/>
                    <a:pt x="12252" y="2779"/>
                  </a:cubicBezTo>
                  <a:lnTo>
                    <a:pt x="7839" y="2779"/>
                  </a:lnTo>
                  <a:cubicBezTo>
                    <a:pt x="7716" y="2779"/>
                    <a:pt x="7623" y="2871"/>
                    <a:pt x="7623" y="2995"/>
                  </a:cubicBezTo>
                  <a:lnTo>
                    <a:pt x="7623" y="6513"/>
                  </a:lnTo>
                  <a:cubicBezTo>
                    <a:pt x="7623" y="6636"/>
                    <a:pt x="7716" y="6729"/>
                    <a:pt x="7839" y="6729"/>
                  </a:cubicBezTo>
                  <a:lnTo>
                    <a:pt x="11697" y="6729"/>
                  </a:lnTo>
                  <a:lnTo>
                    <a:pt x="11697" y="7809"/>
                  </a:lnTo>
                  <a:lnTo>
                    <a:pt x="402" y="7809"/>
                  </a:lnTo>
                  <a:lnTo>
                    <a:pt x="402" y="1205"/>
                  </a:lnTo>
                  <a:cubicBezTo>
                    <a:pt x="402" y="772"/>
                    <a:pt x="741" y="433"/>
                    <a:pt x="1173" y="433"/>
                  </a:cubicBezTo>
                  <a:lnTo>
                    <a:pt x="1883" y="433"/>
                  </a:lnTo>
                  <a:cubicBezTo>
                    <a:pt x="2161" y="433"/>
                    <a:pt x="2161" y="1"/>
                    <a:pt x="18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20" name="Google Shape;12420;p23"/>
          <p:cNvGrpSpPr/>
          <p:nvPr/>
        </p:nvGrpSpPr>
        <p:grpSpPr>
          <a:xfrm>
            <a:off x="3248956" y="1765793"/>
            <a:ext cx="317900" cy="361875"/>
            <a:chOff x="3275000" y="4141325"/>
            <a:chExt cx="317900" cy="361875"/>
          </a:xfrm>
        </p:grpSpPr>
        <p:sp>
          <p:nvSpPr>
            <p:cNvPr id="12421" name="Google Shape;12421;p23"/>
            <p:cNvSpPr/>
            <p:nvPr/>
          </p:nvSpPr>
          <p:spPr>
            <a:xfrm>
              <a:off x="3520025" y="4162925"/>
              <a:ext cx="11925" cy="8175"/>
            </a:xfrm>
            <a:custGeom>
              <a:avLst/>
              <a:gdLst/>
              <a:ahLst/>
              <a:cxnLst/>
              <a:rect l="l" t="t" r="r" b="b"/>
              <a:pathLst>
                <a:path w="477" h="327" extrusionOk="0">
                  <a:moveTo>
                    <a:pt x="260" y="1"/>
                  </a:moveTo>
                  <a:cubicBezTo>
                    <a:pt x="0" y="1"/>
                    <a:pt x="265" y="326"/>
                    <a:pt x="403" y="326"/>
                  </a:cubicBezTo>
                  <a:cubicBezTo>
                    <a:pt x="446" y="326"/>
                    <a:pt x="476" y="296"/>
                    <a:pt x="476" y="217"/>
                  </a:cubicBezTo>
                  <a:cubicBezTo>
                    <a:pt x="476" y="93"/>
                    <a:pt x="384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2" name="Google Shape;12422;p23"/>
            <p:cNvSpPr/>
            <p:nvPr/>
          </p:nvSpPr>
          <p:spPr>
            <a:xfrm>
              <a:off x="3336725" y="4162925"/>
              <a:ext cx="83350" cy="10825"/>
            </a:xfrm>
            <a:custGeom>
              <a:avLst/>
              <a:gdLst/>
              <a:ahLst/>
              <a:cxnLst/>
              <a:rect l="l" t="t" r="r" b="b"/>
              <a:pathLst>
                <a:path w="3334" h="433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cubicBezTo>
                    <a:pt x="0" y="340"/>
                    <a:pt x="93" y="433"/>
                    <a:pt x="216" y="433"/>
                  </a:cubicBezTo>
                  <a:lnTo>
                    <a:pt x="3117" y="433"/>
                  </a:lnTo>
                  <a:cubicBezTo>
                    <a:pt x="3241" y="433"/>
                    <a:pt x="3333" y="340"/>
                    <a:pt x="3333" y="217"/>
                  </a:cubicBezTo>
                  <a:cubicBezTo>
                    <a:pt x="3333" y="93"/>
                    <a:pt x="3241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3" name="Google Shape;12423;p23"/>
            <p:cNvSpPr/>
            <p:nvPr/>
          </p:nvSpPr>
          <p:spPr>
            <a:xfrm>
              <a:off x="3342125" y="4216150"/>
              <a:ext cx="185200" cy="73325"/>
            </a:xfrm>
            <a:custGeom>
              <a:avLst/>
              <a:gdLst/>
              <a:ahLst/>
              <a:cxnLst/>
              <a:rect l="l" t="t" r="r" b="b"/>
              <a:pathLst>
                <a:path w="7408" h="2933" extrusionOk="0">
                  <a:moveTo>
                    <a:pt x="7006" y="433"/>
                  </a:moveTo>
                  <a:lnTo>
                    <a:pt x="6975" y="2532"/>
                  </a:lnTo>
                  <a:lnTo>
                    <a:pt x="432" y="2532"/>
                  </a:lnTo>
                  <a:lnTo>
                    <a:pt x="432" y="433"/>
                  </a:lnTo>
                  <a:close/>
                  <a:moveTo>
                    <a:pt x="216" y="1"/>
                  </a:moveTo>
                  <a:cubicBezTo>
                    <a:pt x="93" y="1"/>
                    <a:pt x="0" y="94"/>
                    <a:pt x="0" y="217"/>
                  </a:cubicBezTo>
                  <a:lnTo>
                    <a:pt x="0" y="2717"/>
                  </a:lnTo>
                  <a:cubicBezTo>
                    <a:pt x="0" y="2840"/>
                    <a:pt x="93" y="2933"/>
                    <a:pt x="216" y="2933"/>
                  </a:cubicBezTo>
                  <a:lnTo>
                    <a:pt x="7191" y="2933"/>
                  </a:lnTo>
                  <a:cubicBezTo>
                    <a:pt x="7314" y="2933"/>
                    <a:pt x="7407" y="2840"/>
                    <a:pt x="7407" y="2717"/>
                  </a:cubicBezTo>
                  <a:lnTo>
                    <a:pt x="7407" y="217"/>
                  </a:lnTo>
                  <a:cubicBezTo>
                    <a:pt x="7407" y="94"/>
                    <a:pt x="7314" y="1"/>
                    <a:pt x="7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4" name="Google Shape;12424;p23"/>
            <p:cNvSpPr/>
            <p:nvPr/>
          </p:nvSpPr>
          <p:spPr>
            <a:xfrm>
              <a:off x="3339800" y="4311825"/>
              <a:ext cx="189050" cy="10075"/>
            </a:xfrm>
            <a:custGeom>
              <a:avLst/>
              <a:gdLst/>
              <a:ahLst/>
              <a:cxnLst/>
              <a:rect l="l" t="t" r="r" b="b"/>
              <a:pathLst>
                <a:path w="7562" h="403" extrusionOk="0">
                  <a:moveTo>
                    <a:pt x="278" y="1"/>
                  </a:moveTo>
                  <a:cubicBezTo>
                    <a:pt x="1" y="1"/>
                    <a:pt x="1" y="402"/>
                    <a:pt x="278" y="402"/>
                  </a:cubicBezTo>
                  <a:lnTo>
                    <a:pt x="7253" y="402"/>
                  </a:lnTo>
                  <a:cubicBezTo>
                    <a:pt x="7562" y="402"/>
                    <a:pt x="7562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5" name="Google Shape;12425;p23"/>
            <p:cNvSpPr/>
            <p:nvPr/>
          </p:nvSpPr>
          <p:spPr>
            <a:xfrm>
              <a:off x="3339800" y="4341150"/>
              <a:ext cx="189050" cy="10825"/>
            </a:xfrm>
            <a:custGeom>
              <a:avLst/>
              <a:gdLst/>
              <a:ahLst/>
              <a:cxnLst/>
              <a:rect l="l" t="t" r="r" b="b"/>
              <a:pathLst>
                <a:path w="7562" h="433" extrusionOk="0">
                  <a:moveTo>
                    <a:pt x="278" y="1"/>
                  </a:moveTo>
                  <a:cubicBezTo>
                    <a:pt x="1" y="1"/>
                    <a:pt x="1" y="433"/>
                    <a:pt x="278" y="433"/>
                  </a:cubicBezTo>
                  <a:lnTo>
                    <a:pt x="7253" y="433"/>
                  </a:lnTo>
                  <a:cubicBezTo>
                    <a:pt x="7562" y="433"/>
                    <a:pt x="7562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6" name="Google Shape;12426;p23"/>
            <p:cNvSpPr/>
            <p:nvPr/>
          </p:nvSpPr>
          <p:spPr>
            <a:xfrm>
              <a:off x="3275000" y="4141325"/>
              <a:ext cx="317900" cy="361875"/>
            </a:xfrm>
            <a:custGeom>
              <a:avLst/>
              <a:gdLst/>
              <a:ahLst/>
              <a:cxnLst/>
              <a:rect l="l" t="t" r="r" b="b"/>
              <a:pathLst>
                <a:path w="12716" h="14475" extrusionOk="0">
                  <a:moveTo>
                    <a:pt x="2386" y="430"/>
                  </a:moveTo>
                  <a:cubicBezTo>
                    <a:pt x="2403" y="430"/>
                    <a:pt x="2421" y="431"/>
                    <a:pt x="2438" y="432"/>
                  </a:cubicBezTo>
                  <a:lnTo>
                    <a:pt x="10308" y="432"/>
                  </a:lnTo>
                  <a:cubicBezTo>
                    <a:pt x="10586" y="432"/>
                    <a:pt x="10833" y="648"/>
                    <a:pt x="10802" y="926"/>
                  </a:cubicBezTo>
                  <a:lnTo>
                    <a:pt x="10802" y="1760"/>
                  </a:lnTo>
                  <a:lnTo>
                    <a:pt x="1914" y="1760"/>
                  </a:lnTo>
                  <a:lnTo>
                    <a:pt x="1914" y="926"/>
                  </a:lnTo>
                  <a:cubicBezTo>
                    <a:pt x="1914" y="664"/>
                    <a:pt x="2106" y="430"/>
                    <a:pt x="2386" y="430"/>
                  </a:cubicBezTo>
                  <a:close/>
                  <a:moveTo>
                    <a:pt x="1482" y="6728"/>
                  </a:moveTo>
                  <a:lnTo>
                    <a:pt x="1482" y="8487"/>
                  </a:lnTo>
                  <a:lnTo>
                    <a:pt x="587" y="7932"/>
                  </a:lnTo>
                  <a:cubicBezTo>
                    <a:pt x="617" y="7839"/>
                    <a:pt x="679" y="7716"/>
                    <a:pt x="772" y="7654"/>
                  </a:cubicBezTo>
                  <a:lnTo>
                    <a:pt x="1482" y="6728"/>
                  </a:lnTo>
                  <a:close/>
                  <a:moveTo>
                    <a:pt x="11234" y="6728"/>
                  </a:moveTo>
                  <a:lnTo>
                    <a:pt x="11975" y="7654"/>
                  </a:lnTo>
                  <a:cubicBezTo>
                    <a:pt x="12067" y="7716"/>
                    <a:pt x="12098" y="7808"/>
                    <a:pt x="12160" y="7932"/>
                  </a:cubicBezTo>
                  <a:lnTo>
                    <a:pt x="11234" y="8487"/>
                  </a:lnTo>
                  <a:lnTo>
                    <a:pt x="11234" y="6728"/>
                  </a:lnTo>
                  <a:close/>
                  <a:moveTo>
                    <a:pt x="9444" y="9598"/>
                  </a:moveTo>
                  <a:lnTo>
                    <a:pt x="8240" y="10370"/>
                  </a:lnTo>
                  <a:lnTo>
                    <a:pt x="4506" y="10370"/>
                  </a:lnTo>
                  <a:lnTo>
                    <a:pt x="3272" y="9598"/>
                  </a:lnTo>
                  <a:close/>
                  <a:moveTo>
                    <a:pt x="7561" y="10802"/>
                  </a:moveTo>
                  <a:lnTo>
                    <a:pt x="6389" y="11543"/>
                  </a:lnTo>
                  <a:lnTo>
                    <a:pt x="5185" y="10802"/>
                  </a:lnTo>
                  <a:close/>
                  <a:moveTo>
                    <a:pt x="2438" y="0"/>
                  </a:moveTo>
                  <a:cubicBezTo>
                    <a:pt x="1914" y="0"/>
                    <a:pt x="1482" y="432"/>
                    <a:pt x="1482" y="957"/>
                  </a:cubicBezTo>
                  <a:lnTo>
                    <a:pt x="1482" y="6080"/>
                  </a:lnTo>
                  <a:lnTo>
                    <a:pt x="432" y="7376"/>
                  </a:lnTo>
                  <a:cubicBezTo>
                    <a:pt x="154" y="7685"/>
                    <a:pt x="31" y="8086"/>
                    <a:pt x="31" y="8487"/>
                  </a:cubicBezTo>
                  <a:lnTo>
                    <a:pt x="31" y="11296"/>
                  </a:lnTo>
                  <a:cubicBezTo>
                    <a:pt x="31" y="11450"/>
                    <a:pt x="139" y="11527"/>
                    <a:pt x="247" y="11527"/>
                  </a:cubicBezTo>
                  <a:cubicBezTo>
                    <a:pt x="355" y="11527"/>
                    <a:pt x="463" y="11450"/>
                    <a:pt x="463" y="11296"/>
                  </a:cubicBezTo>
                  <a:lnTo>
                    <a:pt x="463" y="8518"/>
                  </a:lnTo>
                  <a:lnTo>
                    <a:pt x="463" y="8364"/>
                  </a:lnTo>
                  <a:lnTo>
                    <a:pt x="6265" y="11975"/>
                  </a:lnTo>
                  <a:cubicBezTo>
                    <a:pt x="6296" y="12006"/>
                    <a:pt x="6335" y="12021"/>
                    <a:pt x="6373" y="12021"/>
                  </a:cubicBezTo>
                  <a:cubicBezTo>
                    <a:pt x="6412" y="12021"/>
                    <a:pt x="6450" y="12006"/>
                    <a:pt x="6481" y="11975"/>
                  </a:cubicBezTo>
                  <a:lnTo>
                    <a:pt x="12283" y="8364"/>
                  </a:lnTo>
                  <a:cubicBezTo>
                    <a:pt x="12283" y="8426"/>
                    <a:pt x="12283" y="8457"/>
                    <a:pt x="12283" y="8518"/>
                  </a:cubicBezTo>
                  <a:lnTo>
                    <a:pt x="12283" y="13148"/>
                  </a:lnTo>
                  <a:cubicBezTo>
                    <a:pt x="12283" y="13641"/>
                    <a:pt x="11882" y="14043"/>
                    <a:pt x="11357" y="14043"/>
                  </a:cubicBezTo>
                  <a:lnTo>
                    <a:pt x="1327" y="14043"/>
                  </a:lnTo>
                  <a:cubicBezTo>
                    <a:pt x="833" y="14043"/>
                    <a:pt x="432" y="13641"/>
                    <a:pt x="432" y="13148"/>
                  </a:cubicBezTo>
                  <a:lnTo>
                    <a:pt x="432" y="12623"/>
                  </a:lnTo>
                  <a:cubicBezTo>
                    <a:pt x="432" y="12484"/>
                    <a:pt x="324" y="12415"/>
                    <a:pt x="216" y="12415"/>
                  </a:cubicBezTo>
                  <a:cubicBezTo>
                    <a:pt x="108" y="12415"/>
                    <a:pt x="0" y="12484"/>
                    <a:pt x="0" y="12623"/>
                  </a:cubicBezTo>
                  <a:lnTo>
                    <a:pt x="0" y="13148"/>
                  </a:lnTo>
                  <a:cubicBezTo>
                    <a:pt x="31" y="13888"/>
                    <a:pt x="617" y="14475"/>
                    <a:pt x="1327" y="14475"/>
                  </a:cubicBezTo>
                  <a:lnTo>
                    <a:pt x="11357" y="14475"/>
                  </a:lnTo>
                  <a:cubicBezTo>
                    <a:pt x="12098" y="14475"/>
                    <a:pt x="12684" y="13888"/>
                    <a:pt x="12684" y="13148"/>
                  </a:cubicBezTo>
                  <a:lnTo>
                    <a:pt x="12684" y="8518"/>
                  </a:lnTo>
                  <a:cubicBezTo>
                    <a:pt x="12715" y="8117"/>
                    <a:pt x="12561" y="7716"/>
                    <a:pt x="12314" y="7407"/>
                  </a:cubicBezTo>
                  <a:lnTo>
                    <a:pt x="12314" y="7376"/>
                  </a:lnTo>
                  <a:lnTo>
                    <a:pt x="11234" y="6049"/>
                  </a:lnTo>
                  <a:lnTo>
                    <a:pt x="11234" y="5185"/>
                  </a:lnTo>
                  <a:cubicBezTo>
                    <a:pt x="11234" y="5031"/>
                    <a:pt x="11126" y="4954"/>
                    <a:pt x="11018" y="4954"/>
                  </a:cubicBezTo>
                  <a:cubicBezTo>
                    <a:pt x="10910" y="4954"/>
                    <a:pt x="10802" y="5031"/>
                    <a:pt x="10802" y="5185"/>
                  </a:cubicBezTo>
                  <a:lnTo>
                    <a:pt x="10802" y="8734"/>
                  </a:lnTo>
                  <a:lnTo>
                    <a:pt x="10030" y="9259"/>
                  </a:lnTo>
                  <a:cubicBezTo>
                    <a:pt x="9969" y="9197"/>
                    <a:pt x="9907" y="9166"/>
                    <a:pt x="9845" y="9166"/>
                  </a:cubicBezTo>
                  <a:lnTo>
                    <a:pt x="2870" y="9166"/>
                  </a:lnTo>
                  <a:cubicBezTo>
                    <a:pt x="2809" y="9166"/>
                    <a:pt x="2747" y="9197"/>
                    <a:pt x="2716" y="9259"/>
                  </a:cubicBezTo>
                  <a:lnTo>
                    <a:pt x="1914" y="8734"/>
                  </a:lnTo>
                  <a:lnTo>
                    <a:pt x="1914" y="2161"/>
                  </a:lnTo>
                  <a:lnTo>
                    <a:pt x="10833" y="2161"/>
                  </a:lnTo>
                  <a:lnTo>
                    <a:pt x="10833" y="3889"/>
                  </a:lnTo>
                  <a:cubicBezTo>
                    <a:pt x="10833" y="4028"/>
                    <a:pt x="10941" y="4097"/>
                    <a:pt x="11049" y="4097"/>
                  </a:cubicBezTo>
                  <a:cubicBezTo>
                    <a:pt x="11157" y="4097"/>
                    <a:pt x="11265" y="4028"/>
                    <a:pt x="11265" y="3889"/>
                  </a:cubicBezTo>
                  <a:lnTo>
                    <a:pt x="11265" y="957"/>
                  </a:lnTo>
                  <a:cubicBezTo>
                    <a:pt x="11265" y="432"/>
                    <a:pt x="10833" y="0"/>
                    <a:pt x="103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27" name="Google Shape;12427;p23"/>
          <p:cNvGrpSpPr/>
          <p:nvPr/>
        </p:nvGrpSpPr>
        <p:grpSpPr>
          <a:xfrm>
            <a:off x="5484394" y="1765781"/>
            <a:ext cx="361875" cy="361900"/>
            <a:chOff x="6250075" y="3563425"/>
            <a:chExt cx="361875" cy="361900"/>
          </a:xfrm>
        </p:grpSpPr>
        <p:sp>
          <p:nvSpPr>
            <p:cNvPr id="12428" name="Google Shape;12428;p23"/>
            <p:cNvSpPr/>
            <p:nvPr/>
          </p:nvSpPr>
          <p:spPr>
            <a:xfrm>
              <a:off x="6309050" y="3728950"/>
              <a:ext cx="126650" cy="94125"/>
            </a:xfrm>
            <a:custGeom>
              <a:avLst/>
              <a:gdLst/>
              <a:ahLst/>
              <a:cxnLst/>
              <a:rect l="l" t="t" r="r" b="b"/>
              <a:pathLst>
                <a:path w="5066" h="3765" extrusionOk="0">
                  <a:moveTo>
                    <a:pt x="2543" y="439"/>
                  </a:moveTo>
                  <a:cubicBezTo>
                    <a:pt x="2840" y="439"/>
                    <a:pt x="3135" y="533"/>
                    <a:pt x="3382" y="725"/>
                  </a:cubicBezTo>
                  <a:lnTo>
                    <a:pt x="1376" y="2731"/>
                  </a:lnTo>
                  <a:cubicBezTo>
                    <a:pt x="944" y="2176"/>
                    <a:pt x="1005" y="1373"/>
                    <a:pt x="1499" y="879"/>
                  </a:cubicBezTo>
                  <a:cubicBezTo>
                    <a:pt x="1791" y="587"/>
                    <a:pt x="2169" y="439"/>
                    <a:pt x="2543" y="439"/>
                  </a:cubicBezTo>
                  <a:close/>
                  <a:moveTo>
                    <a:pt x="3690" y="1034"/>
                  </a:moveTo>
                  <a:lnTo>
                    <a:pt x="3690" y="1034"/>
                  </a:lnTo>
                  <a:cubicBezTo>
                    <a:pt x="4123" y="1620"/>
                    <a:pt x="4061" y="2392"/>
                    <a:pt x="3536" y="2916"/>
                  </a:cubicBezTo>
                  <a:cubicBezTo>
                    <a:pt x="3289" y="3194"/>
                    <a:pt x="2919" y="3348"/>
                    <a:pt x="2518" y="3348"/>
                  </a:cubicBezTo>
                  <a:cubicBezTo>
                    <a:pt x="2209" y="3348"/>
                    <a:pt x="1900" y="3225"/>
                    <a:pt x="1684" y="3040"/>
                  </a:cubicBezTo>
                  <a:lnTo>
                    <a:pt x="3690" y="1034"/>
                  </a:lnTo>
                  <a:close/>
                  <a:moveTo>
                    <a:pt x="2548" y="0"/>
                  </a:moveTo>
                  <a:cubicBezTo>
                    <a:pt x="1162" y="0"/>
                    <a:pt x="0" y="1682"/>
                    <a:pt x="1067" y="3040"/>
                  </a:cubicBezTo>
                  <a:lnTo>
                    <a:pt x="697" y="3410"/>
                  </a:lnTo>
                  <a:cubicBezTo>
                    <a:pt x="635" y="3503"/>
                    <a:pt x="635" y="3626"/>
                    <a:pt x="697" y="3719"/>
                  </a:cubicBezTo>
                  <a:cubicBezTo>
                    <a:pt x="743" y="3749"/>
                    <a:pt x="797" y="3765"/>
                    <a:pt x="851" y="3765"/>
                  </a:cubicBezTo>
                  <a:cubicBezTo>
                    <a:pt x="905" y="3765"/>
                    <a:pt x="959" y="3749"/>
                    <a:pt x="1005" y="3719"/>
                  </a:cubicBezTo>
                  <a:lnTo>
                    <a:pt x="1376" y="3348"/>
                  </a:lnTo>
                  <a:cubicBezTo>
                    <a:pt x="1746" y="3639"/>
                    <a:pt x="2141" y="3764"/>
                    <a:pt x="2519" y="3764"/>
                  </a:cubicBezTo>
                  <a:cubicBezTo>
                    <a:pt x="3904" y="3764"/>
                    <a:pt x="5066" y="2083"/>
                    <a:pt x="3999" y="725"/>
                  </a:cubicBezTo>
                  <a:lnTo>
                    <a:pt x="4339" y="355"/>
                  </a:lnTo>
                  <a:cubicBezTo>
                    <a:pt x="4502" y="214"/>
                    <a:pt x="4365" y="3"/>
                    <a:pt x="4208" y="3"/>
                  </a:cubicBezTo>
                  <a:cubicBezTo>
                    <a:pt x="4158" y="3"/>
                    <a:pt x="4106" y="25"/>
                    <a:pt x="4061" y="77"/>
                  </a:cubicBezTo>
                  <a:lnTo>
                    <a:pt x="3690" y="416"/>
                  </a:lnTo>
                  <a:cubicBezTo>
                    <a:pt x="3320" y="125"/>
                    <a:pt x="2925" y="0"/>
                    <a:pt x="2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9" name="Google Shape;12429;p23"/>
            <p:cNvSpPr/>
            <p:nvPr/>
          </p:nvSpPr>
          <p:spPr>
            <a:xfrm>
              <a:off x="6525775" y="3657150"/>
              <a:ext cx="69975" cy="54450"/>
            </a:xfrm>
            <a:custGeom>
              <a:avLst/>
              <a:gdLst/>
              <a:ahLst/>
              <a:cxnLst/>
              <a:rect l="l" t="t" r="r" b="b"/>
              <a:pathLst>
                <a:path w="2799" h="2178" extrusionOk="0">
                  <a:moveTo>
                    <a:pt x="1410" y="449"/>
                  </a:moveTo>
                  <a:cubicBezTo>
                    <a:pt x="1502" y="449"/>
                    <a:pt x="1595" y="480"/>
                    <a:pt x="1688" y="511"/>
                  </a:cubicBezTo>
                  <a:lnTo>
                    <a:pt x="823" y="1375"/>
                  </a:lnTo>
                  <a:cubicBezTo>
                    <a:pt x="700" y="1128"/>
                    <a:pt x="762" y="819"/>
                    <a:pt x="947" y="634"/>
                  </a:cubicBezTo>
                  <a:cubicBezTo>
                    <a:pt x="1070" y="511"/>
                    <a:pt x="1256" y="449"/>
                    <a:pt x="1410" y="449"/>
                  </a:cubicBezTo>
                  <a:close/>
                  <a:moveTo>
                    <a:pt x="1996" y="819"/>
                  </a:moveTo>
                  <a:lnTo>
                    <a:pt x="1996" y="819"/>
                  </a:lnTo>
                  <a:cubicBezTo>
                    <a:pt x="2120" y="1066"/>
                    <a:pt x="2058" y="1344"/>
                    <a:pt x="1873" y="1560"/>
                  </a:cubicBezTo>
                  <a:cubicBezTo>
                    <a:pt x="1753" y="1680"/>
                    <a:pt x="1582" y="1748"/>
                    <a:pt x="1410" y="1748"/>
                  </a:cubicBezTo>
                  <a:cubicBezTo>
                    <a:pt x="1315" y="1748"/>
                    <a:pt x="1220" y="1727"/>
                    <a:pt x="1132" y="1684"/>
                  </a:cubicBezTo>
                  <a:lnTo>
                    <a:pt x="1996" y="819"/>
                  </a:lnTo>
                  <a:close/>
                  <a:moveTo>
                    <a:pt x="1393" y="1"/>
                  </a:moveTo>
                  <a:cubicBezTo>
                    <a:pt x="632" y="1"/>
                    <a:pt x="1" y="900"/>
                    <a:pt x="515" y="1684"/>
                  </a:cubicBezTo>
                  <a:lnTo>
                    <a:pt x="391" y="1807"/>
                  </a:lnTo>
                  <a:cubicBezTo>
                    <a:pt x="249" y="1973"/>
                    <a:pt x="381" y="2176"/>
                    <a:pt x="548" y="2176"/>
                  </a:cubicBezTo>
                  <a:cubicBezTo>
                    <a:pt x="597" y="2176"/>
                    <a:pt x="650" y="2158"/>
                    <a:pt x="700" y="2116"/>
                  </a:cubicBezTo>
                  <a:lnTo>
                    <a:pt x="823" y="1992"/>
                  </a:lnTo>
                  <a:cubicBezTo>
                    <a:pt x="1009" y="2116"/>
                    <a:pt x="1194" y="2177"/>
                    <a:pt x="1410" y="2177"/>
                  </a:cubicBezTo>
                  <a:cubicBezTo>
                    <a:pt x="2274" y="2177"/>
                    <a:pt x="2799" y="1221"/>
                    <a:pt x="2336" y="511"/>
                  </a:cubicBezTo>
                  <a:lnTo>
                    <a:pt x="2459" y="357"/>
                  </a:lnTo>
                  <a:cubicBezTo>
                    <a:pt x="2521" y="295"/>
                    <a:pt x="2521" y="140"/>
                    <a:pt x="2459" y="79"/>
                  </a:cubicBezTo>
                  <a:lnTo>
                    <a:pt x="2428" y="79"/>
                  </a:lnTo>
                  <a:cubicBezTo>
                    <a:pt x="2382" y="32"/>
                    <a:pt x="2328" y="9"/>
                    <a:pt x="2274" y="9"/>
                  </a:cubicBezTo>
                  <a:cubicBezTo>
                    <a:pt x="2220" y="9"/>
                    <a:pt x="2166" y="32"/>
                    <a:pt x="2120" y="79"/>
                  </a:cubicBezTo>
                  <a:lnTo>
                    <a:pt x="1996" y="202"/>
                  </a:lnTo>
                  <a:cubicBezTo>
                    <a:pt x="1798" y="62"/>
                    <a:pt x="1591" y="1"/>
                    <a:pt x="1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0" name="Google Shape;12430;p23"/>
            <p:cNvSpPr/>
            <p:nvPr/>
          </p:nvSpPr>
          <p:spPr>
            <a:xfrm>
              <a:off x="6510075" y="3563625"/>
              <a:ext cx="101875" cy="177300"/>
            </a:xfrm>
            <a:custGeom>
              <a:avLst/>
              <a:gdLst/>
              <a:ahLst/>
              <a:cxnLst/>
              <a:rect l="l" t="t" r="r" b="b"/>
              <a:pathLst>
                <a:path w="4075" h="7092" extrusionOk="0">
                  <a:moveTo>
                    <a:pt x="2038" y="1"/>
                  </a:moveTo>
                  <a:cubicBezTo>
                    <a:pt x="1930" y="1"/>
                    <a:pt x="1822" y="70"/>
                    <a:pt x="1822" y="209"/>
                  </a:cubicBezTo>
                  <a:lnTo>
                    <a:pt x="1822" y="980"/>
                  </a:lnTo>
                  <a:lnTo>
                    <a:pt x="1451" y="980"/>
                  </a:lnTo>
                  <a:cubicBezTo>
                    <a:pt x="1174" y="980"/>
                    <a:pt x="896" y="1104"/>
                    <a:pt x="742" y="1320"/>
                  </a:cubicBezTo>
                  <a:lnTo>
                    <a:pt x="217" y="1968"/>
                  </a:lnTo>
                  <a:cubicBezTo>
                    <a:pt x="63" y="2122"/>
                    <a:pt x="1" y="2338"/>
                    <a:pt x="1" y="2554"/>
                  </a:cubicBezTo>
                  <a:lnTo>
                    <a:pt x="1" y="6165"/>
                  </a:lnTo>
                  <a:cubicBezTo>
                    <a:pt x="1" y="6659"/>
                    <a:pt x="402" y="7091"/>
                    <a:pt x="927" y="7091"/>
                  </a:cubicBezTo>
                  <a:lnTo>
                    <a:pt x="3180" y="7091"/>
                  </a:lnTo>
                  <a:cubicBezTo>
                    <a:pt x="3674" y="7091"/>
                    <a:pt x="4075" y="6659"/>
                    <a:pt x="4075" y="6165"/>
                  </a:cubicBezTo>
                  <a:lnTo>
                    <a:pt x="4075" y="4344"/>
                  </a:lnTo>
                  <a:cubicBezTo>
                    <a:pt x="4075" y="4206"/>
                    <a:pt x="3974" y="4136"/>
                    <a:pt x="3874" y="4136"/>
                  </a:cubicBezTo>
                  <a:cubicBezTo>
                    <a:pt x="3774" y="4136"/>
                    <a:pt x="3674" y="4206"/>
                    <a:pt x="3674" y="4344"/>
                  </a:cubicBezTo>
                  <a:lnTo>
                    <a:pt x="3674" y="6165"/>
                  </a:lnTo>
                  <a:cubicBezTo>
                    <a:pt x="3674" y="6443"/>
                    <a:pt x="3458" y="6659"/>
                    <a:pt x="3180" y="6659"/>
                  </a:cubicBezTo>
                  <a:lnTo>
                    <a:pt x="927" y="6659"/>
                  </a:lnTo>
                  <a:cubicBezTo>
                    <a:pt x="649" y="6659"/>
                    <a:pt x="433" y="6443"/>
                    <a:pt x="433" y="6165"/>
                  </a:cubicBezTo>
                  <a:lnTo>
                    <a:pt x="433" y="2524"/>
                  </a:lnTo>
                  <a:cubicBezTo>
                    <a:pt x="433" y="2431"/>
                    <a:pt x="464" y="2308"/>
                    <a:pt x="526" y="2215"/>
                  </a:cubicBezTo>
                  <a:lnTo>
                    <a:pt x="1050" y="1567"/>
                  </a:lnTo>
                  <a:cubicBezTo>
                    <a:pt x="1143" y="1443"/>
                    <a:pt x="1297" y="1382"/>
                    <a:pt x="1451" y="1382"/>
                  </a:cubicBezTo>
                  <a:lnTo>
                    <a:pt x="1822" y="1382"/>
                  </a:lnTo>
                  <a:lnTo>
                    <a:pt x="1822" y="2308"/>
                  </a:lnTo>
                  <a:cubicBezTo>
                    <a:pt x="1822" y="2431"/>
                    <a:pt x="1914" y="2524"/>
                    <a:pt x="2038" y="2524"/>
                  </a:cubicBezTo>
                  <a:cubicBezTo>
                    <a:pt x="2161" y="2524"/>
                    <a:pt x="2254" y="2431"/>
                    <a:pt x="2254" y="2308"/>
                  </a:cubicBezTo>
                  <a:lnTo>
                    <a:pt x="2254" y="1382"/>
                  </a:lnTo>
                  <a:lnTo>
                    <a:pt x="2655" y="1382"/>
                  </a:lnTo>
                  <a:cubicBezTo>
                    <a:pt x="2809" y="1382"/>
                    <a:pt x="2933" y="1443"/>
                    <a:pt x="3025" y="1567"/>
                  </a:cubicBezTo>
                  <a:lnTo>
                    <a:pt x="3550" y="2215"/>
                  </a:lnTo>
                  <a:cubicBezTo>
                    <a:pt x="3612" y="2308"/>
                    <a:pt x="3674" y="2431"/>
                    <a:pt x="3674" y="2524"/>
                  </a:cubicBezTo>
                  <a:lnTo>
                    <a:pt x="3674" y="3141"/>
                  </a:lnTo>
                  <a:cubicBezTo>
                    <a:pt x="3674" y="3264"/>
                    <a:pt x="3766" y="3357"/>
                    <a:pt x="3859" y="3357"/>
                  </a:cubicBezTo>
                  <a:cubicBezTo>
                    <a:pt x="3982" y="3357"/>
                    <a:pt x="4075" y="3264"/>
                    <a:pt x="4075" y="3141"/>
                  </a:cubicBezTo>
                  <a:lnTo>
                    <a:pt x="4075" y="2554"/>
                  </a:lnTo>
                  <a:cubicBezTo>
                    <a:pt x="4075" y="2338"/>
                    <a:pt x="4013" y="2122"/>
                    <a:pt x="3890" y="1968"/>
                  </a:cubicBezTo>
                  <a:lnTo>
                    <a:pt x="3365" y="1320"/>
                  </a:lnTo>
                  <a:cubicBezTo>
                    <a:pt x="3180" y="1104"/>
                    <a:pt x="2933" y="980"/>
                    <a:pt x="2655" y="980"/>
                  </a:cubicBezTo>
                  <a:lnTo>
                    <a:pt x="2254" y="980"/>
                  </a:lnTo>
                  <a:lnTo>
                    <a:pt x="2254" y="209"/>
                  </a:lnTo>
                  <a:cubicBezTo>
                    <a:pt x="2254" y="70"/>
                    <a:pt x="2146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1" name="Google Shape;12431;p23"/>
            <p:cNvSpPr/>
            <p:nvPr/>
          </p:nvSpPr>
          <p:spPr>
            <a:xfrm>
              <a:off x="6250075" y="3563425"/>
              <a:ext cx="361875" cy="361900"/>
            </a:xfrm>
            <a:custGeom>
              <a:avLst/>
              <a:gdLst/>
              <a:ahLst/>
              <a:cxnLst/>
              <a:rect l="l" t="t" r="r" b="b"/>
              <a:pathLst>
                <a:path w="14475" h="14476" extrusionOk="0">
                  <a:moveTo>
                    <a:pt x="5093" y="433"/>
                  </a:moveTo>
                  <a:cubicBezTo>
                    <a:pt x="6019" y="433"/>
                    <a:pt x="6759" y="1174"/>
                    <a:pt x="6759" y="2099"/>
                  </a:cubicBezTo>
                  <a:lnTo>
                    <a:pt x="6759" y="3365"/>
                  </a:lnTo>
                  <a:lnTo>
                    <a:pt x="3025" y="3365"/>
                  </a:lnTo>
                  <a:lnTo>
                    <a:pt x="3025" y="2099"/>
                  </a:lnTo>
                  <a:cubicBezTo>
                    <a:pt x="3025" y="1174"/>
                    <a:pt x="3766" y="433"/>
                    <a:pt x="4692" y="433"/>
                  </a:cubicBezTo>
                  <a:close/>
                  <a:moveTo>
                    <a:pt x="13641" y="8179"/>
                  </a:moveTo>
                  <a:cubicBezTo>
                    <a:pt x="13858" y="8210"/>
                    <a:pt x="14074" y="8395"/>
                    <a:pt x="14074" y="8642"/>
                  </a:cubicBezTo>
                  <a:lnTo>
                    <a:pt x="14074" y="8982"/>
                  </a:lnTo>
                  <a:lnTo>
                    <a:pt x="8210" y="8982"/>
                  </a:lnTo>
                  <a:lnTo>
                    <a:pt x="8210" y="8642"/>
                  </a:lnTo>
                  <a:cubicBezTo>
                    <a:pt x="8210" y="8395"/>
                    <a:pt x="8395" y="8179"/>
                    <a:pt x="8642" y="8179"/>
                  </a:cubicBezTo>
                  <a:close/>
                  <a:moveTo>
                    <a:pt x="4692" y="1"/>
                  </a:moveTo>
                  <a:cubicBezTo>
                    <a:pt x="3519" y="1"/>
                    <a:pt x="2593" y="927"/>
                    <a:pt x="2593" y="2099"/>
                  </a:cubicBezTo>
                  <a:lnTo>
                    <a:pt x="2593" y="3365"/>
                  </a:lnTo>
                  <a:lnTo>
                    <a:pt x="247" y="3365"/>
                  </a:lnTo>
                  <a:cubicBezTo>
                    <a:pt x="124" y="3365"/>
                    <a:pt x="31" y="3457"/>
                    <a:pt x="31" y="3581"/>
                  </a:cubicBezTo>
                  <a:lnTo>
                    <a:pt x="31" y="4661"/>
                  </a:lnTo>
                  <a:cubicBezTo>
                    <a:pt x="31" y="4800"/>
                    <a:pt x="132" y="4869"/>
                    <a:pt x="232" y="4869"/>
                  </a:cubicBezTo>
                  <a:cubicBezTo>
                    <a:pt x="332" y="4869"/>
                    <a:pt x="433" y="4800"/>
                    <a:pt x="433" y="4661"/>
                  </a:cubicBezTo>
                  <a:lnTo>
                    <a:pt x="433" y="3797"/>
                  </a:lnTo>
                  <a:lnTo>
                    <a:pt x="2624" y="3797"/>
                  </a:lnTo>
                  <a:lnTo>
                    <a:pt x="2624" y="4661"/>
                  </a:lnTo>
                  <a:cubicBezTo>
                    <a:pt x="2624" y="4800"/>
                    <a:pt x="2724" y="4869"/>
                    <a:pt x="2824" y="4869"/>
                  </a:cubicBezTo>
                  <a:cubicBezTo>
                    <a:pt x="2925" y="4869"/>
                    <a:pt x="3025" y="4800"/>
                    <a:pt x="3025" y="4661"/>
                  </a:cubicBezTo>
                  <a:lnTo>
                    <a:pt x="3025" y="3797"/>
                  </a:lnTo>
                  <a:lnTo>
                    <a:pt x="6790" y="3797"/>
                  </a:lnTo>
                  <a:lnTo>
                    <a:pt x="6790" y="4661"/>
                  </a:lnTo>
                  <a:cubicBezTo>
                    <a:pt x="6790" y="4800"/>
                    <a:pt x="6890" y="4869"/>
                    <a:pt x="6991" y="4869"/>
                  </a:cubicBezTo>
                  <a:cubicBezTo>
                    <a:pt x="7091" y="4869"/>
                    <a:pt x="7191" y="4800"/>
                    <a:pt x="7191" y="4661"/>
                  </a:cubicBezTo>
                  <a:lnTo>
                    <a:pt x="7191" y="3797"/>
                  </a:lnTo>
                  <a:lnTo>
                    <a:pt x="9352" y="3797"/>
                  </a:lnTo>
                  <a:lnTo>
                    <a:pt x="9352" y="7778"/>
                  </a:lnTo>
                  <a:lnTo>
                    <a:pt x="8673" y="7778"/>
                  </a:lnTo>
                  <a:cubicBezTo>
                    <a:pt x="8179" y="7778"/>
                    <a:pt x="7809" y="8148"/>
                    <a:pt x="7809" y="8642"/>
                  </a:cubicBezTo>
                  <a:lnTo>
                    <a:pt x="7809" y="12037"/>
                  </a:lnTo>
                  <a:lnTo>
                    <a:pt x="2902" y="12037"/>
                  </a:lnTo>
                  <a:cubicBezTo>
                    <a:pt x="2624" y="12037"/>
                    <a:pt x="2624" y="12438"/>
                    <a:pt x="2902" y="12438"/>
                  </a:cubicBezTo>
                  <a:lnTo>
                    <a:pt x="7778" y="12438"/>
                  </a:lnTo>
                  <a:lnTo>
                    <a:pt x="7778" y="13611"/>
                  </a:lnTo>
                  <a:cubicBezTo>
                    <a:pt x="7778" y="13765"/>
                    <a:pt x="7809" y="13889"/>
                    <a:pt x="7901" y="14043"/>
                  </a:cubicBezTo>
                  <a:lnTo>
                    <a:pt x="1081" y="14043"/>
                  </a:lnTo>
                  <a:cubicBezTo>
                    <a:pt x="710" y="14043"/>
                    <a:pt x="433" y="13765"/>
                    <a:pt x="433" y="13395"/>
                  </a:cubicBezTo>
                  <a:lnTo>
                    <a:pt x="433" y="12438"/>
                  </a:lnTo>
                  <a:lnTo>
                    <a:pt x="1698" y="12438"/>
                  </a:lnTo>
                  <a:cubicBezTo>
                    <a:pt x="1976" y="12438"/>
                    <a:pt x="1976" y="12006"/>
                    <a:pt x="1698" y="12006"/>
                  </a:cubicBezTo>
                  <a:lnTo>
                    <a:pt x="433" y="12006"/>
                  </a:lnTo>
                  <a:lnTo>
                    <a:pt x="433" y="5834"/>
                  </a:lnTo>
                  <a:cubicBezTo>
                    <a:pt x="433" y="5679"/>
                    <a:pt x="325" y="5602"/>
                    <a:pt x="217" y="5602"/>
                  </a:cubicBezTo>
                  <a:cubicBezTo>
                    <a:pt x="109" y="5602"/>
                    <a:pt x="1" y="5679"/>
                    <a:pt x="1" y="5834"/>
                  </a:cubicBezTo>
                  <a:lnTo>
                    <a:pt x="1" y="13426"/>
                  </a:lnTo>
                  <a:cubicBezTo>
                    <a:pt x="1" y="14012"/>
                    <a:pt x="463" y="14475"/>
                    <a:pt x="1081" y="14475"/>
                  </a:cubicBezTo>
                  <a:lnTo>
                    <a:pt x="11944" y="14475"/>
                  </a:lnTo>
                  <a:cubicBezTo>
                    <a:pt x="12222" y="14475"/>
                    <a:pt x="12222" y="14043"/>
                    <a:pt x="11944" y="14043"/>
                  </a:cubicBezTo>
                  <a:lnTo>
                    <a:pt x="8642" y="14043"/>
                  </a:lnTo>
                  <a:cubicBezTo>
                    <a:pt x="8395" y="14043"/>
                    <a:pt x="8210" y="13858"/>
                    <a:pt x="8210" y="13611"/>
                  </a:cubicBezTo>
                  <a:lnTo>
                    <a:pt x="8210" y="9414"/>
                  </a:lnTo>
                  <a:lnTo>
                    <a:pt x="14043" y="9414"/>
                  </a:lnTo>
                  <a:lnTo>
                    <a:pt x="14043" y="13611"/>
                  </a:lnTo>
                  <a:cubicBezTo>
                    <a:pt x="14043" y="13858"/>
                    <a:pt x="13858" y="14043"/>
                    <a:pt x="13611" y="14043"/>
                  </a:cubicBezTo>
                  <a:lnTo>
                    <a:pt x="13117" y="14043"/>
                  </a:lnTo>
                  <a:cubicBezTo>
                    <a:pt x="12839" y="14043"/>
                    <a:pt x="12839" y="14475"/>
                    <a:pt x="13117" y="14475"/>
                  </a:cubicBezTo>
                  <a:lnTo>
                    <a:pt x="13611" y="14475"/>
                  </a:lnTo>
                  <a:cubicBezTo>
                    <a:pt x="14104" y="14475"/>
                    <a:pt x="14475" y="14105"/>
                    <a:pt x="14475" y="13611"/>
                  </a:cubicBezTo>
                  <a:lnTo>
                    <a:pt x="14475" y="8642"/>
                  </a:lnTo>
                  <a:cubicBezTo>
                    <a:pt x="14475" y="8148"/>
                    <a:pt x="14104" y="7778"/>
                    <a:pt x="13641" y="7778"/>
                  </a:cubicBezTo>
                  <a:lnTo>
                    <a:pt x="9784" y="7778"/>
                  </a:lnTo>
                  <a:lnTo>
                    <a:pt x="9784" y="3581"/>
                  </a:lnTo>
                  <a:cubicBezTo>
                    <a:pt x="9784" y="3457"/>
                    <a:pt x="9660" y="3365"/>
                    <a:pt x="9568" y="3365"/>
                  </a:cubicBezTo>
                  <a:lnTo>
                    <a:pt x="7191" y="3365"/>
                  </a:lnTo>
                  <a:lnTo>
                    <a:pt x="7191" y="2099"/>
                  </a:lnTo>
                  <a:cubicBezTo>
                    <a:pt x="7191" y="927"/>
                    <a:pt x="6235" y="1"/>
                    <a:pt x="50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2" name="Google Shape;12432;p23"/>
            <p:cNvSpPr/>
            <p:nvPr/>
          </p:nvSpPr>
          <p:spPr>
            <a:xfrm>
              <a:off x="6483950" y="3822850"/>
              <a:ext cx="88575" cy="67175"/>
            </a:xfrm>
            <a:custGeom>
              <a:avLst/>
              <a:gdLst/>
              <a:ahLst/>
              <a:cxnLst/>
              <a:rect l="l" t="t" r="r" b="b"/>
              <a:pathLst>
                <a:path w="3543" h="2687" extrusionOk="0">
                  <a:moveTo>
                    <a:pt x="1787" y="456"/>
                  </a:moveTo>
                  <a:cubicBezTo>
                    <a:pt x="1941" y="456"/>
                    <a:pt x="2095" y="487"/>
                    <a:pt x="2250" y="580"/>
                  </a:cubicBezTo>
                  <a:lnTo>
                    <a:pt x="1015" y="1814"/>
                  </a:lnTo>
                  <a:cubicBezTo>
                    <a:pt x="799" y="1444"/>
                    <a:pt x="861" y="1012"/>
                    <a:pt x="1139" y="703"/>
                  </a:cubicBezTo>
                  <a:cubicBezTo>
                    <a:pt x="1324" y="549"/>
                    <a:pt x="1540" y="456"/>
                    <a:pt x="1787" y="456"/>
                  </a:cubicBezTo>
                  <a:close/>
                  <a:moveTo>
                    <a:pt x="2558" y="858"/>
                  </a:moveTo>
                  <a:lnTo>
                    <a:pt x="2558" y="858"/>
                  </a:lnTo>
                  <a:cubicBezTo>
                    <a:pt x="2774" y="1228"/>
                    <a:pt x="2713" y="1660"/>
                    <a:pt x="2404" y="1969"/>
                  </a:cubicBezTo>
                  <a:cubicBezTo>
                    <a:pt x="2239" y="2133"/>
                    <a:pt x="2010" y="2222"/>
                    <a:pt x="1779" y="2222"/>
                  </a:cubicBezTo>
                  <a:cubicBezTo>
                    <a:pt x="1621" y="2222"/>
                    <a:pt x="1462" y="2180"/>
                    <a:pt x="1324" y="2092"/>
                  </a:cubicBezTo>
                  <a:lnTo>
                    <a:pt x="2558" y="858"/>
                  </a:lnTo>
                  <a:close/>
                  <a:moveTo>
                    <a:pt x="1766" y="1"/>
                  </a:moveTo>
                  <a:cubicBezTo>
                    <a:pt x="793" y="1"/>
                    <a:pt x="0" y="1148"/>
                    <a:pt x="707" y="2123"/>
                  </a:cubicBezTo>
                  <a:lnTo>
                    <a:pt x="521" y="2308"/>
                  </a:lnTo>
                  <a:cubicBezTo>
                    <a:pt x="429" y="2401"/>
                    <a:pt x="429" y="2524"/>
                    <a:pt x="521" y="2617"/>
                  </a:cubicBezTo>
                  <a:cubicBezTo>
                    <a:pt x="552" y="2663"/>
                    <a:pt x="598" y="2686"/>
                    <a:pt x="649" y="2686"/>
                  </a:cubicBezTo>
                  <a:cubicBezTo>
                    <a:pt x="699" y="2686"/>
                    <a:pt x="753" y="2663"/>
                    <a:pt x="799" y="2617"/>
                  </a:cubicBezTo>
                  <a:lnTo>
                    <a:pt x="1015" y="2401"/>
                  </a:lnTo>
                  <a:cubicBezTo>
                    <a:pt x="1269" y="2590"/>
                    <a:pt x="1537" y="2671"/>
                    <a:pt x="1793" y="2671"/>
                  </a:cubicBezTo>
                  <a:cubicBezTo>
                    <a:pt x="2750" y="2671"/>
                    <a:pt x="3542" y="1529"/>
                    <a:pt x="2836" y="580"/>
                  </a:cubicBezTo>
                  <a:lnTo>
                    <a:pt x="3052" y="364"/>
                  </a:lnTo>
                  <a:cubicBezTo>
                    <a:pt x="3114" y="302"/>
                    <a:pt x="3114" y="148"/>
                    <a:pt x="3052" y="86"/>
                  </a:cubicBezTo>
                  <a:cubicBezTo>
                    <a:pt x="3006" y="40"/>
                    <a:pt x="2952" y="17"/>
                    <a:pt x="2898" y="17"/>
                  </a:cubicBezTo>
                  <a:cubicBezTo>
                    <a:pt x="2844" y="17"/>
                    <a:pt x="2790" y="40"/>
                    <a:pt x="2743" y="86"/>
                  </a:cubicBezTo>
                  <a:lnTo>
                    <a:pt x="2558" y="271"/>
                  </a:lnTo>
                  <a:cubicBezTo>
                    <a:pt x="2298" y="83"/>
                    <a:pt x="2026" y="1"/>
                    <a:pt x="17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33" name="Google Shape;12433;p23"/>
          <p:cNvGrpSpPr/>
          <p:nvPr/>
        </p:nvGrpSpPr>
        <p:grpSpPr>
          <a:xfrm>
            <a:off x="6266531" y="1765781"/>
            <a:ext cx="365725" cy="361900"/>
            <a:chOff x="5504000" y="3563425"/>
            <a:chExt cx="365725" cy="361900"/>
          </a:xfrm>
        </p:grpSpPr>
        <p:sp>
          <p:nvSpPr>
            <p:cNvPr id="12434" name="Google Shape;12434;p23"/>
            <p:cNvSpPr/>
            <p:nvPr/>
          </p:nvSpPr>
          <p:spPr>
            <a:xfrm>
              <a:off x="5564950" y="3631200"/>
              <a:ext cx="243050" cy="227000"/>
            </a:xfrm>
            <a:custGeom>
              <a:avLst/>
              <a:gdLst/>
              <a:ahLst/>
              <a:cxnLst/>
              <a:rect l="l" t="t" r="r" b="b"/>
              <a:pathLst>
                <a:path w="9722" h="9080" extrusionOk="0">
                  <a:moveTo>
                    <a:pt x="5247" y="2444"/>
                  </a:moveTo>
                  <a:cubicBezTo>
                    <a:pt x="5339" y="2629"/>
                    <a:pt x="5432" y="2783"/>
                    <a:pt x="5586" y="2907"/>
                  </a:cubicBezTo>
                  <a:cubicBezTo>
                    <a:pt x="5833" y="3154"/>
                    <a:pt x="6203" y="3339"/>
                    <a:pt x="6574" y="3370"/>
                  </a:cubicBezTo>
                  <a:lnTo>
                    <a:pt x="6574" y="3740"/>
                  </a:lnTo>
                  <a:cubicBezTo>
                    <a:pt x="6574" y="4604"/>
                    <a:pt x="5864" y="5283"/>
                    <a:pt x="5031" y="5283"/>
                  </a:cubicBezTo>
                  <a:lnTo>
                    <a:pt x="4722" y="5283"/>
                  </a:lnTo>
                  <a:cubicBezTo>
                    <a:pt x="3858" y="5283"/>
                    <a:pt x="3179" y="4604"/>
                    <a:pt x="3179" y="3740"/>
                  </a:cubicBezTo>
                  <a:lnTo>
                    <a:pt x="3148" y="3771"/>
                  </a:lnTo>
                  <a:lnTo>
                    <a:pt x="3148" y="3370"/>
                  </a:lnTo>
                  <a:lnTo>
                    <a:pt x="3673" y="3370"/>
                  </a:lnTo>
                  <a:cubicBezTo>
                    <a:pt x="4167" y="3370"/>
                    <a:pt x="4629" y="3184"/>
                    <a:pt x="4969" y="2814"/>
                  </a:cubicBezTo>
                  <a:cubicBezTo>
                    <a:pt x="5062" y="2722"/>
                    <a:pt x="5154" y="2567"/>
                    <a:pt x="5247" y="2444"/>
                  </a:cubicBezTo>
                  <a:close/>
                  <a:moveTo>
                    <a:pt x="5339" y="5746"/>
                  </a:moveTo>
                  <a:lnTo>
                    <a:pt x="5339" y="6548"/>
                  </a:lnTo>
                  <a:cubicBezTo>
                    <a:pt x="5339" y="6857"/>
                    <a:pt x="5108" y="7011"/>
                    <a:pt x="4876" y="7011"/>
                  </a:cubicBezTo>
                  <a:cubicBezTo>
                    <a:pt x="4645" y="7011"/>
                    <a:pt x="4413" y="6857"/>
                    <a:pt x="4413" y="6548"/>
                  </a:cubicBezTo>
                  <a:lnTo>
                    <a:pt x="4413" y="5746"/>
                  </a:lnTo>
                  <a:lnTo>
                    <a:pt x="4722" y="5746"/>
                  </a:lnTo>
                  <a:cubicBezTo>
                    <a:pt x="4784" y="5756"/>
                    <a:pt x="4849" y="5760"/>
                    <a:pt x="4916" y="5760"/>
                  </a:cubicBezTo>
                  <a:cubicBezTo>
                    <a:pt x="5051" y="5760"/>
                    <a:pt x="5195" y="5746"/>
                    <a:pt x="5339" y="5746"/>
                  </a:cubicBezTo>
                  <a:close/>
                  <a:moveTo>
                    <a:pt x="3981" y="6394"/>
                  </a:moveTo>
                  <a:lnTo>
                    <a:pt x="3981" y="6548"/>
                  </a:lnTo>
                  <a:cubicBezTo>
                    <a:pt x="3981" y="7135"/>
                    <a:pt x="4421" y="7428"/>
                    <a:pt x="4861" y="7428"/>
                  </a:cubicBezTo>
                  <a:cubicBezTo>
                    <a:pt x="5301" y="7428"/>
                    <a:pt x="5741" y="7135"/>
                    <a:pt x="5741" y="6548"/>
                  </a:cubicBezTo>
                  <a:lnTo>
                    <a:pt x="5741" y="6425"/>
                  </a:lnTo>
                  <a:lnTo>
                    <a:pt x="6358" y="6425"/>
                  </a:lnTo>
                  <a:cubicBezTo>
                    <a:pt x="7129" y="6425"/>
                    <a:pt x="7747" y="7042"/>
                    <a:pt x="7747" y="7814"/>
                  </a:cubicBezTo>
                  <a:lnTo>
                    <a:pt x="7747" y="8647"/>
                  </a:lnTo>
                  <a:lnTo>
                    <a:pt x="1975" y="8647"/>
                  </a:lnTo>
                  <a:lnTo>
                    <a:pt x="1975" y="7783"/>
                  </a:lnTo>
                  <a:cubicBezTo>
                    <a:pt x="1975" y="7011"/>
                    <a:pt x="2593" y="6394"/>
                    <a:pt x="3364" y="6394"/>
                  </a:cubicBezTo>
                  <a:close/>
                  <a:moveTo>
                    <a:pt x="4733" y="1"/>
                  </a:moveTo>
                  <a:cubicBezTo>
                    <a:pt x="4318" y="1"/>
                    <a:pt x="3906" y="117"/>
                    <a:pt x="3518" y="283"/>
                  </a:cubicBezTo>
                  <a:cubicBezTo>
                    <a:pt x="3277" y="391"/>
                    <a:pt x="3385" y="708"/>
                    <a:pt x="3600" y="708"/>
                  </a:cubicBezTo>
                  <a:cubicBezTo>
                    <a:pt x="3633" y="708"/>
                    <a:pt x="3667" y="701"/>
                    <a:pt x="3704" y="685"/>
                  </a:cubicBezTo>
                  <a:cubicBezTo>
                    <a:pt x="4074" y="500"/>
                    <a:pt x="4475" y="407"/>
                    <a:pt x="4876" y="407"/>
                  </a:cubicBezTo>
                  <a:cubicBezTo>
                    <a:pt x="6296" y="407"/>
                    <a:pt x="7438" y="1580"/>
                    <a:pt x="7438" y="2999"/>
                  </a:cubicBezTo>
                  <a:cubicBezTo>
                    <a:pt x="7438" y="3184"/>
                    <a:pt x="7438" y="3401"/>
                    <a:pt x="7407" y="3617"/>
                  </a:cubicBezTo>
                  <a:cubicBezTo>
                    <a:pt x="7284" y="4450"/>
                    <a:pt x="7129" y="5592"/>
                    <a:pt x="8364" y="6240"/>
                  </a:cubicBezTo>
                  <a:cubicBezTo>
                    <a:pt x="8981" y="6548"/>
                    <a:pt x="9259" y="7258"/>
                    <a:pt x="9012" y="7906"/>
                  </a:cubicBezTo>
                  <a:cubicBezTo>
                    <a:pt x="8888" y="8308"/>
                    <a:pt x="8549" y="8585"/>
                    <a:pt x="8179" y="8647"/>
                  </a:cubicBezTo>
                  <a:lnTo>
                    <a:pt x="8179" y="7783"/>
                  </a:lnTo>
                  <a:cubicBezTo>
                    <a:pt x="8179" y="6764"/>
                    <a:pt x="7345" y="5962"/>
                    <a:pt x="6358" y="5962"/>
                  </a:cubicBezTo>
                  <a:lnTo>
                    <a:pt x="5741" y="5962"/>
                  </a:lnTo>
                  <a:lnTo>
                    <a:pt x="5741" y="5592"/>
                  </a:lnTo>
                  <a:cubicBezTo>
                    <a:pt x="6481" y="5283"/>
                    <a:pt x="6975" y="4542"/>
                    <a:pt x="6975" y="3740"/>
                  </a:cubicBezTo>
                  <a:lnTo>
                    <a:pt x="6975" y="3154"/>
                  </a:lnTo>
                  <a:cubicBezTo>
                    <a:pt x="6975" y="3030"/>
                    <a:pt x="6882" y="2938"/>
                    <a:pt x="6759" y="2938"/>
                  </a:cubicBezTo>
                  <a:cubicBezTo>
                    <a:pt x="6742" y="2938"/>
                    <a:pt x="6725" y="2939"/>
                    <a:pt x="6708" y="2939"/>
                  </a:cubicBezTo>
                  <a:cubicBezTo>
                    <a:pt x="5992" y="2939"/>
                    <a:pt x="5433" y="2303"/>
                    <a:pt x="5463" y="1580"/>
                  </a:cubicBezTo>
                  <a:cubicBezTo>
                    <a:pt x="5463" y="1410"/>
                    <a:pt x="5355" y="1325"/>
                    <a:pt x="5251" y="1325"/>
                  </a:cubicBezTo>
                  <a:cubicBezTo>
                    <a:pt x="5146" y="1325"/>
                    <a:pt x="5046" y="1410"/>
                    <a:pt x="5062" y="1580"/>
                  </a:cubicBezTo>
                  <a:cubicBezTo>
                    <a:pt x="5031" y="1950"/>
                    <a:pt x="4876" y="2259"/>
                    <a:pt x="4629" y="2506"/>
                  </a:cubicBezTo>
                  <a:cubicBezTo>
                    <a:pt x="4383" y="2783"/>
                    <a:pt x="4043" y="2938"/>
                    <a:pt x="3673" y="2938"/>
                  </a:cubicBezTo>
                  <a:lnTo>
                    <a:pt x="2963" y="2938"/>
                  </a:lnTo>
                  <a:cubicBezTo>
                    <a:pt x="2839" y="2938"/>
                    <a:pt x="2747" y="3030"/>
                    <a:pt x="2747" y="3154"/>
                  </a:cubicBezTo>
                  <a:lnTo>
                    <a:pt x="2747" y="3740"/>
                  </a:lnTo>
                  <a:cubicBezTo>
                    <a:pt x="2747" y="4542"/>
                    <a:pt x="3241" y="5283"/>
                    <a:pt x="3981" y="5592"/>
                  </a:cubicBezTo>
                  <a:lnTo>
                    <a:pt x="3981" y="5962"/>
                  </a:lnTo>
                  <a:lnTo>
                    <a:pt x="3364" y="5962"/>
                  </a:lnTo>
                  <a:cubicBezTo>
                    <a:pt x="2346" y="5962"/>
                    <a:pt x="1543" y="6764"/>
                    <a:pt x="1543" y="7783"/>
                  </a:cubicBezTo>
                  <a:lnTo>
                    <a:pt x="1543" y="8647"/>
                  </a:lnTo>
                  <a:cubicBezTo>
                    <a:pt x="1142" y="8554"/>
                    <a:pt x="833" y="8277"/>
                    <a:pt x="710" y="7906"/>
                  </a:cubicBezTo>
                  <a:cubicBezTo>
                    <a:pt x="463" y="7258"/>
                    <a:pt x="741" y="6518"/>
                    <a:pt x="1358" y="6209"/>
                  </a:cubicBezTo>
                  <a:cubicBezTo>
                    <a:pt x="2593" y="5561"/>
                    <a:pt x="2438" y="4419"/>
                    <a:pt x="2315" y="3586"/>
                  </a:cubicBezTo>
                  <a:cubicBezTo>
                    <a:pt x="2284" y="3401"/>
                    <a:pt x="2284" y="3184"/>
                    <a:pt x="2253" y="2968"/>
                  </a:cubicBezTo>
                  <a:cubicBezTo>
                    <a:pt x="2253" y="2413"/>
                    <a:pt x="2438" y="1857"/>
                    <a:pt x="2809" y="1395"/>
                  </a:cubicBezTo>
                  <a:cubicBezTo>
                    <a:pt x="2921" y="1237"/>
                    <a:pt x="2788" y="1064"/>
                    <a:pt x="2637" y="1064"/>
                  </a:cubicBezTo>
                  <a:cubicBezTo>
                    <a:pt x="2580" y="1064"/>
                    <a:pt x="2520" y="1089"/>
                    <a:pt x="2469" y="1148"/>
                  </a:cubicBezTo>
                  <a:cubicBezTo>
                    <a:pt x="2068" y="1672"/>
                    <a:pt x="1852" y="2320"/>
                    <a:pt x="1852" y="2968"/>
                  </a:cubicBezTo>
                  <a:cubicBezTo>
                    <a:pt x="1852" y="3184"/>
                    <a:pt x="1852" y="3431"/>
                    <a:pt x="1914" y="3647"/>
                  </a:cubicBezTo>
                  <a:cubicBezTo>
                    <a:pt x="2006" y="4481"/>
                    <a:pt x="2130" y="5345"/>
                    <a:pt x="1173" y="5839"/>
                  </a:cubicBezTo>
                  <a:cubicBezTo>
                    <a:pt x="340" y="6240"/>
                    <a:pt x="0" y="7197"/>
                    <a:pt x="309" y="8030"/>
                  </a:cubicBezTo>
                  <a:cubicBezTo>
                    <a:pt x="494" y="8616"/>
                    <a:pt x="1019" y="9048"/>
                    <a:pt x="1636" y="9079"/>
                  </a:cubicBezTo>
                  <a:lnTo>
                    <a:pt x="7963" y="9079"/>
                  </a:lnTo>
                  <a:cubicBezTo>
                    <a:pt x="8611" y="9079"/>
                    <a:pt x="9197" y="8678"/>
                    <a:pt x="9413" y="8030"/>
                  </a:cubicBezTo>
                  <a:cubicBezTo>
                    <a:pt x="9413" y="7999"/>
                    <a:pt x="9444" y="7968"/>
                    <a:pt x="9444" y="7906"/>
                  </a:cubicBezTo>
                  <a:cubicBezTo>
                    <a:pt x="9722" y="7104"/>
                    <a:pt x="9320" y="6240"/>
                    <a:pt x="8580" y="5839"/>
                  </a:cubicBezTo>
                  <a:cubicBezTo>
                    <a:pt x="7623" y="5345"/>
                    <a:pt x="7716" y="4481"/>
                    <a:pt x="7839" y="3647"/>
                  </a:cubicBezTo>
                  <a:cubicBezTo>
                    <a:pt x="7870" y="3431"/>
                    <a:pt x="7870" y="3184"/>
                    <a:pt x="7901" y="2968"/>
                  </a:cubicBezTo>
                  <a:cubicBezTo>
                    <a:pt x="7870" y="1321"/>
                    <a:pt x="6573" y="5"/>
                    <a:pt x="4933" y="5"/>
                  </a:cubicBezTo>
                  <a:cubicBezTo>
                    <a:pt x="4914" y="5"/>
                    <a:pt x="4895" y="5"/>
                    <a:pt x="4876" y="6"/>
                  </a:cubicBezTo>
                  <a:cubicBezTo>
                    <a:pt x="4829" y="3"/>
                    <a:pt x="4781" y="1"/>
                    <a:pt x="47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5" name="Google Shape;12435;p23"/>
            <p:cNvSpPr/>
            <p:nvPr/>
          </p:nvSpPr>
          <p:spPr>
            <a:xfrm>
              <a:off x="5544875" y="3839250"/>
              <a:ext cx="49400" cy="46725"/>
            </a:xfrm>
            <a:custGeom>
              <a:avLst/>
              <a:gdLst/>
              <a:ahLst/>
              <a:cxnLst/>
              <a:rect l="l" t="t" r="r" b="b"/>
              <a:pathLst>
                <a:path w="1976" h="1869" extrusionOk="0">
                  <a:moveTo>
                    <a:pt x="201" y="1"/>
                  </a:moveTo>
                  <a:cubicBezTo>
                    <a:pt x="101" y="1"/>
                    <a:pt x="1" y="78"/>
                    <a:pt x="1" y="232"/>
                  </a:cubicBezTo>
                  <a:lnTo>
                    <a:pt x="1" y="1004"/>
                  </a:lnTo>
                  <a:cubicBezTo>
                    <a:pt x="1" y="1467"/>
                    <a:pt x="371" y="1868"/>
                    <a:pt x="865" y="1868"/>
                  </a:cubicBezTo>
                  <a:lnTo>
                    <a:pt x="1667" y="1868"/>
                  </a:lnTo>
                  <a:cubicBezTo>
                    <a:pt x="1976" y="1868"/>
                    <a:pt x="1976" y="1436"/>
                    <a:pt x="1667" y="1436"/>
                  </a:cubicBezTo>
                  <a:lnTo>
                    <a:pt x="865" y="1436"/>
                  </a:lnTo>
                  <a:cubicBezTo>
                    <a:pt x="618" y="1436"/>
                    <a:pt x="402" y="1251"/>
                    <a:pt x="402" y="1004"/>
                  </a:cubicBezTo>
                  <a:lnTo>
                    <a:pt x="402" y="232"/>
                  </a:lnTo>
                  <a:cubicBezTo>
                    <a:pt x="402" y="78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6" name="Google Shape;12436;p23"/>
            <p:cNvSpPr/>
            <p:nvPr/>
          </p:nvSpPr>
          <p:spPr>
            <a:xfrm>
              <a:off x="5780200" y="3838500"/>
              <a:ext cx="47875" cy="47475"/>
            </a:xfrm>
            <a:custGeom>
              <a:avLst/>
              <a:gdLst/>
              <a:ahLst/>
              <a:cxnLst/>
              <a:rect l="l" t="t" r="r" b="b"/>
              <a:pathLst>
                <a:path w="1915" h="1899" extrusionOk="0">
                  <a:moveTo>
                    <a:pt x="1713" y="0"/>
                  </a:moveTo>
                  <a:cubicBezTo>
                    <a:pt x="1613" y="0"/>
                    <a:pt x="1513" y="77"/>
                    <a:pt x="1513" y="232"/>
                  </a:cubicBezTo>
                  <a:lnTo>
                    <a:pt x="1513" y="1034"/>
                  </a:lnTo>
                  <a:cubicBezTo>
                    <a:pt x="1513" y="1281"/>
                    <a:pt x="1297" y="1466"/>
                    <a:pt x="1050" y="1466"/>
                  </a:cubicBezTo>
                  <a:lnTo>
                    <a:pt x="278" y="1466"/>
                  </a:lnTo>
                  <a:cubicBezTo>
                    <a:pt x="1" y="1466"/>
                    <a:pt x="1" y="1898"/>
                    <a:pt x="278" y="1898"/>
                  </a:cubicBezTo>
                  <a:lnTo>
                    <a:pt x="1050" y="1898"/>
                  </a:lnTo>
                  <a:cubicBezTo>
                    <a:pt x="1544" y="1898"/>
                    <a:pt x="1914" y="1497"/>
                    <a:pt x="1914" y="1034"/>
                  </a:cubicBezTo>
                  <a:lnTo>
                    <a:pt x="1914" y="232"/>
                  </a:lnTo>
                  <a:cubicBezTo>
                    <a:pt x="1914" y="77"/>
                    <a:pt x="1814" y="0"/>
                    <a:pt x="17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7" name="Google Shape;12437;p23"/>
            <p:cNvSpPr/>
            <p:nvPr/>
          </p:nvSpPr>
          <p:spPr>
            <a:xfrm>
              <a:off x="5781750" y="3602000"/>
              <a:ext cx="47075" cy="46725"/>
            </a:xfrm>
            <a:custGeom>
              <a:avLst/>
              <a:gdLst/>
              <a:ahLst/>
              <a:cxnLst/>
              <a:rect l="l" t="t" r="r" b="b"/>
              <a:pathLst>
                <a:path w="1883" h="1869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988" y="433"/>
                  </a:lnTo>
                  <a:cubicBezTo>
                    <a:pt x="1235" y="433"/>
                    <a:pt x="1451" y="618"/>
                    <a:pt x="1451" y="865"/>
                  </a:cubicBezTo>
                  <a:lnTo>
                    <a:pt x="1451" y="1637"/>
                  </a:lnTo>
                  <a:cubicBezTo>
                    <a:pt x="1451" y="1791"/>
                    <a:pt x="1559" y="1868"/>
                    <a:pt x="1667" y="1868"/>
                  </a:cubicBezTo>
                  <a:cubicBezTo>
                    <a:pt x="1775" y="1868"/>
                    <a:pt x="1883" y="1791"/>
                    <a:pt x="1883" y="1637"/>
                  </a:cubicBezTo>
                  <a:lnTo>
                    <a:pt x="1883" y="865"/>
                  </a:lnTo>
                  <a:cubicBezTo>
                    <a:pt x="1883" y="402"/>
                    <a:pt x="1482" y="1"/>
                    <a:pt x="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8" name="Google Shape;12438;p23"/>
            <p:cNvSpPr/>
            <p:nvPr/>
          </p:nvSpPr>
          <p:spPr>
            <a:xfrm>
              <a:off x="5544875" y="3602775"/>
              <a:ext cx="46325" cy="45175"/>
            </a:xfrm>
            <a:custGeom>
              <a:avLst/>
              <a:gdLst/>
              <a:ahLst/>
              <a:cxnLst/>
              <a:rect l="l" t="t" r="r" b="b"/>
              <a:pathLst>
                <a:path w="1853" h="1807" extrusionOk="0">
                  <a:moveTo>
                    <a:pt x="865" y="1"/>
                  </a:moveTo>
                  <a:cubicBezTo>
                    <a:pt x="371" y="1"/>
                    <a:pt x="1" y="371"/>
                    <a:pt x="1" y="865"/>
                  </a:cubicBezTo>
                  <a:lnTo>
                    <a:pt x="1" y="1575"/>
                  </a:lnTo>
                  <a:cubicBezTo>
                    <a:pt x="1" y="1729"/>
                    <a:pt x="101" y="1806"/>
                    <a:pt x="201" y="1806"/>
                  </a:cubicBezTo>
                  <a:cubicBezTo>
                    <a:pt x="302" y="1806"/>
                    <a:pt x="402" y="1729"/>
                    <a:pt x="402" y="1575"/>
                  </a:cubicBezTo>
                  <a:lnTo>
                    <a:pt x="402" y="865"/>
                  </a:lnTo>
                  <a:cubicBezTo>
                    <a:pt x="402" y="618"/>
                    <a:pt x="618" y="402"/>
                    <a:pt x="865" y="402"/>
                  </a:cubicBezTo>
                  <a:lnTo>
                    <a:pt x="1575" y="402"/>
                  </a:lnTo>
                  <a:cubicBezTo>
                    <a:pt x="1853" y="402"/>
                    <a:pt x="1853" y="1"/>
                    <a:pt x="1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9" name="Google Shape;12439;p23"/>
            <p:cNvSpPr/>
            <p:nvPr/>
          </p:nvSpPr>
          <p:spPr>
            <a:xfrm>
              <a:off x="5504000" y="3563425"/>
              <a:ext cx="365725" cy="361900"/>
            </a:xfrm>
            <a:custGeom>
              <a:avLst/>
              <a:gdLst/>
              <a:ahLst/>
              <a:cxnLst/>
              <a:rect l="l" t="t" r="r" b="b"/>
              <a:pathLst>
                <a:path w="14629" h="14476" extrusionOk="0">
                  <a:moveTo>
                    <a:pt x="7314" y="1"/>
                  </a:moveTo>
                  <a:cubicBezTo>
                    <a:pt x="7191" y="1"/>
                    <a:pt x="7098" y="93"/>
                    <a:pt x="7098" y="217"/>
                  </a:cubicBezTo>
                  <a:lnTo>
                    <a:pt x="7098" y="711"/>
                  </a:lnTo>
                  <a:lnTo>
                    <a:pt x="2407" y="711"/>
                  </a:lnTo>
                  <a:cubicBezTo>
                    <a:pt x="1512" y="711"/>
                    <a:pt x="772" y="1451"/>
                    <a:pt x="772" y="2346"/>
                  </a:cubicBezTo>
                  <a:lnTo>
                    <a:pt x="772" y="7037"/>
                  </a:lnTo>
                  <a:lnTo>
                    <a:pt x="278" y="7037"/>
                  </a:lnTo>
                  <a:cubicBezTo>
                    <a:pt x="0" y="7037"/>
                    <a:pt x="0" y="7439"/>
                    <a:pt x="278" y="7439"/>
                  </a:cubicBezTo>
                  <a:lnTo>
                    <a:pt x="772" y="7439"/>
                  </a:lnTo>
                  <a:lnTo>
                    <a:pt x="772" y="12130"/>
                  </a:lnTo>
                  <a:cubicBezTo>
                    <a:pt x="772" y="13025"/>
                    <a:pt x="1512" y="13765"/>
                    <a:pt x="2407" y="13765"/>
                  </a:cubicBezTo>
                  <a:lnTo>
                    <a:pt x="7098" y="13765"/>
                  </a:lnTo>
                  <a:lnTo>
                    <a:pt x="7098" y="14290"/>
                  </a:lnTo>
                  <a:cubicBezTo>
                    <a:pt x="7098" y="14382"/>
                    <a:pt x="7191" y="14475"/>
                    <a:pt x="7314" y="14475"/>
                  </a:cubicBezTo>
                  <a:cubicBezTo>
                    <a:pt x="7407" y="14475"/>
                    <a:pt x="7530" y="14382"/>
                    <a:pt x="7530" y="14290"/>
                  </a:cubicBezTo>
                  <a:lnTo>
                    <a:pt x="7530" y="13765"/>
                  </a:lnTo>
                  <a:lnTo>
                    <a:pt x="9999" y="13765"/>
                  </a:lnTo>
                  <a:cubicBezTo>
                    <a:pt x="10277" y="13765"/>
                    <a:pt x="10277" y="13364"/>
                    <a:pt x="9999" y="13364"/>
                  </a:cubicBezTo>
                  <a:lnTo>
                    <a:pt x="7530" y="13364"/>
                  </a:lnTo>
                  <a:lnTo>
                    <a:pt x="7530" y="12901"/>
                  </a:lnTo>
                  <a:cubicBezTo>
                    <a:pt x="7530" y="12778"/>
                    <a:pt x="7407" y="12685"/>
                    <a:pt x="7314" y="12685"/>
                  </a:cubicBezTo>
                  <a:cubicBezTo>
                    <a:pt x="7191" y="12685"/>
                    <a:pt x="7098" y="12778"/>
                    <a:pt x="7098" y="12901"/>
                  </a:cubicBezTo>
                  <a:lnTo>
                    <a:pt x="7098" y="13333"/>
                  </a:lnTo>
                  <a:lnTo>
                    <a:pt x="2407" y="13333"/>
                  </a:lnTo>
                  <a:cubicBezTo>
                    <a:pt x="1728" y="13333"/>
                    <a:pt x="1204" y="12809"/>
                    <a:pt x="1204" y="12130"/>
                  </a:cubicBezTo>
                  <a:lnTo>
                    <a:pt x="1204" y="7439"/>
                  </a:lnTo>
                  <a:lnTo>
                    <a:pt x="1636" y="7439"/>
                  </a:lnTo>
                  <a:cubicBezTo>
                    <a:pt x="1914" y="7439"/>
                    <a:pt x="1914" y="7037"/>
                    <a:pt x="1636" y="7037"/>
                  </a:cubicBezTo>
                  <a:lnTo>
                    <a:pt x="1204" y="7037"/>
                  </a:lnTo>
                  <a:lnTo>
                    <a:pt x="1204" y="2316"/>
                  </a:lnTo>
                  <a:cubicBezTo>
                    <a:pt x="1204" y="1667"/>
                    <a:pt x="1728" y="1112"/>
                    <a:pt x="2407" y="1112"/>
                  </a:cubicBezTo>
                  <a:lnTo>
                    <a:pt x="7098" y="1112"/>
                  </a:lnTo>
                  <a:lnTo>
                    <a:pt x="7098" y="1575"/>
                  </a:lnTo>
                  <a:cubicBezTo>
                    <a:pt x="7098" y="1698"/>
                    <a:pt x="7191" y="1791"/>
                    <a:pt x="7314" y="1791"/>
                  </a:cubicBezTo>
                  <a:cubicBezTo>
                    <a:pt x="7407" y="1791"/>
                    <a:pt x="7530" y="1698"/>
                    <a:pt x="7530" y="1575"/>
                  </a:cubicBezTo>
                  <a:lnTo>
                    <a:pt x="7530" y="1174"/>
                  </a:lnTo>
                  <a:lnTo>
                    <a:pt x="12221" y="1174"/>
                  </a:lnTo>
                  <a:cubicBezTo>
                    <a:pt x="12870" y="1174"/>
                    <a:pt x="13394" y="1698"/>
                    <a:pt x="13394" y="2346"/>
                  </a:cubicBezTo>
                  <a:lnTo>
                    <a:pt x="13394" y="7037"/>
                  </a:lnTo>
                  <a:lnTo>
                    <a:pt x="12962" y="7037"/>
                  </a:lnTo>
                  <a:cubicBezTo>
                    <a:pt x="12684" y="7037"/>
                    <a:pt x="12684" y="7439"/>
                    <a:pt x="12962" y="7439"/>
                  </a:cubicBezTo>
                  <a:lnTo>
                    <a:pt x="13394" y="7439"/>
                  </a:lnTo>
                  <a:lnTo>
                    <a:pt x="13394" y="12130"/>
                  </a:lnTo>
                  <a:cubicBezTo>
                    <a:pt x="13394" y="12809"/>
                    <a:pt x="12870" y="13333"/>
                    <a:pt x="12221" y="13333"/>
                  </a:cubicBezTo>
                  <a:lnTo>
                    <a:pt x="11326" y="13333"/>
                  </a:lnTo>
                  <a:cubicBezTo>
                    <a:pt x="11049" y="13333"/>
                    <a:pt x="11049" y="13765"/>
                    <a:pt x="11326" y="13765"/>
                  </a:cubicBezTo>
                  <a:lnTo>
                    <a:pt x="12221" y="13765"/>
                  </a:lnTo>
                  <a:cubicBezTo>
                    <a:pt x="13116" y="13765"/>
                    <a:pt x="13826" y="13025"/>
                    <a:pt x="13826" y="12130"/>
                  </a:cubicBezTo>
                  <a:lnTo>
                    <a:pt x="13826" y="7439"/>
                  </a:lnTo>
                  <a:lnTo>
                    <a:pt x="14320" y="7439"/>
                  </a:lnTo>
                  <a:cubicBezTo>
                    <a:pt x="14629" y="7439"/>
                    <a:pt x="14629" y="7037"/>
                    <a:pt x="14320" y="7037"/>
                  </a:cubicBezTo>
                  <a:lnTo>
                    <a:pt x="13826" y="7037"/>
                  </a:lnTo>
                  <a:lnTo>
                    <a:pt x="13826" y="2316"/>
                  </a:lnTo>
                  <a:cubicBezTo>
                    <a:pt x="13826" y="1421"/>
                    <a:pt x="13116" y="711"/>
                    <a:pt x="12221" y="711"/>
                  </a:cubicBezTo>
                  <a:lnTo>
                    <a:pt x="7530" y="711"/>
                  </a:lnTo>
                  <a:lnTo>
                    <a:pt x="7530" y="186"/>
                  </a:lnTo>
                  <a:cubicBezTo>
                    <a:pt x="7500" y="93"/>
                    <a:pt x="7407" y="1"/>
                    <a:pt x="73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40" name="Google Shape;12440;p23"/>
          <p:cNvGrpSpPr/>
          <p:nvPr/>
        </p:nvGrpSpPr>
        <p:grpSpPr>
          <a:xfrm>
            <a:off x="7000125" y="1765581"/>
            <a:ext cx="361875" cy="362300"/>
            <a:chOff x="4755600" y="3563025"/>
            <a:chExt cx="361875" cy="362300"/>
          </a:xfrm>
        </p:grpSpPr>
        <p:sp>
          <p:nvSpPr>
            <p:cNvPr id="12441" name="Google Shape;12441;p23"/>
            <p:cNvSpPr/>
            <p:nvPr/>
          </p:nvSpPr>
          <p:spPr>
            <a:xfrm>
              <a:off x="4755600" y="3700000"/>
              <a:ext cx="74075" cy="225325"/>
            </a:xfrm>
            <a:custGeom>
              <a:avLst/>
              <a:gdLst/>
              <a:ahLst/>
              <a:cxnLst/>
              <a:rect l="l" t="t" r="r" b="b"/>
              <a:pathLst>
                <a:path w="2963" h="9013" extrusionOk="0">
                  <a:moveTo>
                    <a:pt x="926" y="0"/>
                  </a:moveTo>
                  <a:cubicBezTo>
                    <a:pt x="401" y="0"/>
                    <a:pt x="0" y="402"/>
                    <a:pt x="0" y="926"/>
                  </a:cubicBezTo>
                  <a:lnTo>
                    <a:pt x="0" y="5988"/>
                  </a:lnTo>
                  <a:cubicBezTo>
                    <a:pt x="16" y="6111"/>
                    <a:pt x="116" y="6173"/>
                    <a:pt x="216" y="6173"/>
                  </a:cubicBezTo>
                  <a:cubicBezTo>
                    <a:pt x="316" y="6173"/>
                    <a:pt x="417" y="6111"/>
                    <a:pt x="432" y="5988"/>
                  </a:cubicBezTo>
                  <a:lnTo>
                    <a:pt x="432" y="926"/>
                  </a:lnTo>
                  <a:cubicBezTo>
                    <a:pt x="432" y="649"/>
                    <a:pt x="648" y="432"/>
                    <a:pt x="895" y="432"/>
                  </a:cubicBezTo>
                  <a:lnTo>
                    <a:pt x="2037" y="432"/>
                  </a:lnTo>
                  <a:cubicBezTo>
                    <a:pt x="2315" y="432"/>
                    <a:pt x="2531" y="649"/>
                    <a:pt x="2531" y="926"/>
                  </a:cubicBezTo>
                  <a:lnTo>
                    <a:pt x="2531" y="8117"/>
                  </a:lnTo>
                  <a:cubicBezTo>
                    <a:pt x="2531" y="8364"/>
                    <a:pt x="2315" y="8580"/>
                    <a:pt x="2037" y="8580"/>
                  </a:cubicBezTo>
                  <a:lnTo>
                    <a:pt x="926" y="8580"/>
                  </a:lnTo>
                  <a:cubicBezTo>
                    <a:pt x="648" y="8580"/>
                    <a:pt x="432" y="8364"/>
                    <a:pt x="432" y="8117"/>
                  </a:cubicBezTo>
                  <a:lnTo>
                    <a:pt x="432" y="7222"/>
                  </a:lnTo>
                  <a:cubicBezTo>
                    <a:pt x="417" y="7099"/>
                    <a:pt x="316" y="7037"/>
                    <a:pt x="216" y="7037"/>
                  </a:cubicBezTo>
                  <a:cubicBezTo>
                    <a:pt x="116" y="7037"/>
                    <a:pt x="16" y="7099"/>
                    <a:pt x="0" y="7222"/>
                  </a:cubicBezTo>
                  <a:lnTo>
                    <a:pt x="0" y="8117"/>
                  </a:lnTo>
                  <a:cubicBezTo>
                    <a:pt x="0" y="8611"/>
                    <a:pt x="401" y="9012"/>
                    <a:pt x="926" y="9012"/>
                  </a:cubicBezTo>
                  <a:lnTo>
                    <a:pt x="2037" y="9012"/>
                  </a:lnTo>
                  <a:cubicBezTo>
                    <a:pt x="2531" y="9012"/>
                    <a:pt x="2963" y="8611"/>
                    <a:pt x="2963" y="8117"/>
                  </a:cubicBezTo>
                  <a:lnTo>
                    <a:pt x="2963" y="926"/>
                  </a:lnTo>
                  <a:cubicBezTo>
                    <a:pt x="2963" y="402"/>
                    <a:pt x="2531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2" name="Google Shape;12442;p23"/>
            <p:cNvSpPr/>
            <p:nvPr/>
          </p:nvSpPr>
          <p:spPr>
            <a:xfrm>
              <a:off x="4852025" y="3783325"/>
              <a:ext cx="73325" cy="142000"/>
            </a:xfrm>
            <a:custGeom>
              <a:avLst/>
              <a:gdLst/>
              <a:ahLst/>
              <a:cxnLst/>
              <a:rect l="l" t="t" r="r" b="b"/>
              <a:pathLst>
                <a:path w="2933" h="5680" extrusionOk="0">
                  <a:moveTo>
                    <a:pt x="2038" y="433"/>
                  </a:moveTo>
                  <a:cubicBezTo>
                    <a:pt x="2315" y="433"/>
                    <a:pt x="2532" y="649"/>
                    <a:pt x="2532" y="926"/>
                  </a:cubicBezTo>
                  <a:lnTo>
                    <a:pt x="2532" y="4784"/>
                  </a:lnTo>
                  <a:cubicBezTo>
                    <a:pt x="2532" y="5031"/>
                    <a:pt x="2315" y="5247"/>
                    <a:pt x="2038" y="5247"/>
                  </a:cubicBezTo>
                  <a:lnTo>
                    <a:pt x="927" y="5247"/>
                  </a:lnTo>
                  <a:cubicBezTo>
                    <a:pt x="649" y="5247"/>
                    <a:pt x="433" y="5031"/>
                    <a:pt x="433" y="4784"/>
                  </a:cubicBezTo>
                  <a:lnTo>
                    <a:pt x="433" y="926"/>
                  </a:lnTo>
                  <a:cubicBezTo>
                    <a:pt x="433" y="649"/>
                    <a:pt x="649" y="433"/>
                    <a:pt x="927" y="433"/>
                  </a:cubicBezTo>
                  <a:close/>
                  <a:moveTo>
                    <a:pt x="896" y="1"/>
                  </a:moveTo>
                  <a:cubicBezTo>
                    <a:pt x="402" y="1"/>
                    <a:pt x="1" y="402"/>
                    <a:pt x="1" y="926"/>
                  </a:cubicBezTo>
                  <a:lnTo>
                    <a:pt x="1" y="4784"/>
                  </a:lnTo>
                  <a:cubicBezTo>
                    <a:pt x="1" y="5278"/>
                    <a:pt x="402" y="5679"/>
                    <a:pt x="896" y="5679"/>
                  </a:cubicBezTo>
                  <a:lnTo>
                    <a:pt x="2038" y="5679"/>
                  </a:lnTo>
                  <a:cubicBezTo>
                    <a:pt x="2532" y="5679"/>
                    <a:pt x="2933" y="5278"/>
                    <a:pt x="2933" y="4784"/>
                  </a:cubicBezTo>
                  <a:lnTo>
                    <a:pt x="2933" y="926"/>
                  </a:lnTo>
                  <a:cubicBezTo>
                    <a:pt x="2933" y="402"/>
                    <a:pt x="2532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3" name="Google Shape;12443;p23"/>
            <p:cNvSpPr/>
            <p:nvPr/>
          </p:nvSpPr>
          <p:spPr>
            <a:xfrm>
              <a:off x="4947700" y="3720825"/>
              <a:ext cx="74100" cy="204500"/>
            </a:xfrm>
            <a:custGeom>
              <a:avLst/>
              <a:gdLst/>
              <a:ahLst/>
              <a:cxnLst/>
              <a:rect l="l" t="t" r="r" b="b"/>
              <a:pathLst>
                <a:path w="2964" h="8180" extrusionOk="0">
                  <a:moveTo>
                    <a:pt x="927" y="1"/>
                  </a:moveTo>
                  <a:cubicBezTo>
                    <a:pt x="402" y="1"/>
                    <a:pt x="1" y="402"/>
                    <a:pt x="1" y="896"/>
                  </a:cubicBezTo>
                  <a:lnTo>
                    <a:pt x="1" y="7284"/>
                  </a:lnTo>
                  <a:cubicBezTo>
                    <a:pt x="1" y="7778"/>
                    <a:pt x="402" y="8179"/>
                    <a:pt x="927" y="8179"/>
                  </a:cubicBezTo>
                  <a:lnTo>
                    <a:pt x="2038" y="8179"/>
                  </a:lnTo>
                  <a:cubicBezTo>
                    <a:pt x="2531" y="8179"/>
                    <a:pt x="2963" y="7778"/>
                    <a:pt x="2963" y="7284"/>
                  </a:cubicBezTo>
                  <a:lnTo>
                    <a:pt x="2963" y="2655"/>
                  </a:lnTo>
                  <a:cubicBezTo>
                    <a:pt x="2963" y="2516"/>
                    <a:pt x="2855" y="2446"/>
                    <a:pt x="2747" y="2446"/>
                  </a:cubicBezTo>
                  <a:cubicBezTo>
                    <a:pt x="2639" y="2446"/>
                    <a:pt x="2531" y="2516"/>
                    <a:pt x="2531" y="2655"/>
                  </a:cubicBezTo>
                  <a:lnTo>
                    <a:pt x="2531" y="7284"/>
                  </a:lnTo>
                  <a:cubicBezTo>
                    <a:pt x="2531" y="7531"/>
                    <a:pt x="2315" y="7747"/>
                    <a:pt x="2038" y="7747"/>
                  </a:cubicBezTo>
                  <a:lnTo>
                    <a:pt x="927" y="7747"/>
                  </a:lnTo>
                  <a:cubicBezTo>
                    <a:pt x="649" y="7747"/>
                    <a:pt x="433" y="7531"/>
                    <a:pt x="433" y="7284"/>
                  </a:cubicBezTo>
                  <a:lnTo>
                    <a:pt x="433" y="896"/>
                  </a:lnTo>
                  <a:cubicBezTo>
                    <a:pt x="433" y="649"/>
                    <a:pt x="649" y="433"/>
                    <a:pt x="927" y="433"/>
                  </a:cubicBezTo>
                  <a:lnTo>
                    <a:pt x="2038" y="433"/>
                  </a:lnTo>
                  <a:cubicBezTo>
                    <a:pt x="2315" y="433"/>
                    <a:pt x="2531" y="649"/>
                    <a:pt x="2531" y="896"/>
                  </a:cubicBezTo>
                  <a:lnTo>
                    <a:pt x="2531" y="1389"/>
                  </a:lnTo>
                  <a:cubicBezTo>
                    <a:pt x="2531" y="1528"/>
                    <a:pt x="2639" y="1598"/>
                    <a:pt x="2747" y="1598"/>
                  </a:cubicBezTo>
                  <a:cubicBezTo>
                    <a:pt x="2855" y="1598"/>
                    <a:pt x="2963" y="1528"/>
                    <a:pt x="2963" y="1389"/>
                  </a:cubicBezTo>
                  <a:lnTo>
                    <a:pt x="2963" y="896"/>
                  </a:lnTo>
                  <a:cubicBezTo>
                    <a:pt x="2963" y="402"/>
                    <a:pt x="2562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4" name="Google Shape;12444;p23"/>
            <p:cNvSpPr/>
            <p:nvPr/>
          </p:nvSpPr>
          <p:spPr>
            <a:xfrm>
              <a:off x="5044150" y="3652150"/>
              <a:ext cx="73325" cy="273175"/>
            </a:xfrm>
            <a:custGeom>
              <a:avLst/>
              <a:gdLst/>
              <a:ahLst/>
              <a:cxnLst/>
              <a:rect l="l" t="t" r="r" b="b"/>
              <a:pathLst>
                <a:path w="2933" h="10927" extrusionOk="0">
                  <a:moveTo>
                    <a:pt x="2037" y="402"/>
                  </a:moveTo>
                  <a:cubicBezTo>
                    <a:pt x="2315" y="402"/>
                    <a:pt x="2531" y="618"/>
                    <a:pt x="2531" y="896"/>
                  </a:cubicBezTo>
                  <a:lnTo>
                    <a:pt x="2531" y="10031"/>
                  </a:lnTo>
                  <a:cubicBezTo>
                    <a:pt x="2531" y="10278"/>
                    <a:pt x="2315" y="10494"/>
                    <a:pt x="2037" y="10494"/>
                  </a:cubicBezTo>
                  <a:lnTo>
                    <a:pt x="895" y="10494"/>
                  </a:lnTo>
                  <a:cubicBezTo>
                    <a:pt x="618" y="10494"/>
                    <a:pt x="433" y="10278"/>
                    <a:pt x="433" y="10031"/>
                  </a:cubicBezTo>
                  <a:lnTo>
                    <a:pt x="433" y="896"/>
                  </a:lnTo>
                  <a:cubicBezTo>
                    <a:pt x="402" y="618"/>
                    <a:pt x="618" y="402"/>
                    <a:pt x="895" y="402"/>
                  </a:cubicBezTo>
                  <a:close/>
                  <a:moveTo>
                    <a:pt x="895" y="1"/>
                  </a:moveTo>
                  <a:cubicBezTo>
                    <a:pt x="402" y="1"/>
                    <a:pt x="0" y="402"/>
                    <a:pt x="0" y="896"/>
                  </a:cubicBezTo>
                  <a:lnTo>
                    <a:pt x="0" y="10031"/>
                  </a:lnTo>
                  <a:cubicBezTo>
                    <a:pt x="0" y="10525"/>
                    <a:pt x="402" y="10926"/>
                    <a:pt x="895" y="10926"/>
                  </a:cubicBezTo>
                  <a:lnTo>
                    <a:pt x="2037" y="10926"/>
                  </a:lnTo>
                  <a:cubicBezTo>
                    <a:pt x="2531" y="10926"/>
                    <a:pt x="2932" y="10525"/>
                    <a:pt x="2932" y="10031"/>
                  </a:cubicBezTo>
                  <a:lnTo>
                    <a:pt x="2932" y="896"/>
                  </a:lnTo>
                  <a:cubicBezTo>
                    <a:pt x="2932" y="402"/>
                    <a:pt x="2531" y="1"/>
                    <a:pt x="2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5" name="Google Shape;12445;p23"/>
            <p:cNvSpPr/>
            <p:nvPr/>
          </p:nvSpPr>
          <p:spPr>
            <a:xfrm>
              <a:off x="4763300" y="3563025"/>
              <a:ext cx="347750" cy="197750"/>
            </a:xfrm>
            <a:custGeom>
              <a:avLst/>
              <a:gdLst/>
              <a:ahLst/>
              <a:cxnLst/>
              <a:rect l="l" t="t" r="r" b="b"/>
              <a:pathLst>
                <a:path w="13910" h="7910" extrusionOk="0">
                  <a:moveTo>
                    <a:pt x="12770" y="446"/>
                  </a:moveTo>
                  <a:cubicBezTo>
                    <a:pt x="13315" y="446"/>
                    <a:pt x="13315" y="1316"/>
                    <a:pt x="12770" y="1316"/>
                  </a:cubicBezTo>
                  <a:cubicBezTo>
                    <a:pt x="12753" y="1316"/>
                    <a:pt x="12735" y="1315"/>
                    <a:pt x="12716" y="1313"/>
                  </a:cubicBezTo>
                  <a:cubicBezTo>
                    <a:pt x="12469" y="1313"/>
                    <a:pt x="12253" y="1128"/>
                    <a:pt x="12253" y="881"/>
                  </a:cubicBezTo>
                  <a:cubicBezTo>
                    <a:pt x="12253" y="634"/>
                    <a:pt x="12469" y="449"/>
                    <a:pt x="12716" y="449"/>
                  </a:cubicBezTo>
                  <a:cubicBezTo>
                    <a:pt x="12735" y="447"/>
                    <a:pt x="12753" y="446"/>
                    <a:pt x="12770" y="446"/>
                  </a:cubicBezTo>
                  <a:close/>
                  <a:moveTo>
                    <a:pt x="1173" y="2640"/>
                  </a:moveTo>
                  <a:cubicBezTo>
                    <a:pt x="1575" y="2640"/>
                    <a:pt x="1760" y="3134"/>
                    <a:pt x="1482" y="3412"/>
                  </a:cubicBezTo>
                  <a:cubicBezTo>
                    <a:pt x="1396" y="3498"/>
                    <a:pt x="1291" y="3537"/>
                    <a:pt x="1188" y="3537"/>
                  </a:cubicBezTo>
                  <a:cubicBezTo>
                    <a:pt x="961" y="3537"/>
                    <a:pt x="741" y="3348"/>
                    <a:pt x="741" y="3072"/>
                  </a:cubicBezTo>
                  <a:cubicBezTo>
                    <a:pt x="711" y="2856"/>
                    <a:pt x="927" y="2640"/>
                    <a:pt x="1173" y="2640"/>
                  </a:cubicBezTo>
                  <a:close/>
                  <a:moveTo>
                    <a:pt x="8858" y="3535"/>
                  </a:moveTo>
                  <a:cubicBezTo>
                    <a:pt x="9455" y="3565"/>
                    <a:pt x="9388" y="4402"/>
                    <a:pt x="8853" y="4402"/>
                  </a:cubicBezTo>
                  <a:cubicBezTo>
                    <a:pt x="8835" y="4402"/>
                    <a:pt x="8816" y="4401"/>
                    <a:pt x="8796" y="4399"/>
                  </a:cubicBezTo>
                  <a:cubicBezTo>
                    <a:pt x="8673" y="4368"/>
                    <a:pt x="8549" y="4307"/>
                    <a:pt x="8488" y="4214"/>
                  </a:cubicBezTo>
                  <a:cubicBezTo>
                    <a:pt x="8426" y="4122"/>
                    <a:pt x="8395" y="3998"/>
                    <a:pt x="8426" y="3875"/>
                  </a:cubicBezTo>
                  <a:lnTo>
                    <a:pt x="8426" y="3875"/>
                  </a:lnTo>
                  <a:lnTo>
                    <a:pt x="8426" y="3905"/>
                  </a:lnTo>
                  <a:cubicBezTo>
                    <a:pt x="8457" y="3689"/>
                    <a:pt x="8642" y="3535"/>
                    <a:pt x="8858" y="3535"/>
                  </a:cubicBezTo>
                  <a:close/>
                  <a:moveTo>
                    <a:pt x="5167" y="6689"/>
                  </a:moveTo>
                  <a:cubicBezTo>
                    <a:pt x="5239" y="6689"/>
                    <a:pt x="5310" y="6723"/>
                    <a:pt x="5371" y="6806"/>
                  </a:cubicBezTo>
                  <a:cubicBezTo>
                    <a:pt x="5432" y="6899"/>
                    <a:pt x="5463" y="7023"/>
                    <a:pt x="5463" y="7115"/>
                  </a:cubicBezTo>
                  <a:cubicBezTo>
                    <a:pt x="5407" y="7341"/>
                    <a:pt x="5221" y="7489"/>
                    <a:pt x="5001" y="7489"/>
                  </a:cubicBezTo>
                  <a:cubicBezTo>
                    <a:pt x="4980" y="7489"/>
                    <a:pt x="4960" y="7488"/>
                    <a:pt x="4939" y="7485"/>
                  </a:cubicBezTo>
                  <a:cubicBezTo>
                    <a:pt x="4483" y="7409"/>
                    <a:pt x="4837" y="6689"/>
                    <a:pt x="5167" y="6689"/>
                  </a:cubicBezTo>
                  <a:close/>
                  <a:moveTo>
                    <a:pt x="12721" y="1"/>
                  </a:moveTo>
                  <a:cubicBezTo>
                    <a:pt x="12148" y="1"/>
                    <a:pt x="11645" y="611"/>
                    <a:pt x="11913" y="1220"/>
                  </a:cubicBezTo>
                  <a:lnTo>
                    <a:pt x="9383" y="3257"/>
                  </a:lnTo>
                  <a:cubicBezTo>
                    <a:pt x="9290" y="3196"/>
                    <a:pt x="9167" y="3134"/>
                    <a:pt x="9012" y="3103"/>
                  </a:cubicBezTo>
                  <a:cubicBezTo>
                    <a:pt x="8973" y="3098"/>
                    <a:pt x="8933" y="3095"/>
                    <a:pt x="8894" y="3095"/>
                  </a:cubicBezTo>
                  <a:cubicBezTo>
                    <a:pt x="8473" y="3095"/>
                    <a:pt x="8081" y="3390"/>
                    <a:pt x="8025" y="3813"/>
                  </a:cubicBezTo>
                  <a:cubicBezTo>
                    <a:pt x="7994" y="3998"/>
                    <a:pt x="8025" y="4152"/>
                    <a:pt x="8087" y="4307"/>
                  </a:cubicBezTo>
                  <a:lnTo>
                    <a:pt x="5556" y="6344"/>
                  </a:lnTo>
                  <a:cubicBezTo>
                    <a:pt x="5432" y="6251"/>
                    <a:pt x="5309" y="6220"/>
                    <a:pt x="5155" y="6189"/>
                  </a:cubicBezTo>
                  <a:cubicBezTo>
                    <a:pt x="5108" y="6182"/>
                    <a:pt x="5060" y="6178"/>
                    <a:pt x="5011" y="6178"/>
                  </a:cubicBezTo>
                  <a:cubicBezTo>
                    <a:pt x="4863" y="6178"/>
                    <a:pt x="4707" y="6212"/>
                    <a:pt x="4568" y="6282"/>
                  </a:cubicBezTo>
                  <a:lnTo>
                    <a:pt x="1914" y="3535"/>
                  </a:lnTo>
                  <a:cubicBezTo>
                    <a:pt x="2007" y="3381"/>
                    <a:pt x="2038" y="3227"/>
                    <a:pt x="2038" y="3072"/>
                  </a:cubicBezTo>
                  <a:cubicBezTo>
                    <a:pt x="2038" y="2549"/>
                    <a:pt x="1612" y="2196"/>
                    <a:pt x="1165" y="2196"/>
                  </a:cubicBezTo>
                  <a:cubicBezTo>
                    <a:pt x="953" y="2196"/>
                    <a:pt x="735" y="2276"/>
                    <a:pt x="556" y="2455"/>
                  </a:cubicBezTo>
                  <a:cubicBezTo>
                    <a:pt x="1" y="3010"/>
                    <a:pt x="402" y="3936"/>
                    <a:pt x="1173" y="3936"/>
                  </a:cubicBezTo>
                  <a:lnTo>
                    <a:pt x="1173" y="3967"/>
                  </a:lnTo>
                  <a:cubicBezTo>
                    <a:pt x="1328" y="3936"/>
                    <a:pt x="1482" y="3905"/>
                    <a:pt x="1606" y="3844"/>
                  </a:cubicBezTo>
                  <a:lnTo>
                    <a:pt x="4291" y="6590"/>
                  </a:lnTo>
                  <a:cubicBezTo>
                    <a:pt x="4229" y="6683"/>
                    <a:pt x="4167" y="6806"/>
                    <a:pt x="4167" y="6899"/>
                  </a:cubicBezTo>
                  <a:cubicBezTo>
                    <a:pt x="4105" y="7115"/>
                    <a:pt x="4167" y="7362"/>
                    <a:pt x="4321" y="7547"/>
                  </a:cubicBezTo>
                  <a:cubicBezTo>
                    <a:pt x="4445" y="7732"/>
                    <a:pt x="4630" y="7856"/>
                    <a:pt x="4877" y="7887"/>
                  </a:cubicBezTo>
                  <a:cubicBezTo>
                    <a:pt x="4892" y="7902"/>
                    <a:pt x="4915" y="7910"/>
                    <a:pt x="4939" y="7910"/>
                  </a:cubicBezTo>
                  <a:cubicBezTo>
                    <a:pt x="4962" y="7910"/>
                    <a:pt x="4985" y="7902"/>
                    <a:pt x="5000" y="7887"/>
                  </a:cubicBezTo>
                  <a:cubicBezTo>
                    <a:pt x="5432" y="7887"/>
                    <a:pt x="5803" y="7609"/>
                    <a:pt x="5864" y="7177"/>
                  </a:cubicBezTo>
                  <a:cubicBezTo>
                    <a:pt x="5895" y="7023"/>
                    <a:pt x="5864" y="6837"/>
                    <a:pt x="5803" y="6683"/>
                  </a:cubicBezTo>
                  <a:lnTo>
                    <a:pt x="8333" y="4646"/>
                  </a:lnTo>
                  <a:cubicBezTo>
                    <a:pt x="8488" y="4770"/>
                    <a:pt x="8673" y="4831"/>
                    <a:pt x="8858" y="4831"/>
                  </a:cubicBezTo>
                  <a:cubicBezTo>
                    <a:pt x="9290" y="4831"/>
                    <a:pt x="9630" y="4523"/>
                    <a:pt x="9722" y="4122"/>
                  </a:cubicBezTo>
                  <a:cubicBezTo>
                    <a:pt x="9753" y="3936"/>
                    <a:pt x="9722" y="3751"/>
                    <a:pt x="9630" y="3597"/>
                  </a:cubicBezTo>
                  <a:lnTo>
                    <a:pt x="12191" y="1560"/>
                  </a:lnTo>
                  <a:cubicBezTo>
                    <a:pt x="12315" y="1653"/>
                    <a:pt x="12500" y="1714"/>
                    <a:pt x="12685" y="1714"/>
                  </a:cubicBezTo>
                  <a:cubicBezTo>
                    <a:pt x="12696" y="1715"/>
                    <a:pt x="12708" y="1715"/>
                    <a:pt x="12719" y="1715"/>
                  </a:cubicBezTo>
                  <a:cubicBezTo>
                    <a:pt x="13559" y="1715"/>
                    <a:pt x="13910" y="597"/>
                    <a:pt x="13179" y="140"/>
                  </a:cubicBezTo>
                  <a:cubicBezTo>
                    <a:pt x="13030" y="43"/>
                    <a:pt x="12873" y="1"/>
                    <a:pt x="127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46" name="Google Shape;12446;p23"/>
          <p:cNvGrpSpPr/>
          <p:nvPr/>
        </p:nvGrpSpPr>
        <p:grpSpPr>
          <a:xfrm>
            <a:off x="7796257" y="1765793"/>
            <a:ext cx="212200" cy="361875"/>
            <a:chOff x="7060200" y="4141325"/>
            <a:chExt cx="212200" cy="361875"/>
          </a:xfrm>
        </p:grpSpPr>
        <p:sp>
          <p:nvSpPr>
            <p:cNvPr id="12447" name="Google Shape;12447;p23"/>
            <p:cNvSpPr/>
            <p:nvPr/>
          </p:nvSpPr>
          <p:spPr>
            <a:xfrm>
              <a:off x="7060200" y="4141325"/>
              <a:ext cx="212200" cy="361875"/>
            </a:xfrm>
            <a:custGeom>
              <a:avLst/>
              <a:gdLst/>
              <a:ahLst/>
              <a:cxnLst/>
              <a:rect l="l" t="t" r="r" b="b"/>
              <a:pathLst>
                <a:path w="8488" h="14475" extrusionOk="0">
                  <a:moveTo>
                    <a:pt x="8055" y="1760"/>
                  </a:moveTo>
                  <a:lnTo>
                    <a:pt x="8055" y="11851"/>
                  </a:lnTo>
                  <a:lnTo>
                    <a:pt x="433" y="11851"/>
                  </a:lnTo>
                  <a:lnTo>
                    <a:pt x="433" y="1760"/>
                  </a:lnTo>
                  <a:close/>
                  <a:moveTo>
                    <a:pt x="1297" y="0"/>
                  </a:moveTo>
                  <a:cubicBezTo>
                    <a:pt x="587" y="0"/>
                    <a:pt x="31" y="587"/>
                    <a:pt x="0" y="1297"/>
                  </a:cubicBezTo>
                  <a:lnTo>
                    <a:pt x="0" y="13178"/>
                  </a:lnTo>
                  <a:cubicBezTo>
                    <a:pt x="31" y="13888"/>
                    <a:pt x="587" y="14475"/>
                    <a:pt x="1297" y="14475"/>
                  </a:cubicBezTo>
                  <a:lnTo>
                    <a:pt x="5432" y="14475"/>
                  </a:lnTo>
                  <a:cubicBezTo>
                    <a:pt x="5710" y="14475"/>
                    <a:pt x="5710" y="14043"/>
                    <a:pt x="5432" y="14043"/>
                  </a:cubicBezTo>
                  <a:lnTo>
                    <a:pt x="1297" y="14043"/>
                  </a:lnTo>
                  <a:cubicBezTo>
                    <a:pt x="834" y="14043"/>
                    <a:pt x="433" y="13672"/>
                    <a:pt x="433" y="13178"/>
                  </a:cubicBezTo>
                  <a:lnTo>
                    <a:pt x="433" y="12283"/>
                  </a:lnTo>
                  <a:lnTo>
                    <a:pt x="8055" y="12283"/>
                  </a:lnTo>
                  <a:lnTo>
                    <a:pt x="8055" y="13178"/>
                  </a:lnTo>
                  <a:cubicBezTo>
                    <a:pt x="8055" y="13672"/>
                    <a:pt x="7654" y="14043"/>
                    <a:pt x="7191" y="14043"/>
                  </a:cubicBezTo>
                  <a:lnTo>
                    <a:pt x="6667" y="14043"/>
                  </a:lnTo>
                  <a:cubicBezTo>
                    <a:pt x="6389" y="14043"/>
                    <a:pt x="6389" y="14475"/>
                    <a:pt x="6667" y="14475"/>
                  </a:cubicBezTo>
                  <a:lnTo>
                    <a:pt x="7191" y="14475"/>
                  </a:lnTo>
                  <a:cubicBezTo>
                    <a:pt x="7901" y="14475"/>
                    <a:pt x="8488" y="13888"/>
                    <a:pt x="8488" y="13178"/>
                  </a:cubicBezTo>
                  <a:lnTo>
                    <a:pt x="8488" y="1297"/>
                  </a:lnTo>
                  <a:cubicBezTo>
                    <a:pt x="8488" y="587"/>
                    <a:pt x="7901" y="0"/>
                    <a:pt x="7191" y="0"/>
                  </a:cubicBezTo>
                  <a:lnTo>
                    <a:pt x="3087" y="0"/>
                  </a:lnTo>
                  <a:cubicBezTo>
                    <a:pt x="2809" y="0"/>
                    <a:pt x="2809" y="432"/>
                    <a:pt x="3087" y="432"/>
                  </a:cubicBezTo>
                  <a:lnTo>
                    <a:pt x="7191" y="432"/>
                  </a:lnTo>
                  <a:cubicBezTo>
                    <a:pt x="7654" y="432"/>
                    <a:pt x="8055" y="803"/>
                    <a:pt x="8055" y="1297"/>
                  </a:cubicBezTo>
                  <a:lnTo>
                    <a:pt x="8055" y="1327"/>
                  </a:lnTo>
                  <a:lnTo>
                    <a:pt x="433" y="1327"/>
                  </a:lnTo>
                  <a:lnTo>
                    <a:pt x="433" y="1297"/>
                  </a:lnTo>
                  <a:cubicBezTo>
                    <a:pt x="433" y="803"/>
                    <a:pt x="834" y="432"/>
                    <a:pt x="1297" y="432"/>
                  </a:cubicBezTo>
                  <a:lnTo>
                    <a:pt x="1821" y="432"/>
                  </a:lnTo>
                  <a:cubicBezTo>
                    <a:pt x="2099" y="432"/>
                    <a:pt x="2099" y="0"/>
                    <a:pt x="18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8" name="Google Shape;12448;p23"/>
            <p:cNvSpPr/>
            <p:nvPr/>
          </p:nvSpPr>
          <p:spPr>
            <a:xfrm>
              <a:off x="7146625" y="4463825"/>
              <a:ext cx="39350" cy="10825"/>
            </a:xfrm>
            <a:custGeom>
              <a:avLst/>
              <a:gdLst/>
              <a:ahLst/>
              <a:cxnLst/>
              <a:rect l="l" t="t" r="r" b="b"/>
              <a:pathLst>
                <a:path w="1574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296" y="433"/>
                  </a:lnTo>
                  <a:cubicBezTo>
                    <a:pt x="1574" y="433"/>
                    <a:pt x="1574" y="1"/>
                    <a:pt x="12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9" name="Google Shape;12449;p23"/>
            <p:cNvSpPr/>
            <p:nvPr/>
          </p:nvSpPr>
          <p:spPr>
            <a:xfrm>
              <a:off x="7102625" y="4243125"/>
              <a:ext cx="144300" cy="142075"/>
            </a:xfrm>
            <a:custGeom>
              <a:avLst/>
              <a:gdLst/>
              <a:ahLst/>
              <a:cxnLst/>
              <a:rect l="l" t="t" r="r" b="b"/>
              <a:pathLst>
                <a:path w="5772" h="5683" extrusionOk="0">
                  <a:moveTo>
                    <a:pt x="4383" y="1514"/>
                  </a:moveTo>
                  <a:lnTo>
                    <a:pt x="4013" y="3490"/>
                  </a:lnTo>
                  <a:lnTo>
                    <a:pt x="896" y="3490"/>
                  </a:lnTo>
                  <a:cubicBezTo>
                    <a:pt x="865" y="3490"/>
                    <a:pt x="834" y="3459"/>
                    <a:pt x="834" y="3397"/>
                  </a:cubicBezTo>
                  <a:lnTo>
                    <a:pt x="433" y="1607"/>
                  </a:lnTo>
                  <a:cubicBezTo>
                    <a:pt x="433" y="1576"/>
                    <a:pt x="433" y="1576"/>
                    <a:pt x="433" y="1545"/>
                  </a:cubicBezTo>
                  <a:cubicBezTo>
                    <a:pt x="464" y="1514"/>
                    <a:pt x="464" y="1514"/>
                    <a:pt x="495" y="1514"/>
                  </a:cubicBezTo>
                  <a:close/>
                  <a:moveTo>
                    <a:pt x="1359" y="4817"/>
                  </a:moveTo>
                  <a:cubicBezTo>
                    <a:pt x="1482" y="4817"/>
                    <a:pt x="1575" y="4909"/>
                    <a:pt x="1575" y="5033"/>
                  </a:cubicBezTo>
                  <a:cubicBezTo>
                    <a:pt x="1575" y="5112"/>
                    <a:pt x="1544" y="5142"/>
                    <a:pt x="1502" y="5142"/>
                  </a:cubicBezTo>
                  <a:cubicBezTo>
                    <a:pt x="1364" y="5142"/>
                    <a:pt x="1099" y="4817"/>
                    <a:pt x="1359" y="4817"/>
                  </a:cubicBezTo>
                  <a:close/>
                  <a:moveTo>
                    <a:pt x="3457" y="4817"/>
                  </a:moveTo>
                  <a:cubicBezTo>
                    <a:pt x="3735" y="4817"/>
                    <a:pt x="3735" y="5249"/>
                    <a:pt x="3457" y="5249"/>
                  </a:cubicBezTo>
                  <a:cubicBezTo>
                    <a:pt x="3180" y="5249"/>
                    <a:pt x="3180" y="4817"/>
                    <a:pt x="3457" y="4817"/>
                  </a:cubicBezTo>
                  <a:close/>
                  <a:moveTo>
                    <a:pt x="5522" y="1"/>
                  </a:moveTo>
                  <a:cubicBezTo>
                    <a:pt x="5513" y="1"/>
                    <a:pt x="5504" y="1"/>
                    <a:pt x="5494" y="2"/>
                  </a:cubicBezTo>
                  <a:lnTo>
                    <a:pt x="5247" y="2"/>
                  </a:lnTo>
                  <a:cubicBezTo>
                    <a:pt x="4939" y="2"/>
                    <a:pt x="4661" y="218"/>
                    <a:pt x="4630" y="527"/>
                  </a:cubicBezTo>
                  <a:lnTo>
                    <a:pt x="4507" y="1113"/>
                  </a:lnTo>
                  <a:lnTo>
                    <a:pt x="526" y="1113"/>
                  </a:lnTo>
                  <a:cubicBezTo>
                    <a:pt x="371" y="1113"/>
                    <a:pt x="248" y="1175"/>
                    <a:pt x="155" y="1298"/>
                  </a:cubicBezTo>
                  <a:cubicBezTo>
                    <a:pt x="63" y="1391"/>
                    <a:pt x="1" y="1576"/>
                    <a:pt x="32" y="1700"/>
                  </a:cubicBezTo>
                  <a:lnTo>
                    <a:pt x="433" y="3520"/>
                  </a:lnTo>
                  <a:cubicBezTo>
                    <a:pt x="495" y="3736"/>
                    <a:pt x="680" y="3922"/>
                    <a:pt x="927" y="3922"/>
                  </a:cubicBezTo>
                  <a:lnTo>
                    <a:pt x="4013" y="3922"/>
                  </a:lnTo>
                  <a:lnTo>
                    <a:pt x="4013" y="3983"/>
                  </a:lnTo>
                  <a:cubicBezTo>
                    <a:pt x="3982" y="4230"/>
                    <a:pt x="3766" y="4415"/>
                    <a:pt x="3519" y="4415"/>
                  </a:cubicBezTo>
                  <a:lnTo>
                    <a:pt x="958" y="4415"/>
                  </a:lnTo>
                  <a:cubicBezTo>
                    <a:pt x="834" y="4415"/>
                    <a:pt x="742" y="4508"/>
                    <a:pt x="742" y="4631"/>
                  </a:cubicBezTo>
                  <a:cubicBezTo>
                    <a:pt x="742" y="4693"/>
                    <a:pt x="772" y="4755"/>
                    <a:pt x="834" y="4817"/>
                  </a:cubicBezTo>
                  <a:cubicBezTo>
                    <a:pt x="649" y="5218"/>
                    <a:pt x="958" y="5681"/>
                    <a:pt x="1390" y="5681"/>
                  </a:cubicBezTo>
                  <a:cubicBezTo>
                    <a:pt x="1405" y="5682"/>
                    <a:pt x="1421" y="5682"/>
                    <a:pt x="1436" y="5682"/>
                  </a:cubicBezTo>
                  <a:cubicBezTo>
                    <a:pt x="1873" y="5682"/>
                    <a:pt x="2156" y="5265"/>
                    <a:pt x="2007" y="4847"/>
                  </a:cubicBezTo>
                  <a:lnTo>
                    <a:pt x="2902" y="4847"/>
                  </a:lnTo>
                  <a:cubicBezTo>
                    <a:pt x="2871" y="4909"/>
                    <a:pt x="2871" y="4971"/>
                    <a:pt x="2871" y="5063"/>
                  </a:cubicBezTo>
                  <a:cubicBezTo>
                    <a:pt x="2882" y="5337"/>
                    <a:pt x="3087" y="5448"/>
                    <a:pt x="3327" y="5448"/>
                  </a:cubicBezTo>
                  <a:cubicBezTo>
                    <a:pt x="3766" y="5448"/>
                    <a:pt x="4323" y="5081"/>
                    <a:pt x="4044" y="4662"/>
                  </a:cubicBezTo>
                  <a:cubicBezTo>
                    <a:pt x="4229" y="4539"/>
                    <a:pt x="4383" y="4292"/>
                    <a:pt x="4414" y="4045"/>
                  </a:cubicBezTo>
                  <a:lnTo>
                    <a:pt x="5062" y="589"/>
                  </a:lnTo>
                  <a:cubicBezTo>
                    <a:pt x="5093" y="496"/>
                    <a:pt x="5186" y="403"/>
                    <a:pt x="5278" y="403"/>
                  </a:cubicBezTo>
                  <a:lnTo>
                    <a:pt x="5494" y="403"/>
                  </a:lnTo>
                  <a:cubicBezTo>
                    <a:pt x="5762" y="403"/>
                    <a:pt x="5772" y="1"/>
                    <a:pt x="55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50" name="Google Shape;12450;p23"/>
          <p:cNvGrpSpPr/>
          <p:nvPr/>
        </p:nvGrpSpPr>
        <p:grpSpPr>
          <a:xfrm>
            <a:off x="7721420" y="2326799"/>
            <a:ext cx="361875" cy="362275"/>
            <a:chOff x="4004875" y="3563050"/>
            <a:chExt cx="361875" cy="362275"/>
          </a:xfrm>
        </p:grpSpPr>
        <p:sp>
          <p:nvSpPr>
            <p:cNvPr id="12451" name="Google Shape;12451;p23"/>
            <p:cNvSpPr/>
            <p:nvPr/>
          </p:nvSpPr>
          <p:spPr>
            <a:xfrm>
              <a:off x="4004875" y="3563050"/>
              <a:ext cx="361875" cy="362275"/>
            </a:xfrm>
            <a:custGeom>
              <a:avLst/>
              <a:gdLst/>
              <a:ahLst/>
              <a:cxnLst/>
              <a:rect l="l" t="t" r="r" b="b"/>
              <a:pathLst>
                <a:path w="14475" h="14491" extrusionOk="0">
                  <a:moveTo>
                    <a:pt x="4769" y="510"/>
                  </a:moveTo>
                  <a:cubicBezTo>
                    <a:pt x="5201" y="510"/>
                    <a:pt x="5633" y="787"/>
                    <a:pt x="5679" y="1343"/>
                  </a:cubicBezTo>
                  <a:cubicBezTo>
                    <a:pt x="5679" y="1466"/>
                    <a:pt x="5648" y="1590"/>
                    <a:pt x="5587" y="1713"/>
                  </a:cubicBezTo>
                  <a:cubicBezTo>
                    <a:pt x="5525" y="1837"/>
                    <a:pt x="5617" y="1991"/>
                    <a:pt x="5772" y="1991"/>
                  </a:cubicBezTo>
                  <a:lnTo>
                    <a:pt x="6512" y="1991"/>
                  </a:lnTo>
                  <a:lnTo>
                    <a:pt x="6512" y="3133"/>
                  </a:lnTo>
                  <a:lnTo>
                    <a:pt x="3025" y="3133"/>
                  </a:lnTo>
                  <a:lnTo>
                    <a:pt x="3025" y="1991"/>
                  </a:lnTo>
                  <a:lnTo>
                    <a:pt x="3735" y="1991"/>
                  </a:lnTo>
                  <a:cubicBezTo>
                    <a:pt x="3889" y="1991"/>
                    <a:pt x="4013" y="1837"/>
                    <a:pt x="3951" y="1713"/>
                  </a:cubicBezTo>
                  <a:cubicBezTo>
                    <a:pt x="3889" y="1590"/>
                    <a:pt x="3858" y="1466"/>
                    <a:pt x="3858" y="1343"/>
                  </a:cubicBezTo>
                  <a:cubicBezTo>
                    <a:pt x="3905" y="787"/>
                    <a:pt x="4337" y="510"/>
                    <a:pt x="4769" y="510"/>
                  </a:cubicBezTo>
                  <a:close/>
                  <a:moveTo>
                    <a:pt x="11759" y="3503"/>
                  </a:moveTo>
                  <a:cubicBezTo>
                    <a:pt x="11882" y="3503"/>
                    <a:pt x="12006" y="3596"/>
                    <a:pt x="12006" y="3719"/>
                  </a:cubicBezTo>
                  <a:lnTo>
                    <a:pt x="10926" y="3719"/>
                  </a:lnTo>
                  <a:cubicBezTo>
                    <a:pt x="10956" y="3596"/>
                    <a:pt x="11049" y="3503"/>
                    <a:pt x="11173" y="3503"/>
                  </a:cubicBezTo>
                  <a:close/>
                  <a:moveTo>
                    <a:pt x="12191" y="4151"/>
                  </a:moveTo>
                  <a:lnTo>
                    <a:pt x="12962" y="4645"/>
                  </a:lnTo>
                  <a:lnTo>
                    <a:pt x="9969" y="4645"/>
                  </a:lnTo>
                  <a:lnTo>
                    <a:pt x="10771" y="4151"/>
                  </a:lnTo>
                  <a:close/>
                  <a:moveTo>
                    <a:pt x="13271" y="5077"/>
                  </a:moveTo>
                  <a:lnTo>
                    <a:pt x="12438" y="6157"/>
                  </a:lnTo>
                  <a:lnTo>
                    <a:pt x="10524" y="6157"/>
                  </a:lnTo>
                  <a:lnTo>
                    <a:pt x="9691" y="5077"/>
                  </a:lnTo>
                  <a:close/>
                  <a:moveTo>
                    <a:pt x="12568" y="6584"/>
                  </a:moveTo>
                  <a:cubicBezTo>
                    <a:pt x="12740" y="6584"/>
                    <a:pt x="12734" y="6961"/>
                    <a:pt x="12551" y="6961"/>
                  </a:cubicBezTo>
                  <a:cubicBezTo>
                    <a:pt x="12544" y="6961"/>
                    <a:pt x="12537" y="6961"/>
                    <a:pt x="12530" y="6960"/>
                  </a:cubicBezTo>
                  <a:lnTo>
                    <a:pt x="10432" y="6960"/>
                  </a:lnTo>
                  <a:cubicBezTo>
                    <a:pt x="10216" y="6929"/>
                    <a:pt x="10216" y="6620"/>
                    <a:pt x="10432" y="6589"/>
                  </a:cubicBezTo>
                  <a:lnTo>
                    <a:pt x="12530" y="6589"/>
                  </a:lnTo>
                  <a:cubicBezTo>
                    <a:pt x="12544" y="6586"/>
                    <a:pt x="12557" y="6584"/>
                    <a:pt x="12568" y="6584"/>
                  </a:cubicBezTo>
                  <a:close/>
                  <a:moveTo>
                    <a:pt x="12098" y="7361"/>
                  </a:moveTo>
                  <a:lnTo>
                    <a:pt x="12098" y="11126"/>
                  </a:lnTo>
                  <a:cubicBezTo>
                    <a:pt x="12098" y="11527"/>
                    <a:pt x="12376" y="11867"/>
                    <a:pt x="12777" y="11898"/>
                  </a:cubicBezTo>
                  <a:lnTo>
                    <a:pt x="12777" y="12083"/>
                  </a:lnTo>
                  <a:lnTo>
                    <a:pt x="10185" y="12083"/>
                  </a:lnTo>
                  <a:lnTo>
                    <a:pt x="10185" y="11898"/>
                  </a:lnTo>
                  <a:cubicBezTo>
                    <a:pt x="10586" y="11867"/>
                    <a:pt x="10864" y="11527"/>
                    <a:pt x="10864" y="11126"/>
                  </a:cubicBezTo>
                  <a:lnTo>
                    <a:pt x="10864" y="7361"/>
                  </a:lnTo>
                  <a:close/>
                  <a:moveTo>
                    <a:pt x="9537" y="5571"/>
                  </a:moveTo>
                  <a:lnTo>
                    <a:pt x="10061" y="6250"/>
                  </a:lnTo>
                  <a:cubicBezTo>
                    <a:pt x="9568" y="6589"/>
                    <a:pt x="9815" y="7392"/>
                    <a:pt x="10432" y="7392"/>
                  </a:cubicBezTo>
                  <a:lnTo>
                    <a:pt x="10463" y="7392"/>
                  </a:lnTo>
                  <a:lnTo>
                    <a:pt x="10463" y="11157"/>
                  </a:lnTo>
                  <a:cubicBezTo>
                    <a:pt x="10432" y="11342"/>
                    <a:pt x="10308" y="11496"/>
                    <a:pt x="10123" y="11496"/>
                  </a:cubicBezTo>
                  <a:cubicBezTo>
                    <a:pt x="9907" y="11496"/>
                    <a:pt x="9753" y="11651"/>
                    <a:pt x="9753" y="11836"/>
                  </a:cubicBezTo>
                  <a:lnTo>
                    <a:pt x="9753" y="12083"/>
                  </a:lnTo>
                  <a:cubicBezTo>
                    <a:pt x="9691" y="12083"/>
                    <a:pt x="9599" y="12114"/>
                    <a:pt x="9537" y="12145"/>
                  </a:cubicBezTo>
                  <a:lnTo>
                    <a:pt x="9537" y="5571"/>
                  </a:lnTo>
                  <a:close/>
                  <a:moveTo>
                    <a:pt x="8055" y="3040"/>
                  </a:moveTo>
                  <a:lnTo>
                    <a:pt x="8055" y="12885"/>
                  </a:lnTo>
                  <a:lnTo>
                    <a:pt x="1482" y="12885"/>
                  </a:lnTo>
                  <a:lnTo>
                    <a:pt x="1482" y="3040"/>
                  </a:lnTo>
                  <a:lnTo>
                    <a:pt x="2593" y="3040"/>
                  </a:lnTo>
                  <a:lnTo>
                    <a:pt x="2593" y="3349"/>
                  </a:lnTo>
                  <a:cubicBezTo>
                    <a:pt x="2593" y="3442"/>
                    <a:pt x="2716" y="3565"/>
                    <a:pt x="2809" y="3565"/>
                  </a:cubicBezTo>
                  <a:lnTo>
                    <a:pt x="6728" y="3565"/>
                  </a:lnTo>
                  <a:cubicBezTo>
                    <a:pt x="6821" y="3565"/>
                    <a:pt x="6914" y="3472"/>
                    <a:pt x="6914" y="3349"/>
                  </a:cubicBezTo>
                  <a:lnTo>
                    <a:pt x="6914" y="3040"/>
                  </a:lnTo>
                  <a:close/>
                  <a:moveTo>
                    <a:pt x="13117" y="12484"/>
                  </a:moveTo>
                  <a:cubicBezTo>
                    <a:pt x="13364" y="12484"/>
                    <a:pt x="13549" y="12669"/>
                    <a:pt x="13549" y="12916"/>
                  </a:cubicBezTo>
                  <a:lnTo>
                    <a:pt x="13549" y="13194"/>
                  </a:lnTo>
                  <a:lnTo>
                    <a:pt x="9383" y="13194"/>
                  </a:lnTo>
                  <a:lnTo>
                    <a:pt x="9383" y="12916"/>
                  </a:lnTo>
                  <a:cubicBezTo>
                    <a:pt x="9383" y="12669"/>
                    <a:pt x="9568" y="12484"/>
                    <a:pt x="9815" y="12484"/>
                  </a:cubicBezTo>
                  <a:close/>
                  <a:moveTo>
                    <a:pt x="4753" y="0"/>
                  </a:moveTo>
                  <a:cubicBezTo>
                    <a:pt x="4090" y="0"/>
                    <a:pt x="3426" y="448"/>
                    <a:pt x="3426" y="1343"/>
                  </a:cubicBezTo>
                  <a:cubicBezTo>
                    <a:pt x="3426" y="1405"/>
                    <a:pt x="3457" y="1497"/>
                    <a:pt x="3457" y="1559"/>
                  </a:cubicBezTo>
                  <a:lnTo>
                    <a:pt x="1544" y="1559"/>
                  </a:lnTo>
                  <a:cubicBezTo>
                    <a:pt x="679" y="1559"/>
                    <a:pt x="1" y="2238"/>
                    <a:pt x="1" y="3102"/>
                  </a:cubicBezTo>
                  <a:lnTo>
                    <a:pt x="1" y="3627"/>
                  </a:lnTo>
                  <a:cubicBezTo>
                    <a:pt x="1" y="3766"/>
                    <a:pt x="101" y="3835"/>
                    <a:pt x="201" y="3835"/>
                  </a:cubicBezTo>
                  <a:cubicBezTo>
                    <a:pt x="301" y="3835"/>
                    <a:pt x="402" y="3766"/>
                    <a:pt x="402" y="3627"/>
                  </a:cubicBezTo>
                  <a:lnTo>
                    <a:pt x="402" y="3102"/>
                  </a:lnTo>
                  <a:cubicBezTo>
                    <a:pt x="402" y="2485"/>
                    <a:pt x="896" y="1991"/>
                    <a:pt x="1513" y="1991"/>
                  </a:cubicBezTo>
                  <a:lnTo>
                    <a:pt x="2593" y="1991"/>
                  </a:lnTo>
                  <a:lnTo>
                    <a:pt x="2593" y="2608"/>
                  </a:lnTo>
                  <a:lnTo>
                    <a:pt x="1235" y="2608"/>
                  </a:lnTo>
                  <a:cubicBezTo>
                    <a:pt x="1142" y="2608"/>
                    <a:pt x="1050" y="2701"/>
                    <a:pt x="1050" y="2824"/>
                  </a:cubicBezTo>
                  <a:lnTo>
                    <a:pt x="1050" y="13101"/>
                  </a:lnTo>
                  <a:cubicBezTo>
                    <a:pt x="1050" y="13194"/>
                    <a:pt x="1142" y="13286"/>
                    <a:pt x="1235" y="13286"/>
                  </a:cubicBezTo>
                  <a:lnTo>
                    <a:pt x="8271" y="13286"/>
                  </a:lnTo>
                  <a:cubicBezTo>
                    <a:pt x="8364" y="13286"/>
                    <a:pt x="8457" y="13194"/>
                    <a:pt x="8457" y="13101"/>
                  </a:cubicBezTo>
                  <a:lnTo>
                    <a:pt x="8457" y="2824"/>
                  </a:lnTo>
                  <a:cubicBezTo>
                    <a:pt x="8457" y="2701"/>
                    <a:pt x="8364" y="2608"/>
                    <a:pt x="8271" y="2608"/>
                  </a:cubicBezTo>
                  <a:lnTo>
                    <a:pt x="6914" y="2608"/>
                  </a:lnTo>
                  <a:lnTo>
                    <a:pt x="6914" y="1991"/>
                  </a:lnTo>
                  <a:lnTo>
                    <a:pt x="7994" y="1991"/>
                  </a:lnTo>
                  <a:cubicBezTo>
                    <a:pt x="8580" y="1991"/>
                    <a:pt x="9105" y="2485"/>
                    <a:pt x="9105" y="3102"/>
                  </a:cubicBezTo>
                  <a:lnTo>
                    <a:pt x="9105" y="12453"/>
                  </a:lnTo>
                  <a:cubicBezTo>
                    <a:pt x="9012" y="12577"/>
                    <a:pt x="8950" y="12731"/>
                    <a:pt x="8981" y="12916"/>
                  </a:cubicBezTo>
                  <a:lnTo>
                    <a:pt x="8981" y="13194"/>
                  </a:lnTo>
                  <a:cubicBezTo>
                    <a:pt x="8673" y="13256"/>
                    <a:pt x="8457" y="13502"/>
                    <a:pt x="8457" y="13811"/>
                  </a:cubicBezTo>
                  <a:cubicBezTo>
                    <a:pt x="8457" y="13904"/>
                    <a:pt x="8488" y="13965"/>
                    <a:pt x="8518" y="14027"/>
                  </a:cubicBezTo>
                  <a:lnTo>
                    <a:pt x="1544" y="14027"/>
                  </a:lnTo>
                  <a:cubicBezTo>
                    <a:pt x="926" y="14027"/>
                    <a:pt x="433" y="13533"/>
                    <a:pt x="433" y="12916"/>
                  </a:cubicBezTo>
                  <a:lnTo>
                    <a:pt x="433" y="4923"/>
                  </a:lnTo>
                  <a:cubicBezTo>
                    <a:pt x="433" y="4784"/>
                    <a:pt x="325" y="4715"/>
                    <a:pt x="217" y="4715"/>
                  </a:cubicBezTo>
                  <a:cubicBezTo>
                    <a:pt x="109" y="4715"/>
                    <a:pt x="1" y="4784"/>
                    <a:pt x="1" y="4923"/>
                  </a:cubicBezTo>
                  <a:lnTo>
                    <a:pt x="1" y="12947"/>
                  </a:lnTo>
                  <a:cubicBezTo>
                    <a:pt x="1" y="13780"/>
                    <a:pt x="679" y="14490"/>
                    <a:pt x="1544" y="14490"/>
                  </a:cubicBezTo>
                  <a:lnTo>
                    <a:pt x="11944" y="14490"/>
                  </a:lnTo>
                  <a:cubicBezTo>
                    <a:pt x="12253" y="14490"/>
                    <a:pt x="12253" y="14058"/>
                    <a:pt x="11944" y="14058"/>
                  </a:cubicBezTo>
                  <a:lnTo>
                    <a:pt x="9105" y="14058"/>
                  </a:lnTo>
                  <a:cubicBezTo>
                    <a:pt x="8981" y="14058"/>
                    <a:pt x="8889" y="13965"/>
                    <a:pt x="8920" y="13873"/>
                  </a:cubicBezTo>
                  <a:cubicBezTo>
                    <a:pt x="8920" y="13749"/>
                    <a:pt x="8981" y="13657"/>
                    <a:pt x="9105" y="13657"/>
                  </a:cubicBezTo>
                  <a:lnTo>
                    <a:pt x="13857" y="13657"/>
                  </a:lnTo>
                  <a:cubicBezTo>
                    <a:pt x="14104" y="13688"/>
                    <a:pt x="14104" y="14027"/>
                    <a:pt x="13857" y="14058"/>
                  </a:cubicBezTo>
                  <a:lnTo>
                    <a:pt x="13271" y="14058"/>
                  </a:lnTo>
                  <a:cubicBezTo>
                    <a:pt x="12993" y="14058"/>
                    <a:pt x="12993" y="14490"/>
                    <a:pt x="13271" y="14490"/>
                  </a:cubicBezTo>
                  <a:lnTo>
                    <a:pt x="13857" y="14490"/>
                  </a:lnTo>
                  <a:cubicBezTo>
                    <a:pt x="14197" y="14490"/>
                    <a:pt x="14475" y="14212"/>
                    <a:pt x="14475" y="13873"/>
                  </a:cubicBezTo>
                  <a:cubicBezTo>
                    <a:pt x="14475" y="13564"/>
                    <a:pt x="14259" y="13317"/>
                    <a:pt x="13981" y="13256"/>
                  </a:cubicBezTo>
                  <a:lnTo>
                    <a:pt x="13981" y="13225"/>
                  </a:lnTo>
                  <a:lnTo>
                    <a:pt x="13981" y="12916"/>
                  </a:lnTo>
                  <a:cubicBezTo>
                    <a:pt x="13981" y="12484"/>
                    <a:pt x="13641" y="12114"/>
                    <a:pt x="13209" y="12083"/>
                  </a:cubicBezTo>
                  <a:lnTo>
                    <a:pt x="13209" y="11836"/>
                  </a:lnTo>
                  <a:cubicBezTo>
                    <a:pt x="13209" y="11620"/>
                    <a:pt x="13055" y="11466"/>
                    <a:pt x="12839" y="11466"/>
                  </a:cubicBezTo>
                  <a:cubicBezTo>
                    <a:pt x="12685" y="11466"/>
                    <a:pt x="12530" y="11342"/>
                    <a:pt x="12530" y="11157"/>
                  </a:cubicBezTo>
                  <a:lnTo>
                    <a:pt x="12530" y="7361"/>
                  </a:lnTo>
                  <a:cubicBezTo>
                    <a:pt x="13148" y="7361"/>
                    <a:pt x="13395" y="6589"/>
                    <a:pt x="12901" y="6250"/>
                  </a:cubicBezTo>
                  <a:lnTo>
                    <a:pt x="13734" y="5170"/>
                  </a:lnTo>
                  <a:cubicBezTo>
                    <a:pt x="13827" y="5077"/>
                    <a:pt x="13857" y="4954"/>
                    <a:pt x="13827" y="4830"/>
                  </a:cubicBezTo>
                  <a:cubicBezTo>
                    <a:pt x="13796" y="4707"/>
                    <a:pt x="13734" y="4614"/>
                    <a:pt x="13611" y="4553"/>
                  </a:cubicBezTo>
                  <a:lnTo>
                    <a:pt x="12438" y="3812"/>
                  </a:lnTo>
                  <a:lnTo>
                    <a:pt x="12438" y="3750"/>
                  </a:lnTo>
                  <a:cubicBezTo>
                    <a:pt x="12438" y="3380"/>
                    <a:pt x="12160" y="3071"/>
                    <a:pt x="11790" y="3071"/>
                  </a:cubicBezTo>
                  <a:lnTo>
                    <a:pt x="11697" y="3071"/>
                  </a:lnTo>
                  <a:lnTo>
                    <a:pt x="11697" y="2423"/>
                  </a:lnTo>
                  <a:lnTo>
                    <a:pt x="11944" y="2423"/>
                  </a:lnTo>
                  <a:cubicBezTo>
                    <a:pt x="12222" y="2423"/>
                    <a:pt x="12222" y="1991"/>
                    <a:pt x="11944" y="1991"/>
                  </a:cubicBezTo>
                  <a:lnTo>
                    <a:pt x="11697" y="1991"/>
                  </a:lnTo>
                  <a:lnTo>
                    <a:pt x="11697" y="1744"/>
                  </a:lnTo>
                  <a:cubicBezTo>
                    <a:pt x="11682" y="1621"/>
                    <a:pt x="11581" y="1559"/>
                    <a:pt x="11481" y="1559"/>
                  </a:cubicBezTo>
                  <a:cubicBezTo>
                    <a:pt x="11381" y="1559"/>
                    <a:pt x="11281" y="1621"/>
                    <a:pt x="11265" y="1744"/>
                  </a:cubicBezTo>
                  <a:lnTo>
                    <a:pt x="11265" y="1991"/>
                  </a:lnTo>
                  <a:lnTo>
                    <a:pt x="11018" y="1991"/>
                  </a:lnTo>
                  <a:cubicBezTo>
                    <a:pt x="10740" y="1991"/>
                    <a:pt x="10740" y="2423"/>
                    <a:pt x="11018" y="2423"/>
                  </a:cubicBezTo>
                  <a:lnTo>
                    <a:pt x="11265" y="2423"/>
                  </a:lnTo>
                  <a:lnTo>
                    <a:pt x="11265" y="3071"/>
                  </a:lnTo>
                  <a:lnTo>
                    <a:pt x="11203" y="3071"/>
                  </a:lnTo>
                  <a:cubicBezTo>
                    <a:pt x="10833" y="3071"/>
                    <a:pt x="10524" y="3380"/>
                    <a:pt x="10524" y="3750"/>
                  </a:cubicBezTo>
                  <a:lnTo>
                    <a:pt x="10524" y="3812"/>
                  </a:lnTo>
                  <a:lnTo>
                    <a:pt x="9537" y="4429"/>
                  </a:lnTo>
                  <a:lnTo>
                    <a:pt x="9537" y="3102"/>
                  </a:lnTo>
                  <a:cubicBezTo>
                    <a:pt x="9537" y="2238"/>
                    <a:pt x="8858" y="1559"/>
                    <a:pt x="7994" y="1559"/>
                  </a:cubicBezTo>
                  <a:lnTo>
                    <a:pt x="6080" y="1559"/>
                  </a:lnTo>
                  <a:cubicBezTo>
                    <a:pt x="6080" y="1497"/>
                    <a:pt x="6080" y="1405"/>
                    <a:pt x="6080" y="1343"/>
                  </a:cubicBezTo>
                  <a:cubicBezTo>
                    <a:pt x="6080" y="448"/>
                    <a:pt x="5417" y="0"/>
                    <a:pt x="4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2" name="Google Shape;12452;p23"/>
            <p:cNvSpPr/>
            <p:nvPr/>
          </p:nvSpPr>
          <p:spPr>
            <a:xfrm>
              <a:off x="4105950" y="3583300"/>
              <a:ext cx="36275" cy="28000"/>
            </a:xfrm>
            <a:custGeom>
              <a:avLst/>
              <a:gdLst/>
              <a:ahLst/>
              <a:cxnLst/>
              <a:rect l="l" t="t" r="r" b="b"/>
              <a:pathLst>
                <a:path w="1451" h="1120" extrusionOk="0">
                  <a:moveTo>
                    <a:pt x="683" y="428"/>
                  </a:moveTo>
                  <a:cubicBezTo>
                    <a:pt x="692" y="428"/>
                    <a:pt x="701" y="431"/>
                    <a:pt x="710" y="440"/>
                  </a:cubicBezTo>
                  <a:cubicBezTo>
                    <a:pt x="834" y="440"/>
                    <a:pt x="895" y="564"/>
                    <a:pt x="803" y="656"/>
                  </a:cubicBezTo>
                  <a:cubicBezTo>
                    <a:pt x="774" y="685"/>
                    <a:pt x="742" y="697"/>
                    <a:pt x="711" y="697"/>
                  </a:cubicBezTo>
                  <a:cubicBezTo>
                    <a:pt x="610" y="697"/>
                    <a:pt x="523" y="566"/>
                    <a:pt x="618" y="471"/>
                  </a:cubicBezTo>
                  <a:cubicBezTo>
                    <a:pt x="639" y="449"/>
                    <a:pt x="661" y="428"/>
                    <a:pt x="683" y="428"/>
                  </a:cubicBezTo>
                  <a:close/>
                  <a:moveTo>
                    <a:pt x="726" y="1"/>
                  </a:moveTo>
                  <a:cubicBezTo>
                    <a:pt x="587" y="1"/>
                    <a:pt x="448" y="55"/>
                    <a:pt x="340" y="163"/>
                  </a:cubicBezTo>
                  <a:cubicBezTo>
                    <a:pt x="0" y="502"/>
                    <a:pt x="216" y="1088"/>
                    <a:pt x="710" y="1119"/>
                  </a:cubicBezTo>
                  <a:cubicBezTo>
                    <a:pt x="1204" y="1088"/>
                    <a:pt x="1451" y="502"/>
                    <a:pt x="1111" y="163"/>
                  </a:cubicBezTo>
                  <a:cubicBezTo>
                    <a:pt x="1003" y="55"/>
                    <a:pt x="865" y="1"/>
                    <a:pt x="7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3" name="Google Shape;12453;p23"/>
            <p:cNvSpPr/>
            <p:nvPr/>
          </p:nvSpPr>
          <p:spPr>
            <a:xfrm>
              <a:off x="4059900" y="3678100"/>
              <a:ext cx="40275" cy="35700"/>
            </a:xfrm>
            <a:custGeom>
              <a:avLst/>
              <a:gdLst/>
              <a:ahLst/>
              <a:cxnLst/>
              <a:rect l="l" t="t" r="r" b="b"/>
              <a:pathLst>
                <a:path w="1611" h="1428" extrusionOk="0">
                  <a:moveTo>
                    <a:pt x="293" y="0"/>
                  </a:moveTo>
                  <a:cubicBezTo>
                    <a:pt x="130" y="0"/>
                    <a:pt x="5" y="211"/>
                    <a:pt x="145" y="352"/>
                  </a:cubicBezTo>
                  <a:lnTo>
                    <a:pt x="484" y="722"/>
                  </a:lnTo>
                  <a:lnTo>
                    <a:pt x="145" y="1062"/>
                  </a:lnTo>
                  <a:cubicBezTo>
                    <a:pt x="0" y="1207"/>
                    <a:pt x="139" y="1427"/>
                    <a:pt x="310" y="1427"/>
                  </a:cubicBezTo>
                  <a:cubicBezTo>
                    <a:pt x="357" y="1427"/>
                    <a:pt x="407" y="1410"/>
                    <a:pt x="454" y="1370"/>
                  </a:cubicBezTo>
                  <a:lnTo>
                    <a:pt x="793" y="1000"/>
                  </a:lnTo>
                  <a:lnTo>
                    <a:pt x="1163" y="1370"/>
                  </a:lnTo>
                  <a:cubicBezTo>
                    <a:pt x="1204" y="1410"/>
                    <a:pt x="1250" y="1427"/>
                    <a:pt x="1295" y="1427"/>
                  </a:cubicBezTo>
                  <a:cubicBezTo>
                    <a:pt x="1458" y="1427"/>
                    <a:pt x="1610" y="1207"/>
                    <a:pt x="1441" y="1062"/>
                  </a:cubicBezTo>
                  <a:lnTo>
                    <a:pt x="1102" y="722"/>
                  </a:lnTo>
                  <a:lnTo>
                    <a:pt x="1441" y="352"/>
                  </a:lnTo>
                  <a:cubicBezTo>
                    <a:pt x="1605" y="211"/>
                    <a:pt x="1467" y="0"/>
                    <a:pt x="1310" y="0"/>
                  </a:cubicBezTo>
                  <a:cubicBezTo>
                    <a:pt x="1260" y="0"/>
                    <a:pt x="1208" y="22"/>
                    <a:pt x="1163" y="74"/>
                  </a:cubicBezTo>
                  <a:lnTo>
                    <a:pt x="793" y="414"/>
                  </a:lnTo>
                  <a:lnTo>
                    <a:pt x="454" y="74"/>
                  </a:lnTo>
                  <a:cubicBezTo>
                    <a:pt x="401" y="22"/>
                    <a:pt x="345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4" name="Google Shape;12454;p23"/>
            <p:cNvSpPr/>
            <p:nvPr/>
          </p:nvSpPr>
          <p:spPr>
            <a:xfrm>
              <a:off x="4148000" y="3764925"/>
              <a:ext cx="40300" cy="36050"/>
            </a:xfrm>
            <a:custGeom>
              <a:avLst/>
              <a:gdLst/>
              <a:ahLst/>
              <a:cxnLst/>
              <a:rect l="l" t="t" r="r" b="b"/>
              <a:pathLst>
                <a:path w="1612" h="1442" extrusionOk="0">
                  <a:moveTo>
                    <a:pt x="331" y="0"/>
                  </a:moveTo>
                  <a:cubicBezTo>
                    <a:pt x="154" y="0"/>
                    <a:pt x="1" y="221"/>
                    <a:pt x="170" y="366"/>
                  </a:cubicBezTo>
                  <a:lnTo>
                    <a:pt x="510" y="706"/>
                  </a:lnTo>
                  <a:lnTo>
                    <a:pt x="170" y="1076"/>
                  </a:lnTo>
                  <a:cubicBezTo>
                    <a:pt x="1" y="1221"/>
                    <a:pt x="154" y="1442"/>
                    <a:pt x="331" y="1442"/>
                  </a:cubicBezTo>
                  <a:cubicBezTo>
                    <a:pt x="381" y="1442"/>
                    <a:pt x="432" y="1425"/>
                    <a:pt x="479" y="1385"/>
                  </a:cubicBezTo>
                  <a:lnTo>
                    <a:pt x="818" y="1014"/>
                  </a:lnTo>
                  <a:lnTo>
                    <a:pt x="1158" y="1385"/>
                  </a:lnTo>
                  <a:cubicBezTo>
                    <a:pt x="1205" y="1425"/>
                    <a:pt x="1254" y="1442"/>
                    <a:pt x="1302" y="1442"/>
                  </a:cubicBezTo>
                  <a:cubicBezTo>
                    <a:pt x="1472" y="1442"/>
                    <a:pt x="1611" y="1221"/>
                    <a:pt x="1466" y="1076"/>
                  </a:cubicBezTo>
                  <a:lnTo>
                    <a:pt x="1127" y="706"/>
                  </a:lnTo>
                  <a:lnTo>
                    <a:pt x="1466" y="366"/>
                  </a:lnTo>
                  <a:cubicBezTo>
                    <a:pt x="1559" y="274"/>
                    <a:pt x="1559" y="150"/>
                    <a:pt x="1466" y="58"/>
                  </a:cubicBezTo>
                  <a:cubicBezTo>
                    <a:pt x="1420" y="27"/>
                    <a:pt x="1366" y="11"/>
                    <a:pt x="1312" y="11"/>
                  </a:cubicBezTo>
                  <a:cubicBezTo>
                    <a:pt x="1258" y="11"/>
                    <a:pt x="1204" y="27"/>
                    <a:pt x="1158" y="58"/>
                  </a:cubicBezTo>
                  <a:lnTo>
                    <a:pt x="818" y="428"/>
                  </a:lnTo>
                  <a:lnTo>
                    <a:pt x="479" y="58"/>
                  </a:lnTo>
                  <a:cubicBezTo>
                    <a:pt x="432" y="17"/>
                    <a:pt x="381" y="0"/>
                    <a:pt x="3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5" name="Google Shape;12455;p23"/>
            <p:cNvSpPr/>
            <p:nvPr/>
          </p:nvSpPr>
          <p:spPr>
            <a:xfrm>
              <a:off x="4103875" y="3827425"/>
              <a:ext cx="40275" cy="36050"/>
            </a:xfrm>
            <a:custGeom>
              <a:avLst/>
              <a:gdLst/>
              <a:ahLst/>
              <a:cxnLst/>
              <a:rect l="l" t="t" r="r" b="b"/>
              <a:pathLst>
                <a:path w="1611" h="1442" extrusionOk="0">
                  <a:moveTo>
                    <a:pt x="322" y="0"/>
                  </a:moveTo>
                  <a:cubicBezTo>
                    <a:pt x="158" y="0"/>
                    <a:pt x="0" y="221"/>
                    <a:pt x="145" y="366"/>
                  </a:cubicBezTo>
                  <a:lnTo>
                    <a:pt x="515" y="736"/>
                  </a:lnTo>
                  <a:lnTo>
                    <a:pt x="145" y="1076"/>
                  </a:lnTo>
                  <a:cubicBezTo>
                    <a:pt x="0" y="1221"/>
                    <a:pt x="158" y="1442"/>
                    <a:pt x="322" y="1442"/>
                  </a:cubicBezTo>
                  <a:cubicBezTo>
                    <a:pt x="368" y="1442"/>
                    <a:pt x="414" y="1425"/>
                    <a:pt x="454" y="1384"/>
                  </a:cubicBezTo>
                  <a:lnTo>
                    <a:pt x="793" y="1014"/>
                  </a:lnTo>
                  <a:lnTo>
                    <a:pt x="1164" y="1384"/>
                  </a:lnTo>
                  <a:cubicBezTo>
                    <a:pt x="1204" y="1425"/>
                    <a:pt x="1250" y="1442"/>
                    <a:pt x="1295" y="1442"/>
                  </a:cubicBezTo>
                  <a:cubicBezTo>
                    <a:pt x="1458" y="1442"/>
                    <a:pt x="1611" y="1221"/>
                    <a:pt x="1441" y="1076"/>
                  </a:cubicBezTo>
                  <a:lnTo>
                    <a:pt x="1102" y="736"/>
                  </a:lnTo>
                  <a:lnTo>
                    <a:pt x="1441" y="366"/>
                  </a:lnTo>
                  <a:cubicBezTo>
                    <a:pt x="1534" y="273"/>
                    <a:pt x="1534" y="150"/>
                    <a:pt x="1441" y="57"/>
                  </a:cubicBezTo>
                  <a:cubicBezTo>
                    <a:pt x="1410" y="26"/>
                    <a:pt x="1356" y="11"/>
                    <a:pt x="1302" y="11"/>
                  </a:cubicBezTo>
                  <a:cubicBezTo>
                    <a:pt x="1248" y="11"/>
                    <a:pt x="1194" y="26"/>
                    <a:pt x="1164" y="57"/>
                  </a:cubicBezTo>
                  <a:lnTo>
                    <a:pt x="793" y="428"/>
                  </a:lnTo>
                  <a:lnTo>
                    <a:pt x="454" y="57"/>
                  </a:lnTo>
                  <a:cubicBezTo>
                    <a:pt x="414" y="17"/>
                    <a:pt x="368" y="0"/>
                    <a:pt x="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6" name="Google Shape;12456;p23"/>
            <p:cNvSpPr/>
            <p:nvPr/>
          </p:nvSpPr>
          <p:spPr>
            <a:xfrm>
              <a:off x="4063525" y="3691625"/>
              <a:ext cx="124225" cy="140150"/>
            </a:xfrm>
            <a:custGeom>
              <a:avLst/>
              <a:gdLst/>
              <a:ahLst/>
              <a:cxnLst/>
              <a:rect l="l" t="t" r="r" b="b"/>
              <a:pathLst>
                <a:path w="4969" h="5606" extrusionOk="0">
                  <a:moveTo>
                    <a:pt x="4053" y="1"/>
                  </a:moveTo>
                  <a:cubicBezTo>
                    <a:pt x="3882" y="1"/>
                    <a:pt x="3744" y="221"/>
                    <a:pt x="3889" y="366"/>
                  </a:cubicBezTo>
                  <a:lnTo>
                    <a:pt x="4259" y="706"/>
                  </a:lnTo>
                  <a:cubicBezTo>
                    <a:pt x="1852" y="953"/>
                    <a:pt x="0" y="2990"/>
                    <a:pt x="0" y="5397"/>
                  </a:cubicBezTo>
                  <a:cubicBezTo>
                    <a:pt x="0" y="5536"/>
                    <a:pt x="108" y="5605"/>
                    <a:pt x="216" y="5605"/>
                  </a:cubicBezTo>
                  <a:cubicBezTo>
                    <a:pt x="324" y="5605"/>
                    <a:pt x="432" y="5536"/>
                    <a:pt x="432" y="5397"/>
                  </a:cubicBezTo>
                  <a:cubicBezTo>
                    <a:pt x="432" y="3236"/>
                    <a:pt x="2037" y="1416"/>
                    <a:pt x="4197" y="1138"/>
                  </a:cubicBezTo>
                  <a:lnTo>
                    <a:pt x="4197" y="1138"/>
                  </a:lnTo>
                  <a:lnTo>
                    <a:pt x="3889" y="1446"/>
                  </a:lnTo>
                  <a:cubicBezTo>
                    <a:pt x="3744" y="1615"/>
                    <a:pt x="3882" y="1803"/>
                    <a:pt x="4053" y="1803"/>
                  </a:cubicBezTo>
                  <a:cubicBezTo>
                    <a:pt x="4100" y="1803"/>
                    <a:pt x="4150" y="1789"/>
                    <a:pt x="4197" y="1755"/>
                  </a:cubicBezTo>
                  <a:lnTo>
                    <a:pt x="4876" y="1045"/>
                  </a:lnTo>
                  <a:cubicBezTo>
                    <a:pt x="4969" y="984"/>
                    <a:pt x="4969" y="860"/>
                    <a:pt x="4876" y="767"/>
                  </a:cubicBezTo>
                  <a:lnTo>
                    <a:pt x="4197" y="58"/>
                  </a:lnTo>
                  <a:cubicBezTo>
                    <a:pt x="4150" y="18"/>
                    <a:pt x="4101" y="1"/>
                    <a:pt x="4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57" name="Google Shape;12457;p23"/>
          <p:cNvGrpSpPr/>
          <p:nvPr/>
        </p:nvGrpSpPr>
        <p:grpSpPr>
          <a:xfrm>
            <a:off x="6999738" y="2328536"/>
            <a:ext cx="362650" cy="358800"/>
            <a:chOff x="3252625" y="3564975"/>
            <a:chExt cx="362650" cy="358800"/>
          </a:xfrm>
        </p:grpSpPr>
        <p:sp>
          <p:nvSpPr>
            <p:cNvPr id="12458" name="Google Shape;12458;p23"/>
            <p:cNvSpPr/>
            <p:nvPr/>
          </p:nvSpPr>
          <p:spPr>
            <a:xfrm>
              <a:off x="3252625" y="3564975"/>
              <a:ext cx="362650" cy="358800"/>
            </a:xfrm>
            <a:custGeom>
              <a:avLst/>
              <a:gdLst/>
              <a:ahLst/>
              <a:cxnLst/>
              <a:rect l="l" t="t" r="r" b="b"/>
              <a:pathLst>
                <a:path w="14506" h="14352" extrusionOk="0">
                  <a:moveTo>
                    <a:pt x="7253" y="1"/>
                  </a:moveTo>
                  <a:cubicBezTo>
                    <a:pt x="6852" y="1"/>
                    <a:pt x="6574" y="433"/>
                    <a:pt x="6265" y="834"/>
                  </a:cubicBezTo>
                  <a:cubicBezTo>
                    <a:pt x="6080" y="1081"/>
                    <a:pt x="5895" y="1389"/>
                    <a:pt x="5710" y="1420"/>
                  </a:cubicBezTo>
                  <a:cubicBezTo>
                    <a:pt x="5432" y="1420"/>
                    <a:pt x="5123" y="1328"/>
                    <a:pt x="4907" y="1173"/>
                  </a:cubicBezTo>
                  <a:cubicBezTo>
                    <a:pt x="4580" y="1021"/>
                    <a:pt x="4268" y="868"/>
                    <a:pt x="3993" y="868"/>
                  </a:cubicBezTo>
                  <a:cubicBezTo>
                    <a:pt x="3880" y="868"/>
                    <a:pt x="3772" y="894"/>
                    <a:pt x="3673" y="957"/>
                  </a:cubicBezTo>
                  <a:cubicBezTo>
                    <a:pt x="3518" y="1050"/>
                    <a:pt x="3395" y="1204"/>
                    <a:pt x="3333" y="1359"/>
                  </a:cubicBezTo>
                  <a:cubicBezTo>
                    <a:pt x="3313" y="1501"/>
                    <a:pt x="3440" y="1603"/>
                    <a:pt x="3565" y="1603"/>
                  </a:cubicBezTo>
                  <a:cubicBezTo>
                    <a:pt x="3629" y="1603"/>
                    <a:pt x="3692" y="1576"/>
                    <a:pt x="3734" y="1513"/>
                  </a:cubicBezTo>
                  <a:cubicBezTo>
                    <a:pt x="3734" y="1420"/>
                    <a:pt x="3796" y="1359"/>
                    <a:pt x="3858" y="1328"/>
                  </a:cubicBezTo>
                  <a:cubicBezTo>
                    <a:pt x="3887" y="1310"/>
                    <a:pt x="3923" y="1303"/>
                    <a:pt x="3965" y="1303"/>
                  </a:cubicBezTo>
                  <a:cubicBezTo>
                    <a:pt x="4148" y="1303"/>
                    <a:pt x="4440" y="1449"/>
                    <a:pt x="4691" y="1575"/>
                  </a:cubicBezTo>
                  <a:cubicBezTo>
                    <a:pt x="4996" y="1741"/>
                    <a:pt x="5325" y="1857"/>
                    <a:pt x="5679" y="1857"/>
                  </a:cubicBezTo>
                  <a:cubicBezTo>
                    <a:pt x="5720" y="1857"/>
                    <a:pt x="5761" y="1856"/>
                    <a:pt x="5802" y="1852"/>
                  </a:cubicBezTo>
                  <a:cubicBezTo>
                    <a:pt x="6142" y="1760"/>
                    <a:pt x="6358" y="1420"/>
                    <a:pt x="6605" y="1081"/>
                  </a:cubicBezTo>
                  <a:cubicBezTo>
                    <a:pt x="6821" y="772"/>
                    <a:pt x="7068" y="433"/>
                    <a:pt x="7253" y="433"/>
                  </a:cubicBezTo>
                  <a:cubicBezTo>
                    <a:pt x="7438" y="433"/>
                    <a:pt x="7685" y="772"/>
                    <a:pt x="7901" y="1081"/>
                  </a:cubicBezTo>
                  <a:cubicBezTo>
                    <a:pt x="8148" y="1420"/>
                    <a:pt x="8364" y="1760"/>
                    <a:pt x="8703" y="1852"/>
                  </a:cubicBezTo>
                  <a:cubicBezTo>
                    <a:pt x="8741" y="1856"/>
                    <a:pt x="8780" y="1857"/>
                    <a:pt x="8819" y="1857"/>
                  </a:cubicBezTo>
                  <a:cubicBezTo>
                    <a:pt x="9156" y="1857"/>
                    <a:pt x="9510" y="1741"/>
                    <a:pt x="9814" y="1575"/>
                  </a:cubicBezTo>
                  <a:cubicBezTo>
                    <a:pt x="10066" y="1449"/>
                    <a:pt x="10358" y="1303"/>
                    <a:pt x="10541" y="1303"/>
                  </a:cubicBezTo>
                  <a:cubicBezTo>
                    <a:pt x="10583" y="1303"/>
                    <a:pt x="10619" y="1310"/>
                    <a:pt x="10648" y="1328"/>
                  </a:cubicBezTo>
                  <a:cubicBezTo>
                    <a:pt x="10802" y="1420"/>
                    <a:pt x="10864" y="1852"/>
                    <a:pt x="10894" y="2192"/>
                  </a:cubicBezTo>
                  <a:cubicBezTo>
                    <a:pt x="10701" y="2938"/>
                    <a:pt x="11299" y="3609"/>
                    <a:pt x="12024" y="3609"/>
                  </a:cubicBezTo>
                  <a:cubicBezTo>
                    <a:pt x="12109" y="3609"/>
                    <a:pt x="12196" y="3600"/>
                    <a:pt x="12283" y="3581"/>
                  </a:cubicBezTo>
                  <a:cubicBezTo>
                    <a:pt x="12623" y="3611"/>
                    <a:pt x="13055" y="3642"/>
                    <a:pt x="13147" y="3797"/>
                  </a:cubicBezTo>
                  <a:cubicBezTo>
                    <a:pt x="13240" y="3951"/>
                    <a:pt x="13055" y="4321"/>
                    <a:pt x="12931" y="4630"/>
                  </a:cubicBezTo>
                  <a:cubicBezTo>
                    <a:pt x="12715" y="4969"/>
                    <a:pt x="12623" y="5340"/>
                    <a:pt x="12654" y="5741"/>
                  </a:cubicBezTo>
                  <a:cubicBezTo>
                    <a:pt x="12746" y="6050"/>
                    <a:pt x="13086" y="6296"/>
                    <a:pt x="13425" y="6543"/>
                  </a:cubicBezTo>
                  <a:cubicBezTo>
                    <a:pt x="13703" y="6728"/>
                    <a:pt x="14073" y="6975"/>
                    <a:pt x="14073" y="7161"/>
                  </a:cubicBezTo>
                  <a:cubicBezTo>
                    <a:pt x="14073" y="7377"/>
                    <a:pt x="13703" y="7623"/>
                    <a:pt x="13425" y="7809"/>
                  </a:cubicBezTo>
                  <a:cubicBezTo>
                    <a:pt x="13055" y="8056"/>
                    <a:pt x="12715" y="8302"/>
                    <a:pt x="12654" y="8611"/>
                  </a:cubicBezTo>
                  <a:cubicBezTo>
                    <a:pt x="12623" y="8981"/>
                    <a:pt x="12715" y="9383"/>
                    <a:pt x="12931" y="9722"/>
                  </a:cubicBezTo>
                  <a:cubicBezTo>
                    <a:pt x="13055" y="10031"/>
                    <a:pt x="13240" y="10401"/>
                    <a:pt x="13147" y="10555"/>
                  </a:cubicBezTo>
                  <a:cubicBezTo>
                    <a:pt x="13055" y="10710"/>
                    <a:pt x="12623" y="10741"/>
                    <a:pt x="12283" y="10771"/>
                  </a:cubicBezTo>
                  <a:cubicBezTo>
                    <a:pt x="11913" y="10771"/>
                    <a:pt x="11512" y="10864"/>
                    <a:pt x="11203" y="11080"/>
                  </a:cubicBezTo>
                  <a:cubicBezTo>
                    <a:pt x="10987" y="11389"/>
                    <a:pt x="10864" y="11790"/>
                    <a:pt x="10894" y="12160"/>
                  </a:cubicBezTo>
                  <a:cubicBezTo>
                    <a:pt x="10864" y="12500"/>
                    <a:pt x="10802" y="12932"/>
                    <a:pt x="10648" y="13024"/>
                  </a:cubicBezTo>
                  <a:cubicBezTo>
                    <a:pt x="10619" y="13042"/>
                    <a:pt x="10583" y="13049"/>
                    <a:pt x="10541" y="13049"/>
                  </a:cubicBezTo>
                  <a:cubicBezTo>
                    <a:pt x="10358" y="13049"/>
                    <a:pt x="10066" y="12903"/>
                    <a:pt x="9814" y="12777"/>
                  </a:cubicBezTo>
                  <a:cubicBezTo>
                    <a:pt x="9517" y="12588"/>
                    <a:pt x="9173" y="12494"/>
                    <a:pt x="8843" y="12494"/>
                  </a:cubicBezTo>
                  <a:cubicBezTo>
                    <a:pt x="8796" y="12494"/>
                    <a:pt x="8750" y="12496"/>
                    <a:pt x="8703" y="12500"/>
                  </a:cubicBezTo>
                  <a:cubicBezTo>
                    <a:pt x="8364" y="12592"/>
                    <a:pt x="8148" y="12932"/>
                    <a:pt x="7901" y="13271"/>
                  </a:cubicBezTo>
                  <a:cubicBezTo>
                    <a:pt x="7685" y="13580"/>
                    <a:pt x="7438" y="13919"/>
                    <a:pt x="7253" y="13919"/>
                  </a:cubicBezTo>
                  <a:cubicBezTo>
                    <a:pt x="7068" y="13919"/>
                    <a:pt x="6821" y="13580"/>
                    <a:pt x="6605" y="13271"/>
                  </a:cubicBezTo>
                  <a:cubicBezTo>
                    <a:pt x="6358" y="12932"/>
                    <a:pt x="6142" y="12592"/>
                    <a:pt x="5802" y="12500"/>
                  </a:cubicBezTo>
                  <a:cubicBezTo>
                    <a:pt x="5752" y="12496"/>
                    <a:pt x="5702" y="12494"/>
                    <a:pt x="5653" y="12494"/>
                  </a:cubicBezTo>
                  <a:cubicBezTo>
                    <a:pt x="5309" y="12494"/>
                    <a:pt x="4988" y="12588"/>
                    <a:pt x="4691" y="12777"/>
                  </a:cubicBezTo>
                  <a:cubicBezTo>
                    <a:pt x="4440" y="12903"/>
                    <a:pt x="4148" y="13049"/>
                    <a:pt x="3965" y="13049"/>
                  </a:cubicBezTo>
                  <a:cubicBezTo>
                    <a:pt x="3923" y="13049"/>
                    <a:pt x="3887" y="13042"/>
                    <a:pt x="3858" y="13024"/>
                  </a:cubicBezTo>
                  <a:cubicBezTo>
                    <a:pt x="3704" y="12932"/>
                    <a:pt x="3642" y="12500"/>
                    <a:pt x="3611" y="12160"/>
                  </a:cubicBezTo>
                  <a:cubicBezTo>
                    <a:pt x="3642" y="11790"/>
                    <a:pt x="3518" y="11389"/>
                    <a:pt x="3302" y="11080"/>
                  </a:cubicBezTo>
                  <a:cubicBezTo>
                    <a:pt x="2994" y="10864"/>
                    <a:pt x="2593" y="10771"/>
                    <a:pt x="2222" y="10771"/>
                  </a:cubicBezTo>
                  <a:cubicBezTo>
                    <a:pt x="1883" y="10741"/>
                    <a:pt x="1451" y="10710"/>
                    <a:pt x="1358" y="10555"/>
                  </a:cubicBezTo>
                  <a:cubicBezTo>
                    <a:pt x="1266" y="10401"/>
                    <a:pt x="1451" y="10031"/>
                    <a:pt x="1574" y="9722"/>
                  </a:cubicBezTo>
                  <a:cubicBezTo>
                    <a:pt x="1790" y="9383"/>
                    <a:pt x="1883" y="8981"/>
                    <a:pt x="1852" y="8611"/>
                  </a:cubicBezTo>
                  <a:cubicBezTo>
                    <a:pt x="1759" y="8302"/>
                    <a:pt x="1420" y="8056"/>
                    <a:pt x="1080" y="7809"/>
                  </a:cubicBezTo>
                  <a:cubicBezTo>
                    <a:pt x="803" y="7623"/>
                    <a:pt x="432" y="7377"/>
                    <a:pt x="432" y="7161"/>
                  </a:cubicBezTo>
                  <a:cubicBezTo>
                    <a:pt x="432" y="6975"/>
                    <a:pt x="803" y="6728"/>
                    <a:pt x="1080" y="6543"/>
                  </a:cubicBezTo>
                  <a:cubicBezTo>
                    <a:pt x="1451" y="6296"/>
                    <a:pt x="1759" y="6050"/>
                    <a:pt x="1852" y="5741"/>
                  </a:cubicBezTo>
                  <a:cubicBezTo>
                    <a:pt x="1883" y="5340"/>
                    <a:pt x="1790" y="4969"/>
                    <a:pt x="1574" y="4630"/>
                  </a:cubicBezTo>
                  <a:cubicBezTo>
                    <a:pt x="1451" y="4321"/>
                    <a:pt x="1266" y="3951"/>
                    <a:pt x="1358" y="3797"/>
                  </a:cubicBezTo>
                  <a:cubicBezTo>
                    <a:pt x="1451" y="3642"/>
                    <a:pt x="1883" y="3611"/>
                    <a:pt x="2222" y="3581"/>
                  </a:cubicBezTo>
                  <a:cubicBezTo>
                    <a:pt x="2593" y="3581"/>
                    <a:pt x="2994" y="3488"/>
                    <a:pt x="3302" y="3272"/>
                  </a:cubicBezTo>
                  <a:cubicBezTo>
                    <a:pt x="3457" y="3056"/>
                    <a:pt x="3580" y="2809"/>
                    <a:pt x="3580" y="2562"/>
                  </a:cubicBezTo>
                  <a:cubicBezTo>
                    <a:pt x="3597" y="2408"/>
                    <a:pt x="3481" y="2320"/>
                    <a:pt x="3364" y="2320"/>
                  </a:cubicBezTo>
                  <a:cubicBezTo>
                    <a:pt x="3270" y="2320"/>
                    <a:pt x="3176" y="2377"/>
                    <a:pt x="3148" y="2500"/>
                  </a:cubicBezTo>
                  <a:cubicBezTo>
                    <a:pt x="3148" y="2655"/>
                    <a:pt x="3086" y="2840"/>
                    <a:pt x="2994" y="2963"/>
                  </a:cubicBezTo>
                  <a:cubicBezTo>
                    <a:pt x="2747" y="3087"/>
                    <a:pt x="2469" y="3149"/>
                    <a:pt x="2191" y="3149"/>
                  </a:cubicBezTo>
                  <a:cubicBezTo>
                    <a:pt x="1698" y="3179"/>
                    <a:pt x="1204" y="3210"/>
                    <a:pt x="988" y="3581"/>
                  </a:cubicBezTo>
                  <a:cubicBezTo>
                    <a:pt x="772" y="3920"/>
                    <a:pt x="988" y="4383"/>
                    <a:pt x="1204" y="4815"/>
                  </a:cubicBezTo>
                  <a:cubicBezTo>
                    <a:pt x="1358" y="5062"/>
                    <a:pt x="1420" y="5340"/>
                    <a:pt x="1451" y="5617"/>
                  </a:cubicBezTo>
                  <a:cubicBezTo>
                    <a:pt x="1389" y="5803"/>
                    <a:pt x="1111" y="6019"/>
                    <a:pt x="833" y="6173"/>
                  </a:cubicBezTo>
                  <a:cubicBezTo>
                    <a:pt x="432" y="6482"/>
                    <a:pt x="0" y="6759"/>
                    <a:pt x="0" y="7161"/>
                  </a:cubicBezTo>
                  <a:cubicBezTo>
                    <a:pt x="0" y="7593"/>
                    <a:pt x="432" y="7870"/>
                    <a:pt x="833" y="8148"/>
                  </a:cubicBezTo>
                  <a:cubicBezTo>
                    <a:pt x="1111" y="8333"/>
                    <a:pt x="1389" y="8549"/>
                    <a:pt x="1451" y="8704"/>
                  </a:cubicBezTo>
                  <a:cubicBezTo>
                    <a:pt x="1420" y="9012"/>
                    <a:pt x="1358" y="9290"/>
                    <a:pt x="1204" y="9537"/>
                  </a:cubicBezTo>
                  <a:cubicBezTo>
                    <a:pt x="988" y="9969"/>
                    <a:pt x="772" y="10432"/>
                    <a:pt x="988" y="10771"/>
                  </a:cubicBezTo>
                  <a:cubicBezTo>
                    <a:pt x="1204" y="11111"/>
                    <a:pt x="1698" y="11173"/>
                    <a:pt x="2191" y="11203"/>
                  </a:cubicBezTo>
                  <a:cubicBezTo>
                    <a:pt x="2228" y="11199"/>
                    <a:pt x="2264" y="11197"/>
                    <a:pt x="2301" y="11197"/>
                  </a:cubicBezTo>
                  <a:cubicBezTo>
                    <a:pt x="2542" y="11197"/>
                    <a:pt x="2779" y="11281"/>
                    <a:pt x="2994" y="11389"/>
                  </a:cubicBezTo>
                  <a:cubicBezTo>
                    <a:pt x="3148" y="11636"/>
                    <a:pt x="3210" y="11913"/>
                    <a:pt x="3210" y="12191"/>
                  </a:cubicBezTo>
                  <a:cubicBezTo>
                    <a:pt x="3241" y="12685"/>
                    <a:pt x="3302" y="13179"/>
                    <a:pt x="3642" y="13395"/>
                  </a:cubicBezTo>
                  <a:cubicBezTo>
                    <a:pt x="3750" y="13458"/>
                    <a:pt x="3864" y="13484"/>
                    <a:pt x="3982" y="13484"/>
                  </a:cubicBezTo>
                  <a:cubicBezTo>
                    <a:pt x="4265" y="13484"/>
                    <a:pt x="4571" y="13331"/>
                    <a:pt x="4876" y="13179"/>
                  </a:cubicBezTo>
                  <a:cubicBezTo>
                    <a:pt x="5123" y="13024"/>
                    <a:pt x="5401" y="12932"/>
                    <a:pt x="5710" y="12932"/>
                  </a:cubicBezTo>
                  <a:cubicBezTo>
                    <a:pt x="5864" y="12963"/>
                    <a:pt x="6080" y="13271"/>
                    <a:pt x="6265" y="13518"/>
                  </a:cubicBezTo>
                  <a:cubicBezTo>
                    <a:pt x="6543" y="13919"/>
                    <a:pt x="6821" y="14351"/>
                    <a:pt x="7253" y="14351"/>
                  </a:cubicBezTo>
                  <a:cubicBezTo>
                    <a:pt x="7654" y="14351"/>
                    <a:pt x="7963" y="13919"/>
                    <a:pt x="8240" y="13518"/>
                  </a:cubicBezTo>
                  <a:cubicBezTo>
                    <a:pt x="8425" y="13271"/>
                    <a:pt x="8642" y="12963"/>
                    <a:pt x="8796" y="12932"/>
                  </a:cubicBezTo>
                  <a:cubicBezTo>
                    <a:pt x="9104" y="12932"/>
                    <a:pt x="9382" y="13024"/>
                    <a:pt x="9629" y="13179"/>
                  </a:cubicBezTo>
                  <a:cubicBezTo>
                    <a:pt x="9944" y="13314"/>
                    <a:pt x="10276" y="13465"/>
                    <a:pt x="10565" y="13465"/>
                  </a:cubicBezTo>
                  <a:cubicBezTo>
                    <a:pt x="10671" y="13465"/>
                    <a:pt x="10772" y="13445"/>
                    <a:pt x="10864" y="13395"/>
                  </a:cubicBezTo>
                  <a:cubicBezTo>
                    <a:pt x="11203" y="13209"/>
                    <a:pt x="11234" y="12685"/>
                    <a:pt x="11296" y="12191"/>
                  </a:cubicBezTo>
                  <a:cubicBezTo>
                    <a:pt x="11296" y="11913"/>
                    <a:pt x="11357" y="11636"/>
                    <a:pt x="11481" y="11389"/>
                  </a:cubicBezTo>
                  <a:cubicBezTo>
                    <a:pt x="11759" y="11265"/>
                    <a:pt x="12036" y="11203"/>
                    <a:pt x="12314" y="11203"/>
                  </a:cubicBezTo>
                  <a:cubicBezTo>
                    <a:pt x="12808" y="11173"/>
                    <a:pt x="13302" y="11111"/>
                    <a:pt x="13518" y="10771"/>
                  </a:cubicBezTo>
                  <a:cubicBezTo>
                    <a:pt x="13734" y="10432"/>
                    <a:pt x="13518" y="9969"/>
                    <a:pt x="13302" y="9537"/>
                  </a:cubicBezTo>
                  <a:cubicBezTo>
                    <a:pt x="13147" y="9290"/>
                    <a:pt x="13055" y="9012"/>
                    <a:pt x="13055" y="8704"/>
                  </a:cubicBezTo>
                  <a:cubicBezTo>
                    <a:pt x="13116" y="8549"/>
                    <a:pt x="13394" y="8333"/>
                    <a:pt x="13672" y="8148"/>
                  </a:cubicBezTo>
                  <a:cubicBezTo>
                    <a:pt x="14073" y="7870"/>
                    <a:pt x="14505" y="7593"/>
                    <a:pt x="14505" y="7161"/>
                  </a:cubicBezTo>
                  <a:cubicBezTo>
                    <a:pt x="14505" y="6759"/>
                    <a:pt x="14073" y="6482"/>
                    <a:pt x="13672" y="6173"/>
                  </a:cubicBezTo>
                  <a:cubicBezTo>
                    <a:pt x="13425" y="6019"/>
                    <a:pt x="13116" y="5803"/>
                    <a:pt x="13086" y="5617"/>
                  </a:cubicBezTo>
                  <a:cubicBezTo>
                    <a:pt x="13086" y="5340"/>
                    <a:pt x="13178" y="5062"/>
                    <a:pt x="13333" y="4815"/>
                  </a:cubicBezTo>
                  <a:cubicBezTo>
                    <a:pt x="13518" y="4383"/>
                    <a:pt x="13734" y="3920"/>
                    <a:pt x="13518" y="3581"/>
                  </a:cubicBezTo>
                  <a:cubicBezTo>
                    <a:pt x="13333" y="3241"/>
                    <a:pt x="12808" y="3179"/>
                    <a:pt x="12345" y="3149"/>
                  </a:cubicBezTo>
                  <a:cubicBezTo>
                    <a:pt x="12036" y="3149"/>
                    <a:pt x="11759" y="3087"/>
                    <a:pt x="11512" y="2963"/>
                  </a:cubicBezTo>
                  <a:cubicBezTo>
                    <a:pt x="11388" y="2716"/>
                    <a:pt x="11296" y="2439"/>
                    <a:pt x="11326" y="2130"/>
                  </a:cubicBezTo>
                  <a:cubicBezTo>
                    <a:pt x="11265" y="1667"/>
                    <a:pt x="11234" y="1173"/>
                    <a:pt x="10864" y="957"/>
                  </a:cubicBezTo>
                  <a:cubicBezTo>
                    <a:pt x="10764" y="894"/>
                    <a:pt x="10657" y="868"/>
                    <a:pt x="10543" y="868"/>
                  </a:cubicBezTo>
                  <a:cubicBezTo>
                    <a:pt x="10268" y="868"/>
                    <a:pt x="9956" y="1021"/>
                    <a:pt x="9629" y="1173"/>
                  </a:cubicBezTo>
                  <a:cubicBezTo>
                    <a:pt x="9382" y="1328"/>
                    <a:pt x="9104" y="1420"/>
                    <a:pt x="8827" y="1420"/>
                  </a:cubicBezTo>
                  <a:cubicBezTo>
                    <a:pt x="8642" y="1389"/>
                    <a:pt x="8425" y="1081"/>
                    <a:pt x="8271" y="834"/>
                  </a:cubicBezTo>
                  <a:cubicBezTo>
                    <a:pt x="7963" y="433"/>
                    <a:pt x="7685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9" name="Google Shape;12459;p23"/>
            <p:cNvSpPr/>
            <p:nvPr/>
          </p:nvSpPr>
          <p:spPr>
            <a:xfrm>
              <a:off x="3360125" y="3688425"/>
              <a:ext cx="56850" cy="47125"/>
            </a:xfrm>
            <a:custGeom>
              <a:avLst/>
              <a:gdLst/>
              <a:ahLst/>
              <a:cxnLst/>
              <a:rect l="l" t="t" r="r" b="b"/>
              <a:pathLst>
                <a:path w="2274" h="1885" extrusionOk="0">
                  <a:moveTo>
                    <a:pt x="1526" y="623"/>
                  </a:moveTo>
                  <a:cubicBezTo>
                    <a:pt x="1699" y="623"/>
                    <a:pt x="1842" y="709"/>
                    <a:pt x="1842" y="926"/>
                  </a:cubicBezTo>
                  <a:cubicBezTo>
                    <a:pt x="1842" y="1050"/>
                    <a:pt x="1780" y="1173"/>
                    <a:pt x="1687" y="1266"/>
                  </a:cubicBezTo>
                  <a:cubicBezTo>
                    <a:pt x="1595" y="1358"/>
                    <a:pt x="1471" y="1405"/>
                    <a:pt x="1348" y="1405"/>
                  </a:cubicBezTo>
                  <a:cubicBezTo>
                    <a:pt x="1224" y="1405"/>
                    <a:pt x="1101" y="1358"/>
                    <a:pt x="1008" y="1266"/>
                  </a:cubicBezTo>
                  <a:cubicBezTo>
                    <a:pt x="721" y="958"/>
                    <a:pt x="1184" y="623"/>
                    <a:pt x="1526" y="623"/>
                  </a:cubicBezTo>
                  <a:close/>
                  <a:moveTo>
                    <a:pt x="1348" y="1"/>
                  </a:moveTo>
                  <a:cubicBezTo>
                    <a:pt x="1101" y="1"/>
                    <a:pt x="885" y="124"/>
                    <a:pt x="731" y="278"/>
                  </a:cubicBezTo>
                  <a:cubicBezTo>
                    <a:pt x="1" y="938"/>
                    <a:pt x="619" y="1885"/>
                    <a:pt x="1336" y="1885"/>
                  </a:cubicBezTo>
                  <a:cubicBezTo>
                    <a:pt x="1559" y="1885"/>
                    <a:pt x="1791" y="1794"/>
                    <a:pt x="1996" y="1574"/>
                  </a:cubicBezTo>
                  <a:cubicBezTo>
                    <a:pt x="2181" y="1389"/>
                    <a:pt x="2274" y="1173"/>
                    <a:pt x="2274" y="926"/>
                  </a:cubicBezTo>
                  <a:cubicBezTo>
                    <a:pt x="2274" y="679"/>
                    <a:pt x="2181" y="433"/>
                    <a:pt x="1996" y="278"/>
                  </a:cubicBezTo>
                  <a:cubicBezTo>
                    <a:pt x="1842" y="93"/>
                    <a:pt x="1595" y="1"/>
                    <a:pt x="13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0" name="Google Shape;12460;p23"/>
            <p:cNvSpPr/>
            <p:nvPr/>
          </p:nvSpPr>
          <p:spPr>
            <a:xfrm>
              <a:off x="3449350" y="3754575"/>
              <a:ext cx="50175" cy="44975"/>
            </a:xfrm>
            <a:custGeom>
              <a:avLst/>
              <a:gdLst/>
              <a:ahLst/>
              <a:cxnLst/>
              <a:rect l="l" t="t" r="r" b="b"/>
              <a:pathLst>
                <a:path w="2007" h="1799" extrusionOk="0">
                  <a:moveTo>
                    <a:pt x="1019" y="410"/>
                  </a:moveTo>
                  <a:cubicBezTo>
                    <a:pt x="1421" y="410"/>
                    <a:pt x="1668" y="934"/>
                    <a:pt x="1359" y="1243"/>
                  </a:cubicBezTo>
                  <a:cubicBezTo>
                    <a:pt x="1259" y="1343"/>
                    <a:pt x="1135" y="1388"/>
                    <a:pt x="1015" y="1388"/>
                  </a:cubicBezTo>
                  <a:cubicBezTo>
                    <a:pt x="765" y="1388"/>
                    <a:pt x="526" y="1195"/>
                    <a:pt x="526" y="904"/>
                  </a:cubicBezTo>
                  <a:cubicBezTo>
                    <a:pt x="526" y="780"/>
                    <a:pt x="587" y="657"/>
                    <a:pt x="680" y="564"/>
                  </a:cubicBezTo>
                  <a:cubicBezTo>
                    <a:pt x="742" y="472"/>
                    <a:pt x="865" y="410"/>
                    <a:pt x="1019" y="410"/>
                  </a:cubicBezTo>
                  <a:close/>
                  <a:moveTo>
                    <a:pt x="1004" y="1"/>
                  </a:moveTo>
                  <a:cubicBezTo>
                    <a:pt x="773" y="1"/>
                    <a:pt x="541" y="86"/>
                    <a:pt x="371" y="256"/>
                  </a:cubicBezTo>
                  <a:cubicBezTo>
                    <a:pt x="1" y="626"/>
                    <a:pt x="1" y="1181"/>
                    <a:pt x="371" y="1552"/>
                  </a:cubicBezTo>
                  <a:cubicBezTo>
                    <a:pt x="526" y="1706"/>
                    <a:pt x="773" y="1799"/>
                    <a:pt x="1019" y="1799"/>
                  </a:cubicBezTo>
                  <a:cubicBezTo>
                    <a:pt x="1235" y="1799"/>
                    <a:pt x="1482" y="1706"/>
                    <a:pt x="1637" y="1552"/>
                  </a:cubicBezTo>
                  <a:cubicBezTo>
                    <a:pt x="2007" y="1181"/>
                    <a:pt x="2007" y="626"/>
                    <a:pt x="1637" y="256"/>
                  </a:cubicBezTo>
                  <a:cubicBezTo>
                    <a:pt x="1467" y="86"/>
                    <a:pt x="1235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1" name="Google Shape;12461;p23"/>
            <p:cNvSpPr/>
            <p:nvPr/>
          </p:nvSpPr>
          <p:spPr>
            <a:xfrm>
              <a:off x="3392375" y="3682000"/>
              <a:ext cx="84425" cy="124050"/>
            </a:xfrm>
            <a:custGeom>
              <a:avLst/>
              <a:gdLst/>
              <a:ahLst/>
              <a:cxnLst/>
              <a:rect l="l" t="t" r="r" b="b"/>
              <a:pathLst>
                <a:path w="3377" h="4962" extrusionOk="0">
                  <a:moveTo>
                    <a:pt x="3070" y="1"/>
                  </a:moveTo>
                  <a:cubicBezTo>
                    <a:pt x="3006" y="1"/>
                    <a:pt x="2942" y="31"/>
                    <a:pt x="2897" y="103"/>
                  </a:cubicBezTo>
                  <a:lnTo>
                    <a:pt x="89" y="4640"/>
                  </a:lnTo>
                  <a:cubicBezTo>
                    <a:pt x="0" y="4817"/>
                    <a:pt x="134" y="4962"/>
                    <a:pt x="273" y="4962"/>
                  </a:cubicBezTo>
                  <a:cubicBezTo>
                    <a:pt x="328" y="4962"/>
                    <a:pt x="385" y="4939"/>
                    <a:pt x="428" y="4887"/>
                  </a:cubicBezTo>
                  <a:lnTo>
                    <a:pt x="3268" y="350"/>
                  </a:lnTo>
                  <a:cubicBezTo>
                    <a:pt x="3377" y="176"/>
                    <a:pt x="3223" y="1"/>
                    <a:pt x="30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2" name="Google Shape;12462;p23"/>
            <p:cNvSpPr/>
            <p:nvPr/>
          </p:nvSpPr>
          <p:spPr>
            <a:xfrm>
              <a:off x="3279625" y="3631925"/>
              <a:ext cx="296500" cy="223950"/>
            </a:xfrm>
            <a:custGeom>
              <a:avLst/>
              <a:gdLst/>
              <a:ahLst/>
              <a:cxnLst/>
              <a:rect l="l" t="t" r="r" b="b"/>
              <a:pathLst>
                <a:path w="11860" h="8958" extrusionOk="0">
                  <a:moveTo>
                    <a:pt x="6192" y="1"/>
                  </a:moveTo>
                  <a:cubicBezTo>
                    <a:pt x="5437" y="1"/>
                    <a:pt x="4651" y="202"/>
                    <a:pt x="3889" y="656"/>
                  </a:cubicBezTo>
                  <a:cubicBezTo>
                    <a:pt x="0" y="2970"/>
                    <a:pt x="1636" y="8958"/>
                    <a:pt x="6173" y="8958"/>
                  </a:cubicBezTo>
                  <a:cubicBezTo>
                    <a:pt x="7407" y="8958"/>
                    <a:pt x="8549" y="8464"/>
                    <a:pt x="9382" y="7600"/>
                  </a:cubicBezTo>
                  <a:cubicBezTo>
                    <a:pt x="9475" y="7538"/>
                    <a:pt x="9475" y="7384"/>
                    <a:pt x="9382" y="7322"/>
                  </a:cubicBezTo>
                  <a:cubicBezTo>
                    <a:pt x="9352" y="7276"/>
                    <a:pt x="9297" y="7252"/>
                    <a:pt x="9243" y="7252"/>
                  </a:cubicBezTo>
                  <a:cubicBezTo>
                    <a:pt x="9189" y="7252"/>
                    <a:pt x="9135" y="7276"/>
                    <a:pt x="9105" y="7322"/>
                  </a:cubicBezTo>
                  <a:cubicBezTo>
                    <a:pt x="8320" y="8123"/>
                    <a:pt x="7276" y="8525"/>
                    <a:pt x="6229" y="8525"/>
                  </a:cubicBezTo>
                  <a:cubicBezTo>
                    <a:pt x="5299" y="8525"/>
                    <a:pt x="4366" y="8208"/>
                    <a:pt x="3611" y="7569"/>
                  </a:cubicBezTo>
                  <a:cubicBezTo>
                    <a:pt x="1976" y="6211"/>
                    <a:pt x="1698" y="3834"/>
                    <a:pt x="2963" y="2106"/>
                  </a:cubicBezTo>
                  <a:cubicBezTo>
                    <a:pt x="3739" y="1040"/>
                    <a:pt x="4965" y="461"/>
                    <a:pt x="6214" y="461"/>
                  </a:cubicBezTo>
                  <a:cubicBezTo>
                    <a:pt x="6952" y="461"/>
                    <a:pt x="7699" y="663"/>
                    <a:pt x="8364" y="1088"/>
                  </a:cubicBezTo>
                  <a:cubicBezTo>
                    <a:pt x="10154" y="2199"/>
                    <a:pt x="10771" y="4544"/>
                    <a:pt x="9753" y="6396"/>
                  </a:cubicBezTo>
                  <a:cubicBezTo>
                    <a:pt x="9691" y="6489"/>
                    <a:pt x="9753" y="6643"/>
                    <a:pt x="9845" y="6674"/>
                  </a:cubicBezTo>
                  <a:lnTo>
                    <a:pt x="9845" y="6705"/>
                  </a:lnTo>
                  <a:cubicBezTo>
                    <a:pt x="9868" y="6712"/>
                    <a:pt x="9894" y="6716"/>
                    <a:pt x="9919" y="6716"/>
                  </a:cubicBezTo>
                  <a:cubicBezTo>
                    <a:pt x="9996" y="6716"/>
                    <a:pt x="10077" y="6681"/>
                    <a:pt x="10123" y="6612"/>
                  </a:cubicBezTo>
                  <a:cubicBezTo>
                    <a:pt x="11860" y="3386"/>
                    <a:pt x="9288" y="1"/>
                    <a:pt x="6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63" name="Google Shape;12463;p23"/>
          <p:cNvGrpSpPr/>
          <p:nvPr/>
        </p:nvGrpSpPr>
        <p:grpSpPr>
          <a:xfrm>
            <a:off x="4764481" y="2326611"/>
            <a:ext cx="361875" cy="362650"/>
            <a:chOff x="980425" y="3563425"/>
            <a:chExt cx="361875" cy="362650"/>
          </a:xfrm>
        </p:grpSpPr>
        <p:sp>
          <p:nvSpPr>
            <p:cNvPr id="12464" name="Google Shape;12464;p23"/>
            <p:cNvSpPr/>
            <p:nvPr/>
          </p:nvSpPr>
          <p:spPr>
            <a:xfrm>
              <a:off x="1009725" y="3856625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5463" y="432"/>
                  </a:lnTo>
                  <a:cubicBezTo>
                    <a:pt x="5741" y="432"/>
                    <a:pt x="5741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5" name="Google Shape;12465;p23"/>
            <p:cNvSpPr/>
            <p:nvPr/>
          </p:nvSpPr>
          <p:spPr>
            <a:xfrm>
              <a:off x="1009725" y="3880550"/>
              <a:ext cx="143550" cy="10050"/>
            </a:xfrm>
            <a:custGeom>
              <a:avLst/>
              <a:gdLst/>
              <a:ahLst/>
              <a:cxnLst/>
              <a:rect l="l" t="t" r="r" b="b"/>
              <a:pathLst>
                <a:path w="5742" h="402" extrusionOk="0">
                  <a:moveTo>
                    <a:pt x="309" y="0"/>
                  </a:moveTo>
                  <a:cubicBezTo>
                    <a:pt x="1" y="0"/>
                    <a:pt x="1" y="401"/>
                    <a:pt x="309" y="401"/>
                  </a:cubicBezTo>
                  <a:lnTo>
                    <a:pt x="5463" y="401"/>
                  </a:lnTo>
                  <a:cubicBezTo>
                    <a:pt x="5741" y="401"/>
                    <a:pt x="5741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6" name="Google Shape;12466;p23"/>
            <p:cNvSpPr/>
            <p:nvPr/>
          </p:nvSpPr>
          <p:spPr>
            <a:xfrm>
              <a:off x="1009725" y="3727000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5463" y="433"/>
                  </a:lnTo>
                  <a:cubicBezTo>
                    <a:pt x="5741" y="433"/>
                    <a:pt x="5741" y="1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7" name="Google Shape;12467;p23"/>
            <p:cNvSpPr/>
            <p:nvPr/>
          </p:nvSpPr>
          <p:spPr>
            <a:xfrm>
              <a:off x="1009725" y="3750925"/>
              <a:ext cx="141225" cy="10825"/>
            </a:xfrm>
            <a:custGeom>
              <a:avLst/>
              <a:gdLst/>
              <a:ahLst/>
              <a:cxnLst/>
              <a:rect l="l" t="t" r="r" b="b"/>
              <a:pathLst>
                <a:path w="5649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5463" y="432"/>
                  </a:lnTo>
                  <a:cubicBezTo>
                    <a:pt x="5556" y="432"/>
                    <a:pt x="5648" y="340"/>
                    <a:pt x="5648" y="216"/>
                  </a:cubicBezTo>
                  <a:cubicBezTo>
                    <a:pt x="5648" y="93"/>
                    <a:pt x="5556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8" name="Google Shape;12468;p23"/>
            <p:cNvSpPr/>
            <p:nvPr/>
          </p:nvSpPr>
          <p:spPr>
            <a:xfrm>
              <a:off x="1009725" y="3598125"/>
              <a:ext cx="143525" cy="10075"/>
            </a:xfrm>
            <a:custGeom>
              <a:avLst/>
              <a:gdLst/>
              <a:ahLst/>
              <a:cxnLst/>
              <a:rect l="l" t="t" r="r" b="b"/>
              <a:pathLst>
                <a:path w="5741" h="403" extrusionOk="0">
                  <a:moveTo>
                    <a:pt x="5491" y="0"/>
                  </a:moveTo>
                  <a:cubicBezTo>
                    <a:pt x="5482" y="0"/>
                    <a:pt x="5473" y="1"/>
                    <a:pt x="5463" y="2"/>
                  </a:cubicBezTo>
                  <a:lnTo>
                    <a:pt x="309" y="2"/>
                  </a:lnTo>
                  <a:cubicBezTo>
                    <a:pt x="1" y="2"/>
                    <a:pt x="1" y="403"/>
                    <a:pt x="309" y="403"/>
                  </a:cubicBezTo>
                  <a:lnTo>
                    <a:pt x="5463" y="403"/>
                  </a:lnTo>
                  <a:cubicBezTo>
                    <a:pt x="5731" y="403"/>
                    <a:pt x="5741" y="0"/>
                    <a:pt x="54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9" name="Google Shape;12469;p23"/>
            <p:cNvSpPr/>
            <p:nvPr/>
          </p:nvSpPr>
          <p:spPr>
            <a:xfrm>
              <a:off x="1009725" y="3621300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5463" y="433"/>
                  </a:lnTo>
                  <a:cubicBezTo>
                    <a:pt x="5741" y="433"/>
                    <a:pt x="5741" y="1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0" name="Google Shape;12470;p23"/>
            <p:cNvSpPr/>
            <p:nvPr/>
          </p:nvSpPr>
          <p:spPr>
            <a:xfrm>
              <a:off x="1208025" y="3598125"/>
              <a:ext cx="13900" cy="10075"/>
            </a:xfrm>
            <a:custGeom>
              <a:avLst/>
              <a:gdLst/>
              <a:ahLst/>
              <a:cxnLst/>
              <a:rect l="l" t="t" r="r" b="b"/>
              <a:pathLst>
                <a:path w="556" h="403" extrusionOk="0">
                  <a:moveTo>
                    <a:pt x="306" y="0"/>
                  </a:moveTo>
                  <a:cubicBezTo>
                    <a:pt x="297" y="0"/>
                    <a:pt x="288" y="1"/>
                    <a:pt x="278" y="2"/>
                  </a:cubicBezTo>
                  <a:cubicBezTo>
                    <a:pt x="0" y="2"/>
                    <a:pt x="0" y="403"/>
                    <a:pt x="278" y="403"/>
                  </a:cubicBezTo>
                  <a:cubicBezTo>
                    <a:pt x="546" y="403"/>
                    <a:pt x="555" y="0"/>
                    <a:pt x="3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1" name="Google Shape;12471;p23"/>
            <p:cNvSpPr/>
            <p:nvPr/>
          </p:nvSpPr>
          <p:spPr>
            <a:xfrm>
              <a:off x="1231175" y="3598125"/>
              <a:ext cx="14675" cy="10075"/>
            </a:xfrm>
            <a:custGeom>
              <a:avLst/>
              <a:gdLst/>
              <a:ahLst/>
              <a:cxnLst/>
              <a:rect l="l" t="t" r="r" b="b"/>
              <a:pathLst>
                <a:path w="587" h="403" extrusionOk="0">
                  <a:moveTo>
                    <a:pt x="336" y="0"/>
                  </a:moveTo>
                  <a:cubicBezTo>
                    <a:pt x="328" y="0"/>
                    <a:pt x="318" y="1"/>
                    <a:pt x="309" y="2"/>
                  </a:cubicBezTo>
                  <a:cubicBezTo>
                    <a:pt x="0" y="2"/>
                    <a:pt x="0" y="403"/>
                    <a:pt x="309" y="403"/>
                  </a:cubicBezTo>
                  <a:cubicBezTo>
                    <a:pt x="577" y="403"/>
                    <a:pt x="586" y="0"/>
                    <a:pt x="3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2" name="Google Shape;12472;p23"/>
            <p:cNvSpPr/>
            <p:nvPr/>
          </p:nvSpPr>
          <p:spPr>
            <a:xfrm>
              <a:off x="1255075" y="3598125"/>
              <a:ext cx="13925" cy="10075"/>
            </a:xfrm>
            <a:custGeom>
              <a:avLst/>
              <a:gdLst/>
              <a:ahLst/>
              <a:cxnLst/>
              <a:rect l="l" t="t" r="r" b="b"/>
              <a:pathLst>
                <a:path w="557" h="403" extrusionOk="0">
                  <a:moveTo>
                    <a:pt x="306" y="0"/>
                  </a:moveTo>
                  <a:cubicBezTo>
                    <a:pt x="297" y="0"/>
                    <a:pt x="288" y="1"/>
                    <a:pt x="279" y="2"/>
                  </a:cubicBezTo>
                  <a:cubicBezTo>
                    <a:pt x="1" y="2"/>
                    <a:pt x="1" y="403"/>
                    <a:pt x="279" y="403"/>
                  </a:cubicBezTo>
                  <a:cubicBezTo>
                    <a:pt x="547" y="403"/>
                    <a:pt x="556" y="0"/>
                    <a:pt x="3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3" name="Google Shape;12473;p23"/>
            <p:cNvSpPr/>
            <p:nvPr/>
          </p:nvSpPr>
          <p:spPr>
            <a:xfrm>
              <a:off x="1208025" y="36213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56" y="433"/>
                    <a:pt x="556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4" name="Google Shape;12474;p23"/>
            <p:cNvSpPr/>
            <p:nvPr/>
          </p:nvSpPr>
          <p:spPr>
            <a:xfrm>
              <a:off x="1231175" y="36213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cubicBezTo>
                    <a:pt x="586" y="433"/>
                    <a:pt x="586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5" name="Google Shape;12475;p23"/>
            <p:cNvSpPr/>
            <p:nvPr/>
          </p:nvSpPr>
          <p:spPr>
            <a:xfrm>
              <a:off x="1255075" y="36213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cubicBezTo>
                    <a:pt x="556" y="433"/>
                    <a:pt x="55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6" name="Google Shape;12476;p23"/>
            <p:cNvSpPr/>
            <p:nvPr/>
          </p:nvSpPr>
          <p:spPr>
            <a:xfrm>
              <a:off x="1208025" y="3727725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4"/>
                    <a:pt x="278" y="404"/>
                  </a:cubicBezTo>
                  <a:cubicBezTo>
                    <a:pt x="546" y="404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7" name="Google Shape;12477;p23"/>
            <p:cNvSpPr/>
            <p:nvPr/>
          </p:nvSpPr>
          <p:spPr>
            <a:xfrm>
              <a:off x="1231175" y="37270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cubicBezTo>
                    <a:pt x="586" y="433"/>
                    <a:pt x="586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8" name="Google Shape;12478;p23"/>
            <p:cNvSpPr/>
            <p:nvPr/>
          </p:nvSpPr>
          <p:spPr>
            <a:xfrm>
              <a:off x="1255075" y="37270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cubicBezTo>
                    <a:pt x="556" y="433"/>
                    <a:pt x="55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9" name="Google Shape;12479;p23"/>
            <p:cNvSpPr/>
            <p:nvPr/>
          </p:nvSpPr>
          <p:spPr>
            <a:xfrm>
              <a:off x="1208025" y="3750925"/>
              <a:ext cx="13900" cy="10050"/>
            </a:xfrm>
            <a:custGeom>
              <a:avLst/>
              <a:gdLst/>
              <a:ahLst/>
              <a:cxnLst/>
              <a:rect l="l" t="t" r="r" b="b"/>
              <a:pathLst>
                <a:path w="556" h="402" extrusionOk="0">
                  <a:moveTo>
                    <a:pt x="278" y="0"/>
                  </a:moveTo>
                  <a:cubicBezTo>
                    <a:pt x="0" y="0"/>
                    <a:pt x="0" y="402"/>
                    <a:pt x="278" y="402"/>
                  </a:cubicBezTo>
                  <a:cubicBezTo>
                    <a:pt x="556" y="40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0" name="Google Shape;12480;p23"/>
            <p:cNvSpPr/>
            <p:nvPr/>
          </p:nvSpPr>
          <p:spPr>
            <a:xfrm>
              <a:off x="1231175" y="3750925"/>
              <a:ext cx="14675" cy="10050"/>
            </a:xfrm>
            <a:custGeom>
              <a:avLst/>
              <a:gdLst/>
              <a:ahLst/>
              <a:cxnLst/>
              <a:rect l="l" t="t" r="r" b="b"/>
              <a:pathLst>
                <a:path w="587" h="402" extrusionOk="0">
                  <a:moveTo>
                    <a:pt x="309" y="0"/>
                  </a:moveTo>
                  <a:cubicBezTo>
                    <a:pt x="0" y="0"/>
                    <a:pt x="0" y="402"/>
                    <a:pt x="309" y="402"/>
                  </a:cubicBezTo>
                  <a:cubicBezTo>
                    <a:pt x="586" y="402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1" name="Google Shape;12481;p23"/>
            <p:cNvSpPr/>
            <p:nvPr/>
          </p:nvSpPr>
          <p:spPr>
            <a:xfrm>
              <a:off x="1255075" y="3750925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279" y="0"/>
                  </a:moveTo>
                  <a:cubicBezTo>
                    <a:pt x="1" y="0"/>
                    <a:pt x="1" y="402"/>
                    <a:pt x="279" y="402"/>
                  </a:cubicBezTo>
                  <a:cubicBezTo>
                    <a:pt x="556" y="40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2" name="Google Shape;12482;p23"/>
            <p:cNvSpPr/>
            <p:nvPr/>
          </p:nvSpPr>
          <p:spPr>
            <a:xfrm>
              <a:off x="1208025" y="38566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3" name="Google Shape;12483;p23"/>
            <p:cNvSpPr/>
            <p:nvPr/>
          </p:nvSpPr>
          <p:spPr>
            <a:xfrm>
              <a:off x="1231175" y="38566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6" y="432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4" name="Google Shape;12484;p23"/>
            <p:cNvSpPr/>
            <p:nvPr/>
          </p:nvSpPr>
          <p:spPr>
            <a:xfrm>
              <a:off x="1255075" y="38566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5" name="Google Shape;12485;p23"/>
            <p:cNvSpPr/>
            <p:nvPr/>
          </p:nvSpPr>
          <p:spPr>
            <a:xfrm>
              <a:off x="1208025" y="3880550"/>
              <a:ext cx="13900" cy="10050"/>
            </a:xfrm>
            <a:custGeom>
              <a:avLst/>
              <a:gdLst/>
              <a:ahLst/>
              <a:cxnLst/>
              <a:rect l="l" t="t" r="r" b="b"/>
              <a:pathLst>
                <a:path w="556" h="402" extrusionOk="0">
                  <a:moveTo>
                    <a:pt x="278" y="0"/>
                  </a:moveTo>
                  <a:cubicBezTo>
                    <a:pt x="0" y="0"/>
                    <a:pt x="0" y="401"/>
                    <a:pt x="278" y="401"/>
                  </a:cubicBezTo>
                  <a:cubicBezTo>
                    <a:pt x="556" y="401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6" name="Google Shape;12486;p23"/>
            <p:cNvSpPr/>
            <p:nvPr/>
          </p:nvSpPr>
          <p:spPr>
            <a:xfrm>
              <a:off x="1231175" y="3880550"/>
              <a:ext cx="14675" cy="10050"/>
            </a:xfrm>
            <a:custGeom>
              <a:avLst/>
              <a:gdLst/>
              <a:ahLst/>
              <a:cxnLst/>
              <a:rect l="l" t="t" r="r" b="b"/>
              <a:pathLst>
                <a:path w="587" h="402" extrusionOk="0">
                  <a:moveTo>
                    <a:pt x="309" y="0"/>
                  </a:moveTo>
                  <a:cubicBezTo>
                    <a:pt x="0" y="0"/>
                    <a:pt x="0" y="401"/>
                    <a:pt x="309" y="401"/>
                  </a:cubicBezTo>
                  <a:cubicBezTo>
                    <a:pt x="586" y="401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7" name="Google Shape;12487;p23"/>
            <p:cNvSpPr/>
            <p:nvPr/>
          </p:nvSpPr>
          <p:spPr>
            <a:xfrm>
              <a:off x="1255075" y="3880550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279" y="0"/>
                  </a:moveTo>
                  <a:cubicBezTo>
                    <a:pt x="1" y="0"/>
                    <a:pt x="1" y="401"/>
                    <a:pt x="279" y="401"/>
                  </a:cubicBezTo>
                  <a:cubicBezTo>
                    <a:pt x="556" y="401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8" name="Google Shape;12488;p23"/>
            <p:cNvSpPr/>
            <p:nvPr/>
          </p:nvSpPr>
          <p:spPr>
            <a:xfrm>
              <a:off x="980425" y="3563425"/>
              <a:ext cx="361875" cy="362650"/>
            </a:xfrm>
            <a:custGeom>
              <a:avLst/>
              <a:gdLst/>
              <a:ahLst/>
              <a:cxnLst/>
              <a:rect l="l" t="t" r="r" b="b"/>
              <a:pathLst>
                <a:path w="14475" h="14506" extrusionOk="0">
                  <a:moveTo>
                    <a:pt x="12067" y="433"/>
                  </a:moveTo>
                  <a:cubicBezTo>
                    <a:pt x="12283" y="433"/>
                    <a:pt x="12468" y="587"/>
                    <a:pt x="12468" y="803"/>
                  </a:cubicBezTo>
                  <a:lnTo>
                    <a:pt x="12468" y="3303"/>
                  </a:lnTo>
                  <a:cubicBezTo>
                    <a:pt x="12468" y="3519"/>
                    <a:pt x="12283" y="3673"/>
                    <a:pt x="12067" y="3673"/>
                  </a:cubicBezTo>
                  <a:lnTo>
                    <a:pt x="8209" y="3673"/>
                  </a:lnTo>
                  <a:lnTo>
                    <a:pt x="8209" y="433"/>
                  </a:lnTo>
                  <a:close/>
                  <a:moveTo>
                    <a:pt x="11265" y="4106"/>
                  </a:moveTo>
                  <a:cubicBezTo>
                    <a:pt x="11882" y="4229"/>
                    <a:pt x="11851" y="5155"/>
                    <a:pt x="11203" y="5186"/>
                  </a:cubicBezTo>
                  <a:lnTo>
                    <a:pt x="1697" y="5186"/>
                  </a:lnTo>
                  <a:cubicBezTo>
                    <a:pt x="1049" y="5155"/>
                    <a:pt x="988" y="4229"/>
                    <a:pt x="1636" y="4106"/>
                  </a:cubicBezTo>
                  <a:close/>
                  <a:moveTo>
                    <a:pt x="13363" y="2254"/>
                  </a:moveTo>
                  <a:cubicBezTo>
                    <a:pt x="13734" y="2254"/>
                    <a:pt x="14073" y="2562"/>
                    <a:pt x="14073" y="2964"/>
                  </a:cubicBezTo>
                  <a:lnTo>
                    <a:pt x="14073" y="7037"/>
                  </a:lnTo>
                  <a:lnTo>
                    <a:pt x="12869" y="7037"/>
                  </a:lnTo>
                  <a:lnTo>
                    <a:pt x="12869" y="5988"/>
                  </a:lnTo>
                  <a:cubicBezTo>
                    <a:pt x="12869" y="5525"/>
                    <a:pt x="12499" y="5186"/>
                    <a:pt x="12067" y="5186"/>
                  </a:cubicBezTo>
                  <a:lnTo>
                    <a:pt x="11974" y="5186"/>
                  </a:lnTo>
                  <a:cubicBezTo>
                    <a:pt x="12067" y="5031"/>
                    <a:pt x="12129" y="4846"/>
                    <a:pt x="12129" y="4630"/>
                  </a:cubicBezTo>
                  <a:cubicBezTo>
                    <a:pt x="12129" y="4445"/>
                    <a:pt x="12067" y="4260"/>
                    <a:pt x="11974" y="4106"/>
                  </a:cubicBezTo>
                  <a:lnTo>
                    <a:pt x="12067" y="4106"/>
                  </a:lnTo>
                  <a:cubicBezTo>
                    <a:pt x="12499" y="4106"/>
                    <a:pt x="12869" y="3766"/>
                    <a:pt x="12869" y="3303"/>
                  </a:cubicBezTo>
                  <a:lnTo>
                    <a:pt x="12869" y="2254"/>
                  </a:lnTo>
                  <a:close/>
                  <a:moveTo>
                    <a:pt x="7808" y="5618"/>
                  </a:moveTo>
                  <a:lnTo>
                    <a:pt x="7808" y="8889"/>
                  </a:lnTo>
                  <a:lnTo>
                    <a:pt x="802" y="8889"/>
                  </a:lnTo>
                  <a:cubicBezTo>
                    <a:pt x="586" y="8889"/>
                    <a:pt x="432" y="8704"/>
                    <a:pt x="432" y="8488"/>
                  </a:cubicBezTo>
                  <a:lnTo>
                    <a:pt x="432" y="5988"/>
                  </a:lnTo>
                  <a:cubicBezTo>
                    <a:pt x="432" y="5772"/>
                    <a:pt x="586" y="5618"/>
                    <a:pt x="802" y="5618"/>
                  </a:cubicBezTo>
                  <a:close/>
                  <a:moveTo>
                    <a:pt x="12098" y="5587"/>
                  </a:moveTo>
                  <a:cubicBezTo>
                    <a:pt x="12314" y="5587"/>
                    <a:pt x="12468" y="5772"/>
                    <a:pt x="12468" y="5988"/>
                  </a:cubicBezTo>
                  <a:lnTo>
                    <a:pt x="12468" y="8488"/>
                  </a:lnTo>
                  <a:cubicBezTo>
                    <a:pt x="12468" y="8704"/>
                    <a:pt x="12314" y="8889"/>
                    <a:pt x="12098" y="8889"/>
                  </a:cubicBezTo>
                  <a:lnTo>
                    <a:pt x="10616" y="8889"/>
                  </a:lnTo>
                  <a:cubicBezTo>
                    <a:pt x="10308" y="8889"/>
                    <a:pt x="10308" y="9290"/>
                    <a:pt x="10616" y="9290"/>
                  </a:cubicBezTo>
                  <a:lnTo>
                    <a:pt x="11203" y="9290"/>
                  </a:lnTo>
                  <a:cubicBezTo>
                    <a:pt x="11882" y="9290"/>
                    <a:pt x="11882" y="10370"/>
                    <a:pt x="11203" y="10370"/>
                  </a:cubicBezTo>
                  <a:lnTo>
                    <a:pt x="1636" y="10370"/>
                  </a:lnTo>
                  <a:cubicBezTo>
                    <a:pt x="1358" y="10340"/>
                    <a:pt x="1173" y="10093"/>
                    <a:pt x="1173" y="9815"/>
                  </a:cubicBezTo>
                  <a:cubicBezTo>
                    <a:pt x="1173" y="9537"/>
                    <a:pt x="1389" y="9290"/>
                    <a:pt x="1667" y="9290"/>
                  </a:cubicBezTo>
                  <a:lnTo>
                    <a:pt x="9382" y="9290"/>
                  </a:lnTo>
                  <a:cubicBezTo>
                    <a:pt x="9650" y="9290"/>
                    <a:pt x="9659" y="8888"/>
                    <a:pt x="9410" y="8888"/>
                  </a:cubicBezTo>
                  <a:cubicBezTo>
                    <a:pt x="9401" y="8888"/>
                    <a:pt x="9392" y="8888"/>
                    <a:pt x="9382" y="8889"/>
                  </a:cubicBezTo>
                  <a:lnTo>
                    <a:pt x="8240" y="8889"/>
                  </a:lnTo>
                  <a:lnTo>
                    <a:pt x="8240" y="5587"/>
                  </a:lnTo>
                  <a:close/>
                  <a:moveTo>
                    <a:pt x="14073" y="7439"/>
                  </a:moveTo>
                  <a:lnTo>
                    <a:pt x="14073" y="11512"/>
                  </a:lnTo>
                  <a:cubicBezTo>
                    <a:pt x="14073" y="11914"/>
                    <a:pt x="13764" y="12222"/>
                    <a:pt x="13363" y="12222"/>
                  </a:cubicBezTo>
                  <a:lnTo>
                    <a:pt x="12869" y="12222"/>
                  </a:lnTo>
                  <a:lnTo>
                    <a:pt x="12869" y="11204"/>
                  </a:lnTo>
                  <a:cubicBezTo>
                    <a:pt x="12869" y="10741"/>
                    <a:pt x="12499" y="10370"/>
                    <a:pt x="12067" y="10370"/>
                  </a:cubicBezTo>
                  <a:lnTo>
                    <a:pt x="11974" y="10370"/>
                  </a:lnTo>
                  <a:cubicBezTo>
                    <a:pt x="12160" y="10062"/>
                    <a:pt x="12160" y="9630"/>
                    <a:pt x="11974" y="9321"/>
                  </a:cubicBezTo>
                  <a:lnTo>
                    <a:pt x="12067" y="9321"/>
                  </a:lnTo>
                  <a:cubicBezTo>
                    <a:pt x="12499" y="9321"/>
                    <a:pt x="12869" y="8951"/>
                    <a:pt x="12869" y="8488"/>
                  </a:cubicBezTo>
                  <a:lnTo>
                    <a:pt x="12869" y="7439"/>
                  </a:lnTo>
                  <a:close/>
                  <a:moveTo>
                    <a:pt x="12067" y="10772"/>
                  </a:moveTo>
                  <a:cubicBezTo>
                    <a:pt x="12283" y="10772"/>
                    <a:pt x="12468" y="10957"/>
                    <a:pt x="12468" y="11173"/>
                  </a:cubicBezTo>
                  <a:lnTo>
                    <a:pt x="12468" y="13673"/>
                  </a:lnTo>
                  <a:cubicBezTo>
                    <a:pt x="12468" y="13889"/>
                    <a:pt x="12283" y="14043"/>
                    <a:pt x="12067" y="14043"/>
                  </a:cubicBezTo>
                  <a:lnTo>
                    <a:pt x="8209" y="14043"/>
                  </a:lnTo>
                  <a:lnTo>
                    <a:pt x="8209" y="10772"/>
                  </a:lnTo>
                  <a:close/>
                  <a:moveTo>
                    <a:pt x="802" y="1"/>
                  </a:moveTo>
                  <a:cubicBezTo>
                    <a:pt x="370" y="1"/>
                    <a:pt x="0" y="371"/>
                    <a:pt x="0" y="803"/>
                  </a:cubicBezTo>
                  <a:lnTo>
                    <a:pt x="0" y="3303"/>
                  </a:lnTo>
                  <a:cubicBezTo>
                    <a:pt x="0" y="3766"/>
                    <a:pt x="370" y="4106"/>
                    <a:pt x="802" y="4106"/>
                  </a:cubicBezTo>
                  <a:lnTo>
                    <a:pt x="895" y="4106"/>
                  </a:lnTo>
                  <a:cubicBezTo>
                    <a:pt x="710" y="4445"/>
                    <a:pt x="710" y="4846"/>
                    <a:pt x="895" y="5186"/>
                  </a:cubicBezTo>
                  <a:lnTo>
                    <a:pt x="802" y="5186"/>
                  </a:lnTo>
                  <a:cubicBezTo>
                    <a:pt x="370" y="5186"/>
                    <a:pt x="0" y="5525"/>
                    <a:pt x="0" y="5988"/>
                  </a:cubicBezTo>
                  <a:lnTo>
                    <a:pt x="0" y="8488"/>
                  </a:lnTo>
                  <a:cubicBezTo>
                    <a:pt x="0" y="8951"/>
                    <a:pt x="370" y="9290"/>
                    <a:pt x="802" y="9321"/>
                  </a:cubicBezTo>
                  <a:lnTo>
                    <a:pt x="895" y="9321"/>
                  </a:lnTo>
                  <a:cubicBezTo>
                    <a:pt x="802" y="9475"/>
                    <a:pt x="741" y="9630"/>
                    <a:pt x="741" y="9846"/>
                  </a:cubicBezTo>
                  <a:cubicBezTo>
                    <a:pt x="741" y="10031"/>
                    <a:pt x="802" y="10216"/>
                    <a:pt x="895" y="10370"/>
                  </a:cubicBezTo>
                  <a:lnTo>
                    <a:pt x="802" y="10370"/>
                  </a:lnTo>
                  <a:cubicBezTo>
                    <a:pt x="370" y="10370"/>
                    <a:pt x="0" y="10741"/>
                    <a:pt x="0" y="11204"/>
                  </a:cubicBezTo>
                  <a:lnTo>
                    <a:pt x="0" y="13673"/>
                  </a:lnTo>
                  <a:cubicBezTo>
                    <a:pt x="0" y="14136"/>
                    <a:pt x="370" y="14506"/>
                    <a:pt x="802" y="14506"/>
                  </a:cubicBezTo>
                  <a:lnTo>
                    <a:pt x="1512" y="14506"/>
                  </a:lnTo>
                  <a:cubicBezTo>
                    <a:pt x="1790" y="14506"/>
                    <a:pt x="1790" y="14074"/>
                    <a:pt x="1512" y="14074"/>
                  </a:cubicBezTo>
                  <a:lnTo>
                    <a:pt x="802" y="14074"/>
                  </a:lnTo>
                  <a:cubicBezTo>
                    <a:pt x="586" y="14074"/>
                    <a:pt x="432" y="13889"/>
                    <a:pt x="432" y="13673"/>
                  </a:cubicBezTo>
                  <a:lnTo>
                    <a:pt x="432" y="11204"/>
                  </a:lnTo>
                  <a:cubicBezTo>
                    <a:pt x="432" y="10988"/>
                    <a:pt x="586" y="10803"/>
                    <a:pt x="802" y="10803"/>
                  </a:cubicBezTo>
                  <a:lnTo>
                    <a:pt x="7808" y="10803"/>
                  </a:lnTo>
                  <a:lnTo>
                    <a:pt x="7808" y="14074"/>
                  </a:lnTo>
                  <a:lnTo>
                    <a:pt x="2654" y="14074"/>
                  </a:lnTo>
                  <a:cubicBezTo>
                    <a:pt x="2376" y="14074"/>
                    <a:pt x="2376" y="14506"/>
                    <a:pt x="2654" y="14506"/>
                  </a:cubicBezTo>
                  <a:lnTo>
                    <a:pt x="12067" y="14506"/>
                  </a:lnTo>
                  <a:cubicBezTo>
                    <a:pt x="12499" y="14506"/>
                    <a:pt x="12869" y="14136"/>
                    <a:pt x="12869" y="13673"/>
                  </a:cubicBezTo>
                  <a:lnTo>
                    <a:pt x="12869" y="12654"/>
                  </a:lnTo>
                  <a:lnTo>
                    <a:pt x="13363" y="12654"/>
                  </a:lnTo>
                  <a:cubicBezTo>
                    <a:pt x="13980" y="12654"/>
                    <a:pt x="14474" y="12160"/>
                    <a:pt x="14474" y="11543"/>
                  </a:cubicBezTo>
                  <a:lnTo>
                    <a:pt x="14474" y="2964"/>
                  </a:lnTo>
                  <a:cubicBezTo>
                    <a:pt x="14474" y="2346"/>
                    <a:pt x="13980" y="1822"/>
                    <a:pt x="13363" y="1822"/>
                  </a:cubicBezTo>
                  <a:lnTo>
                    <a:pt x="12869" y="1822"/>
                  </a:lnTo>
                  <a:lnTo>
                    <a:pt x="12869" y="803"/>
                  </a:lnTo>
                  <a:cubicBezTo>
                    <a:pt x="12869" y="371"/>
                    <a:pt x="12499" y="1"/>
                    <a:pt x="12067" y="1"/>
                  </a:cubicBezTo>
                  <a:lnTo>
                    <a:pt x="2654" y="1"/>
                  </a:lnTo>
                  <a:cubicBezTo>
                    <a:pt x="2376" y="1"/>
                    <a:pt x="2376" y="433"/>
                    <a:pt x="2654" y="433"/>
                  </a:cubicBezTo>
                  <a:lnTo>
                    <a:pt x="7808" y="433"/>
                  </a:lnTo>
                  <a:lnTo>
                    <a:pt x="7808" y="3704"/>
                  </a:lnTo>
                  <a:lnTo>
                    <a:pt x="802" y="3704"/>
                  </a:lnTo>
                  <a:cubicBezTo>
                    <a:pt x="586" y="3704"/>
                    <a:pt x="432" y="3519"/>
                    <a:pt x="432" y="3303"/>
                  </a:cubicBezTo>
                  <a:lnTo>
                    <a:pt x="432" y="834"/>
                  </a:lnTo>
                  <a:cubicBezTo>
                    <a:pt x="432" y="618"/>
                    <a:pt x="586" y="433"/>
                    <a:pt x="802" y="433"/>
                  </a:cubicBezTo>
                  <a:lnTo>
                    <a:pt x="1512" y="433"/>
                  </a:lnTo>
                  <a:cubicBezTo>
                    <a:pt x="1790" y="433"/>
                    <a:pt x="1790" y="1"/>
                    <a:pt x="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489" name="Google Shape;12489;p23"/>
          <p:cNvSpPr/>
          <p:nvPr/>
        </p:nvSpPr>
        <p:spPr>
          <a:xfrm>
            <a:off x="3237519" y="2324516"/>
            <a:ext cx="362650" cy="361700"/>
          </a:xfrm>
          <a:custGeom>
            <a:avLst/>
            <a:gdLst/>
            <a:ahLst/>
            <a:cxnLst/>
            <a:rect l="l" t="t" r="r" b="b"/>
            <a:pathLst>
              <a:path w="14506" h="14468" extrusionOk="0">
                <a:moveTo>
                  <a:pt x="8087" y="2092"/>
                </a:moveTo>
                <a:cubicBezTo>
                  <a:pt x="8272" y="2092"/>
                  <a:pt x="8457" y="2246"/>
                  <a:pt x="8457" y="2462"/>
                </a:cubicBezTo>
                <a:lnTo>
                  <a:pt x="8457" y="3172"/>
                </a:lnTo>
                <a:lnTo>
                  <a:pt x="6081" y="3172"/>
                </a:lnTo>
                <a:lnTo>
                  <a:pt x="6081" y="2462"/>
                </a:lnTo>
                <a:cubicBezTo>
                  <a:pt x="6081" y="2246"/>
                  <a:pt x="6235" y="2092"/>
                  <a:pt x="6451" y="2092"/>
                </a:cubicBezTo>
                <a:close/>
                <a:moveTo>
                  <a:pt x="10918" y="439"/>
                </a:moveTo>
                <a:cubicBezTo>
                  <a:pt x="11545" y="439"/>
                  <a:pt x="12130" y="944"/>
                  <a:pt x="12130" y="1660"/>
                </a:cubicBezTo>
                <a:lnTo>
                  <a:pt x="12130" y="3172"/>
                </a:lnTo>
                <a:lnTo>
                  <a:pt x="8858" y="3172"/>
                </a:lnTo>
                <a:lnTo>
                  <a:pt x="8858" y="2462"/>
                </a:lnTo>
                <a:cubicBezTo>
                  <a:pt x="8858" y="2432"/>
                  <a:pt x="8858" y="2401"/>
                  <a:pt x="8858" y="2370"/>
                </a:cubicBezTo>
                <a:cubicBezTo>
                  <a:pt x="9136" y="1691"/>
                  <a:pt x="9599" y="1104"/>
                  <a:pt x="10216" y="672"/>
                </a:cubicBezTo>
                <a:cubicBezTo>
                  <a:pt x="10437" y="511"/>
                  <a:pt x="10681" y="439"/>
                  <a:pt x="10918" y="439"/>
                </a:cubicBezTo>
                <a:close/>
                <a:moveTo>
                  <a:pt x="7994" y="3604"/>
                </a:moveTo>
                <a:lnTo>
                  <a:pt x="6081" y="5147"/>
                </a:lnTo>
                <a:lnTo>
                  <a:pt x="6081" y="3604"/>
                </a:lnTo>
                <a:close/>
                <a:moveTo>
                  <a:pt x="5649" y="3604"/>
                </a:moveTo>
                <a:lnTo>
                  <a:pt x="5649" y="5919"/>
                </a:lnTo>
                <a:lnTo>
                  <a:pt x="927" y="5919"/>
                </a:lnTo>
                <a:cubicBezTo>
                  <a:pt x="649" y="5919"/>
                  <a:pt x="433" y="5703"/>
                  <a:pt x="433" y="5425"/>
                </a:cubicBezTo>
                <a:lnTo>
                  <a:pt x="433" y="4067"/>
                </a:lnTo>
                <a:cubicBezTo>
                  <a:pt x="433" y="3789"/>
                  <a:pt x="618" y="3604"/>
                  <a:pt x="896" y="3604"/>
                </a:cubicBezTo>
                <a:close/>
                <a:moveTo>
                  <a:pt x="8426" y="3789"/>
                </a:moveTo>
                <a:lnTo>
                  <a:pt x="8426" y="5425"/>
                </a:lnTo>
                <a:lnTo>
                  <a:pt x="6081" y="7308"/>
                </a:lnTo>
                <a:lnTo>
                  <a:pt x="6081" y="5703"/>
                </a:lnTo>
                <a:lnTo>
                  <a:pt x="8426" y="3789"/>
                </a:lnTo>
                <a:close/>
                <a:moveTo>
                  <a:pt x="8426" y="5981"/>
                </a:moveTo>
                <a:lnTo>
                  <a:pt x="8426" y="7616"/>
                </a:lnTo>
                <a:lnTo>
                  <a:pt x="6081" y="9499"/>
                </a:lnTo>
                <a:lnTo>
                  <a:pt x="6081" y="7863"/>
                </a:lnTo>
                <a:lnTo>
                  <a:pt x="8426" y="5981"/>
                </a:lnTo>
                <a:close/>
                <a:moveTo>
                  <a:pt x="8426" y="8141"/>
                </a:moveTo>
                <a:lnTo>
                  <a:pt x="8426" y="9777"/>
                </a:lnTo>
                <a:lnTo>
                  <a:pt x="6081" y="11659"/>
                </a:lnTo>
                <a:lnTo>
                  <a:pt x="6081" y="10054"/>
                </a:lnTo>
                <a:lnTo>
                  <a:pt x="8426" y="8141"/>
                </a:lnTo>
                <a:close/>
                <a:moveTo>
                  <a:pt x="8426" y="10332"/>
                </a:moveTo>
                <a:lnTo>
                  <a:pt x="8426" y="11937"/>
                </a:lnTo>
                <a:lnTo>
                  <a:pt x="6081" y="13850"/>
                </a:lnTo>
                <a:lnTo>
                  <a:pt x="6081" y="12215"/>
                </a:lnTo>
                <a:lnTo>
                  <a:pt x="8426" y="10332"/>
                </a:lnTo>
                <a:close/>
                <a:moveTo>
                  <a:pt x="5649" y="6351"/>
                </a:moveTo>
                <a:lnTo>
                  <a:pt x="5649" y="14066"/>
                </a:lnTo>
                <a:lnTo>
                  <a:pt x="2069" y="14066"/>
                </a:lnTo>
                <a:cubicBezTo>
                  <a:pt x="1606" y="14036"/>
                  <a:pt x="1235" y="13665"/>
                  <a:pt x="1235" y="13233"/>
                </a:cubicBezTo>
                <a:lnTo>
                  <a:pt x="1235" y="6351"/>
                </a:lnTo>
                <a:close/>
                <a:moveTo>
                  <a:pt x="8395" y="12492"/>
                </a:moveTo>
                <a:lnTo>
                  <a:pt x="8395" y="14066"/>
                </a:lnTo>
                <a:lnTo>
                  <a:pt x="6451" y="14066"/>
                </a:lnTo>
                <a:lnTo>
                  <a:pt x="8395" y="12492"/>
                </a:lnTo>
                <a:close/>
                <a:moveTo>
                  <a:pt x="13580" y="3604"/>
                </a:moveTo>
                <a:cubicBezTo>
                  <a:pt x="13827" y="3604"/>
                  <a:pt x="14043" y="3820"/>
                  <a:pt x="14043" y="4098"/>
                </a:cubicBezTo>
                <a:lnTo>
                  <a:pt x="14043" y="5456"/>
                </a:lnTo>
                <a:cubicBezTo>
                  <a:pt x="14043" y="5703"/>
                  <a:pt x="13827" y="5919"/>
                  <a:pt x="13580" y="5919"/>
                </a:cubicBezTo>
                <a:lnTo>
                  <a:pt x="11790" y="5919"/>
                </a:lnTo>
                <a:cubicBezTo>
                  <a:pt x="11512" y="5919"/>
                  <a:pt x="11512" y="6351"/>
                  <a:pt x="11790" y="6351"/>
                </a:cubicBezTo>
                <a:lnTo>
                  <a:pt x="13241" y="6351"/>
                </a:lnTo>
                <a:lnTo>
                  <a:pt x="13241" y="13233"/>
                </a:lnTo>
                <a:cubicBezTo>
                  <a:pt x="13241" y="13696"/>
                  <a:pt x="12839" y="14066"/>
                  <a:pt x="12407" y="14066"/>
                </a:cubicBezTo>
                <a:lnTo>
                  <a:pt x="8827" y="14066"/>
                </a:lnTo>
                <a:lnTo>
                  <a:pt x="8827" y="6351"/>
                </a:lnTo>
                <a:lnTo>
                  <a:pt x="10587" y="6351"/>
                </a:lnTo>
                <a:cubicBezTo>
                  <a:pt x="10864" y="6351"/>
                  <a:pt x="10864" y="5919"/>
                  <a:pt x="10587" y="5919"/>
                </a:cubicBezTo>
                <a:lnTo>
                  <a:pt x="8827" y="5919"/>
                </a:lnTo>
                <a:lnTo>
                  <a:pt x="8827" y="3604"/>
                </a:lnTo>
                <a:close/>
                <a:moveTo>
                  <a:pt x="3578" y="1"/>
                </a:moveTo>
                <a:cubicBezTo>
                  <a:pt x="2722" y="1"/>
                  <a:pt x="1914" y="690"/>
                  <a:pt x="1914" y="1660"/>
                </a:cubicBezTo>
                <a:cubicBezTo>
                  <a:pt x="1914" y="1799"/>
                  <a:pt x="2022" y="1868"/>
                  <a:pt x="2130" y="1868"/>
                </a:cubicBezTo>
                <a:cubicBezTo>
                  <a:pt x="2238" y="1868"/>
                  <a:pt x="2346" y="1799"/>
                  <a:pt x="2346" y="1660"/>
                </a:cubicBezTo>
                <a:cubicBezTo>
                  <a:pt x="2346" y="944"/>
                  <a:pt x="2931" y="439"/>
                  <a:pt x="3570" y="439"/>
                </a:cubicBezTo>
                <a:cubicBezTo>
                  <a:pt x="3812" y="439"/>
                  <a:pt x="4062" y="511"/>
                  <a:pt x="4291" y="672"/>
                </a:cubicBezTo>
                <a:cubicBezTo>
                  <a:pt x="4877" y="1104"/>
                  <a:pt x="5340" y="1691"/>
                  <a:pt x="5649" y="2401"/>
                </a:cubicBezTo>
                <a:lnTo>
                  <a:pt x="5649" y="2462"/>
                </a:lnTo>
                <a:lnTo>
                  <a:pt x="5649" y="3172"/>
                </a:lnTo>
                <a:lnTo>
                  <a:pt x="2346" y="3172"/>
                </a:lnTo>
                <a:lnTo>
                  <a:pt x="2346" y="2709"/>
                </a:lnTo>
                <a:cubicBezTo>
                  <a:pt x="2346" y="2570"/>
                  <a:pt x="2238" y="2501"/>
                  <a:pt x="2130" y="2501"/>
                </a:cubicBezTo>
                <a:cubicBezTo>
                  <a:pt x="2022" y="2501"/>
                  <a:pt x="1914" y="2570"/>
                  <a:pt x="1914" y="2709"/>
                </a:cubicBezTo>
                <a:lnTo>
                  <a:pt x="1914" y="3141"/>
                </a:lnTo>
                <a:lnTo>
                  <a:pt x="927" y="3141"/>
                </a:lnTo>
                <a:cubicBezTo>
                  <a:pt x="402" y="3141"/>
                  <a:pt x="1" y="3543"/>
                  <a:pt x="1" y="4036"/>
                </a:cubicBezTo>
                <a:lnTo>
                  <a:pt x="1" y="5425"/>
                </a:lnTo>
                <a:cubicBezTo>
                  <a:pt x="1" y="5888"/>
                  <a:pt x="371" y="6289"/>
                  <a:pt x="834" y="6320"/>
                </a:cubicBezTo>
                <a:lnTo>
                  <a:pt x="834" y="13233"/>
                </a:lnTo>
                <a:cubicBezTo>
                  <a:pt x="834" y="13912"/>
                  <a:pt x="1390" y="14468"/>
                  <a:pt x="2100" y="14468"/>
                </a:cubicBezTo>
                <a:lnTo>
                  <a:pt x="12407" y="14468"/>
                </a:lnTo>
                <a:cubicBezTo>
                  <a:pt x="13086" y="14468"/>
                  <a:pt x="13673" y="13912"/>
                  <a:pt x="13673" y="13233"/>
                </a:cubicBezTo>
                <a:lnTo>
                  <a:pt x="13673" y="6320"/>
                </a:lnTo>
                <a:cubicBezTo>
                  <a:pt x="14136" y="6289"/>
                  <a:pt x="14475" y="5919"/>
                  <a:pt x="14506" y="5425"/>
                </a:cubicBezTo>
                <a:lnTo>
                  <a:pt x="14506" y="4067"/>
                </a:lnTo>
                <a:cubicBezTo>
                  <a:pt x="14506" y="3573"/>
                  <a:pt x="14074" y="3172"/>
                  <a:pt x="13580" y="3172"/>
                </a:cubicBezTo>
                <a:lnTo>
                  <a:pt x="12562" y="3172"/>
                </a:lnTo>
                <a:lnTo>
                  <a:pt x="12562" y="1660"/>
                </a:lnTo>
                <a:cubicBezTo>
                  <a:pt x="12562" y="690"/>
                  <a:pt x="11754" y="1"/>
                  <a:pt x="10898" y="1"/>
                </a:cubicBezTo>
                <a:cubicBezTo>
                  <a:pt x="10582" y="1"/>
                  <a:pt x="10260" y="94"/>
                  <a:pt x="9969" y="302"/>
                </a:cubicBezTo>
                <a:cubicBezTo>
                  <a:pt x="9383" y="703"/>
                  <a:pt x="8920" y="1259"/>
                  <a:pt x="8611" y="1876"/>
                </a:cubicBezTo>
                <a:cubicBezTo>
                  <a:pt x="8457" y="1753"/>
                  <a:pt x="8272" y="1660"/>
                  <a:pt x="8056" y="1660"/>
                </a:cubicBezTo>
                <a:lnTo>
                  <a:pt x="6451" y="1660"/>
                </a:lnTo>
                <a:cubicBezTo>
                  <a:pt x="6235" y="1660"/>
                  <a:pt x="6019" y="1753"/>
                  <a:pt x="5865" y="1907"/>
                </a:cubicBezTo>
                <a:cubicBezTo>
                  <a:pt x="5556" y="1259"/>
                  <a:pt x="5093" y="734"/>
                  <a:pt x="4507" y="302"/>
                </a:cubicBezTo>
                <a:cubicBezTo>
                  <a:pt x="4216" y="94"/>
                  <a:pt x="3894" y="1"/>
                  <a:pt x="3578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490" name="Google Shape;12490;p23"/>
          <p:cNvGrpSpPr/>
          <p:nvPr/>
        </p:nvGrpSpPr>
        <p:grpSpPr>
          <a:xfrm>
            <a:off x="2502788" y="2326511"/>
            <a:ext cx="361100" cy="362850"/>
            <a:chOff x="6250850" y="3021124"/>
            <a:chExt cx="361100" cy="362850"/>
          </a:xfrm>
        </p:grpSpPr>
        <p:sp>
          <p:nvSpPr>
            <p:cNvPr id="12491" name="Google Shape;12491;p23"/>
            <p:cNvSpPr/>
            <p:nvPr/>
          </p:nvSpPr>
          <p:spPr>
            <a:xfrm>
              <a:off x="6384738" y="3021124"/>
              <a:ext cx="93325" cy="26750"/>
            </a:xfrm>
            <a:custGeom>
              <a:avLst/>
              <a:gdLst/>
              <a:ahLst/>
              <a:cxnLst/>
              <a:rect l="l" t="t" r="r" b="b"/>
              <a:pathLst>
                <a:path w="3733" h="1070" extrusionOk="0">
                  <a:moveTo>
                    <a:pt x="1867" y="1"/>
                  </a:moveTo>
                  <a:cubicBezTo>
                    <a:pt x="1246" y="1"/>
                    <a:pt x="621" y="240"/>
                    <a:pt x="143" y="718"/>
                  </a:cubicBezTo>
                  <a:cubicBezTo>
                    <a:pt x="1" y="860"/>
                    <a:pt x="149" y="1057"/>
                    <a:pt x="310" y="1057"/>
                  </a:cubicBezTo>
                  <a:cubicBezTo>
                    <a:pt x="359" y="1057"/>
                    <a:pt x="408" y="1039"/>
                    <a:pt x="451" y="996"/>
                  </a:cubicBezTo>
                  <a:cubicBezTo>
                    <a:pt x="837" y="610"/>
                    <a:pt x="1346" y="417"/>
                    <a:pt x="1860" y="417"/>
                  </a:cubicBezTo>
                  <a:cubicBezTo>
                    <a:pt x="2373" y="417"/>
                    <a:pt x="2890" y="610"/>
                    <a:pt x="3291" y="996"/>
                  </a:cubicBezTo>
                  <a:cubicBezTo>
                    <a:pt x="3336" y="1048"/>
                    <a:pt x="3388" y="1070"/>
                    <a:pt x="3438" y="1070"/>
                  </a:cubicBezTo>
                  <a:cubicBezTo>
                    <a:pt x="3595" y="1070"/>
                    <a:pt x="3732" y="858"/>
                    <a:pt x="3568" y="718"/>
                  </a:cubicBezTo>
                  <a:cubicBezTo>
                    <a:pt x="3106" y="240"/>
                    <a:pt x="2488" y="1"/>
                    <a:pt x="18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492" name="Google Shape;12492;p23"/>
            <p:cNvGrpSpPr/>
            <p:nvPr/>
          </p:nvGrpSpPr>
          <p:grpSpPr>
            <a:xfrm>
              <a:off x="6250850" y="3042349"/>
              <a:ext cx="361100" cy="341625"/>
              <a:chOff x="6250850" y="3035125"/>
              <a:chExt cx="361100" cy="341625"/>
            </a:xfrm>
          </p:grpSpPr>
          <p:sp>
            <p:nvSpPr>
              <p:cNvPr id="12493" name="Google Shape;12493;p23"/>
              <p:cNvSpPr/>
              <p:nvPr/>
            </p:nvSpPr>
            <p:spPr>
              <a:xfrm>
                <a:off x="6407075" y="3115350"/>
                <a:ext cx="52125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3913" extrusionOk="0">
                    <a:moveTo>
                      <a:pt x="989" y="1"/>
                    </a:moveTo>
                    <a:cubicBezTo>
                      <a:pt x="888" y="1"/>
                      <a:pt x="788" y="70"/>
                      <a:pt x="788" y="209"/>
                    </a:cubicBezTo>
                    <a:lnTo>
                      <a:pt x="788" y="580"/>
                    </a:lnTo>
                    <a:lnTo>
                      <a:pt x="695" y="580"/>
                    </a:lnTo>
                    <a:cubicBezTo>
                      <a:pt x="232" y="734"/>
                      <a:pt x="16" y="1259"/>
                      <a:pt x="232" y="1691"/>
                    </a:cubicBezTo>
                    <a:cubicBezTo>
                      <a:pt x="325" y="1876"/>
                      <a:pt x="510" y="1999"/>
                      <a:pt x="726" y="2030"/>
                    </a:cubicBezTo>
                    <a:cubicBezTo>
                      <a:pt x="911" y="2061"/>
                      <a:pt x="1097" y="2092"/>
                      <a:pt x="1282" y="2184"/>
                    </a:cubicBezTo>
                    <a:cubicBezTo>
                      <a:pt x="1467" y="2246"/>
                      <a:pt x="1559" y="2493"/>
                      <a:pt x="1467" y="2678"/>
                    </a:cubicBezTo>
                    <a:cubicBezTo>
                      <a:pt x="1384" y="2872"/>
                      <a:pt x="1201" y="2991"/>
                      <a:pt x="1008" y="2991"/>
                    </a:cubicBezTo>
                    <a:cubicBezTo>
                      <a:pt x="986" y="2991"/>
                      <a:pt x="964" y="2990"/>
                      <a:pt x="942" y="2987"/>
                    </a:cubicBezTo>
                    <a:cubicBezTo>
                      <a:pt x="695" y="2956"/>
                      <a:pt x="479" y="2740"/>
                      <a:pt x="418" y="2493"/>
                    </a:cubicBezTo>
                    <a:cubicBezTo>
                      <a:pt x="418" y="2370"/>
                      <a:pt x="310" y="2308"/>
                      <a:pt x="205" y="2308"/>
                    </a:cubicBezTo>
                    <a:cubicBezTo>
                      <a:pt x="101" y="2308"/>
                      <a:pt x="1" y="2370"/>
                      <a:pt x="16" y="2493"/>
                    </a:cubicBezTo>
                    <a:cubicBezTo>
                      <a:pt x="16" y="2771"/>
                      <a:pt x="171" y="3048"/>
                      <a:pt x="387" y="3203"/>
                    </a:cubicBezTo>
                    <a:cubicBezTo>
                      <a:pt x="510" y="3295"/>
                      <a:pt x="634" y="3357"/>
                      <a:pt x="788" y="3388"/>
                    </a:cubicBezTo>
                    <a:lnTo>
                      <a:pt x="788" y="3697"/>
                    </a:lnTo>
                    <a:cubicBezTo>
                      <a:pt x="788" y="3820"/>
                      <a:pt x="880" y="3913"/>
                      <a:pt x="973" y="3913"/>
                    </a:cubicBezTo>
                    <a:lnTo>
                      <a:pt x="1004" y="3882"/>
                    </a:lnTo>
                    <a:cubicBezTo>
                      <a:pt x="1097" y="3882"/>
                      <a:pt x="1189" y="3789"/>
                      <a:pt x="1189" y="3697"/>
                    </a:cubicBezTo>
                    <a:lnTo>
                      <a:pt x="1189" y="3357"/>
                    </a:lnTo>
                    <a:cubicBezTo>
                      <a:pt x="1436" y="3326"/>
                      <a:pt x="1652" y="3172"/>
                      <a:pt x="1775" y="2956"/>
                    </a:cubicBezTo>
                    <a:cubicBezTo>
                      <a:pt x="2084" y="2524"/>
                      <a:pt x="1868" y="1907"/>
                      <a:pt x="1374" y="1721"/>
                    </a:cubicBezTo>
                    <a:cubicBezTo>
                      <a:pt x="1097" y="1629"/>
                      <a:pt x="479" y="1691"/>
                      <a:pt x="603" y="1228"/>
                    </a:cubicBezTo>
                    <a:cubicBezTo>
                      <a:pt x="646" y="1040"/>
                      <a:pt x="791" y="960"/>
                      <a:pt x="948" y="960"/>
                    </a:cubicBezTo>
                    <a:cubicBezTo>
                      <a:pt x="1127" y="960"/>
                      <a:pt x="1323" y="1063"/>
                      <a:pt x="1405" y="1228"/>
                    </a:cubicBezTo>
                    <a:cubicBezTo>
                      <a:pt x="1453" y="1305"/>
                      <a:pt x="1523" y="1337"/>
                      <a:pt x="1590" y="1337"/>
                    </a:cubicBezTo>
                    <a:cubicBezTo>
                      <a:pt x="1740" y="1337"/>
                      <a:pt x="1882" y="1181"/>
                      <a:pt x="1775" y="1012"/>
                    </a:cubicBezTo>
                    <a:cubicBezTo>
                      <a:pt x="1683" y="765"/>
                      <a:pt x="1467" y="610"/>
                      <a:pt x="1189" y="580"/>
                    </a:cubicBezTo>
                    <a:lnTo>
                      <a:pt x="1189" y="209"/>
                    </a:lnTo>
                    <a:cubicBezTo>
                      <a:pt x="1189" y="70"/>
                      <a:pt x="1089" y="1"/>
                      <a:pt x="98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4" name="Google Shape;12494;p23"/>
              <p:cNvSpPr/>
              <p:nvPr/>
            </p:nvSpPr>
            <p:spPr>
              <a:xfrm>
                <a:off x="6407925" y="3055175"/>
                <a:ext cx="450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680" extrusionOk="0">
                    <a:moveTo>
                      <a:pt x="924" y="1"/>
                    </a:moveTo>
                    <a:cubicBezTo>
                      <a:pt x="654" y="1"/>
                      <a:pt x="384" y="101"/>
                      <a:pt x="168" y="302"/>
                    </a:cubicBezTo>
                    <a:cubicBezTo>
                      <a:pt x="1" y="445"/>
                      <a:pt x="165" y="680"/>
                      <a:pt x="334" y="680"/>
                    </a:cubicBezTo>
                    <a:cubicBezTo>
                      <a:pt x="384" y="680"/>
                      <a:pt x="434" y="659"/>
                      <a:pt x="476" y="610"/>
                    </a:cubicBezTo>
                    <a:cubicBezTo>
                      <a:pt x="600" y="487"/>
                      <a:pt x="762" y="425"/>
                      <a:pt x="924" y="425"/>
                    </a:cubicBezTo>
                    <a:cubicBezTo>
                      <a:pt x="1086" y="425"/>
                      <a:pt x="1248" y="487"/>
                      <a:pt x="1371" y="610"/>
                    </a:cubicBezTo>
                    <a:cubicBezTo>
                      <a:pt x="1409" y="642"/>
                      <a:pt x="1450" y="655"/>
                      <a:pt x="1491" y="655"/>
                    </a:cubicBezTo>
                    <a:cubicBezTo>
                      <a:pt x="1652" y="655"/>
                      <a:pt x="1803" y="449"/>
                      <a:pt x="1680" y="302"/>
                    </a:cubicBezTo>
                    <a:cubicBezTo>
                      <a:pt x="1464" y="101"/>
                      <a:pt x="1194" y="1"/>
                      <a:pt x="924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5" name="Google Shape;12495;p23"/>
              <p:cNvSpPr/>
              <p:nvPr/>
            </p:nvSpPr>
            <p:spPr>
              <a:xfrm>
                <a:off x="6396975" y="3035125"/>
                <a:ext cx="67625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857" extrusionOk="0">
                    <a:moveTo>
                      <a:pt x="1362" y="0"/>
                    </a:moveTo>
                    <a:cubicBezTo>
                      <a:pt x="922" y="0"/>
                      <a:pt x="482" y="162"/>
                      <a:pt x="143" y="486"/>
                    </a:cubicBezTo>
                    <a:cubicBezTo>
                      <a:pt x="0" y="653"/>
                      <a:pt x="150" y="856"/>
                      <a:pt x="311" y="856"/>
                    </a:cubicBezTo>
                    <a:cubicBezTo>
                      <a:pt x="360" y="856"/>
                      <a:pt x="409" y="838"/>
                      <a:pt x="451" y="795"/>
                    </a:cubicBezTo>
                    <a:cubicBezTo>
                      <a:pt x="698" y="548"/>
                      <a:pt x="1030" y="425"/>
                      <a:pt x="1362" y="425"/>
                    </a:cubicBezTo>
                    <a:cubicBezTo>
                      <a:pt x="1693" y="425"/>
                      <a:pt x="2025" y="548"/>
                      <a:pt x="2272" y="795"/>
                    </a:cubicBezTo>
                    <a:cubicBezTo>
                      <a:pt x="2334" y="826"/>
                      <a:pt x="2365" y="857"/>
                      <a:pt x="2426" y="857"/>
                    </a:cubicBezTo>
                    <a:cubicBezTo>
                      <a:pt x="2612" y="857"/>
                      <a:pt x="2704" y="641"/>
                      <a:pt x="2581" y="486"/>
                    </a:cubicBezTo>
                    <a:cubicBezTo>
                      <a:pt x="2241" y="162"/>
                      <a:pt x="1801" y="0"/>
                      <a:pt x="136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6" name="Google Shape;12496;p23"/>
              <p:cNvSpPr/>
              <p:nvPr/>
            </p:nvSpPr>
            <p:spPr>
              <a:xfrm>
                <a:off x="6250850" y="3081825"/>
                <a:ext cx="361100" cy="294925"/>
              </a:xfrm>
              <a:custGeom>
                <a:avLst/>
                <a:gdLst/>
                <a:ahLst/>
                <a:cxnLst/>
                <a:rect l="l" t="t" r="r" b="b"/>
                <a:pathLst>
                  <a:path w="14444" h="11797" extrusionOk="0">
                    <a:moveTo>
                      <a:pt x="3982" y="3093"/>
                    </a:moveTo>
                    <a:lnTo>
                      <a:pt x="3982" y="3278"/>
                    </a:lnTo>
                    <a:lnTo>
                      <a:pt x="3982" y="3587"/>
                    </a:lnTo>
                    <a:lnTo>
                      <a:pt x="1605" y="3587"/>
                    </a:lnTo>
                    <a:cubicBezTo>
                      <a:pt x="1482" y="3587"/>
                      <a:pt x="1389" y="3680"/>
                      <a:pt x="1389" y="3803"/>
                    </a:cubicBezTo>
                    <a:lnTo>
                      <a:pt x="1389" y="4914"/>
                    </a:lnTo>
                    <a:cubicBezTo>
                      <a:pt x="1389" y="5053"/>
                      <a:pt x="1497" y="5122"/>
                      <a:pt x="1605" y="5122"/>
                    </a:cubicBezTo>
                    <a:cubicBezTo>
                      <a:pt x="1713" y="5122"/>
                      <a:pt x="1821" y="5053"/>
                      <a:pt x="1821" y="4914"/>
                    </a:cubicBezTo>
                    <a:lnTo>
                      <a:pt x="1821" y="4019"/>
                    </a:lnTo>
                    <a:lnTo>
                      <a:pt x="4043" y="4019"/>
                    </a:lnTo>
                    <a:cubicBezTo>
                      <a:pt x="4429" y="5701"/>
                      <a:pt x="5826" y="6542"/>
                      <a:pt x="7222" y="6542"/>
                    </a:cubicBezTo>
                    <a:cubicBezTo>
                      <a:pt x="8619" y="6542"/>
                      <a:pt x="10015" y="5701"/>
                      <a:pt x="10401" y="4019"/>
                    </a:cubicBezTo>
                    <a:lnTo>
                      <a:pt x="12623" y="4019"/>
                    </a:lnTo>
                    <a:lnTo>
                      <a:pt x="12623" y="9975"/>
                    </a:lnTo>
                    <a:lnTo>
                      <a:pt x="1790" y="9975"/>
                    </a:lnTo>
                    <a:lnTo>
                      <a:pt x="1790" y="6087"/>
                    </a:lnTo>
                    <a:cubicBezTo>
                      <a:pt x="1790" y="5933"/>
                      <a:pt x="1682" y="5855"/>
                      <a:pt x="1574" y="5855"/>
                    </a:cubicBezTo>
                    <a:cubicBezTo>
                      <a:pt x="1466" y="5855"/>
                      <a:pt x="1358" y="5933"/>
                      <a:pt x="1358" y="6087"/>
                    </a:cubicBezTo>
                    <a:lnTo>
                      <a:pt x="1358" y="9975"/>
                    </a:lnTo>
                    <a:lnTo>
                      <a:pt x="957" y="9975"/>
                    </a:lnTo>
                    <a:lnTo>
                      <a:pt x="957" y="3803"/>
                    </a:lnTo>
                    <a:cubicBezTo>
                      <a:pt x="957" y="3402"/>
                      <a:pt x="1266" y="3093"/>
                      <a:pt x="1667" y="3093"/>
                    </a:cubicBezTo>
                    <a:close/>
                    <a:moveTo>
                      <a:pt x="10463" y="3062"/>
                    </a:moveTo>
                    <a:lnTo>
                      <a:pt x="12746" y="3093"/>
                    </a:lnTo>
                    <a:cubicBezTo>
                      <a:pt x="13148" y="3093"/>
                      <a:pt x="13487" y="3402"/>
                      <a:pt x="13487" y="3803"/>
                    </a:cubicBezTo>
                    <a:lnTo>
                      <a:pt x="13487" y="9975"/>
                    </a:lnTo>
                    <a:lnTo>
                      <a:pt x="13055" y="9975"/>
                    </a:lnTo>
                    <a:lnTo>
                      <a:pt x="13055" y="3803"/>
                    </a:lnTo>
                    <a:cubicBezTo>
                      <a:pt x="13055" y="3680"/>
                      <a:pt x="12962" y="3587"/>
                      <a:pt x="12839" y="3587"/>
                    </a:cubicBezTo>
                    <a:lnTo>
                      <a:pt x="10463" y="3587"/>
                    </a:lnTo>
                    <a:lnTo>
                      <a:pt x="10463" y="3278"/>
                    </a:lnTo>
                    <a:lnTo>
                      <a:pt x="10463" y="3062"/>
                    </a:lnTo>
                    <a:close/>
                    <a:moveTo>
                      <a:pt x="7932" y="10408"/>
                    </a:moveTo>
                    <a:cubicBezTo>
                      <a:pt x="7932" y="10531"/>
                      <a:pt x="7808" y="10654"/>
                      <a:pt x="7654" y="10654"/>
                    </a:cubicBezTo>
                    <a:lnTo>
                      <a:pt x="6759" y="10654"/>
                    </a:lnTo>
                    <a:cubicBezTo>
                      <a:pt x="6605" y="10654"/>
                      <a:pt x="6481" y="10531"/>
                      <a:pt x="6481" y="10408"/>
                    </a:cubicBezTo>
                    <a:close/>
                    <a:moveTo>
                      <a:pt x="7236" y="1"/>
                    </a:moveTo>
                    <a:cubicBezTo>
                      <a:pt x="5729" y="1"/>
                      <a:pt x="4310" y="1066"/>
                      <a:pt x="4012" y="2692"/>
                    </a:cubicBezTo>
                    <a:lnTo>
                      <a:pt x="1667" y="2692"/>
                    </a:lnTo>
                    <a:cubicBezTo>
                      <a:pt x="1019" y="2692"/>
                      <a:pt x="494" y="3186"/>
                      <a:pt x="494" y="3834"/>
                    </a:cubicBezTo>
                    <a:lnTo>
                      <a:pt x="494" y="10006"/>
                    </a:lnTo>
                    <a:lnTo>
                      <a:pt x="216" y="10006"/>
                    </a:lnTo>
                    <a:cubicBezTo>
                      <a:pt x="93" y="10006"/>
                      <a:pt x="0" y="10099"/>
                      <a:pt x="0" y="10222"/>
                    </a:cubicBezTo>
                    <a:lnTo>
                      <a:pt x="0" y="10747"/>
                    </a:lnTo>
                    <a:cubicBezTo>
                      <a:pt x="0" y="11303"/>
                      <a:pt x="463" y="11796"/>
                      <a:pt x="1050" y="11796"/>
                    </a:cubicBezTo>
                    <a:lnTo>
                      <a:pt x="11388" y="11796"/>
                    </a:lnTo>
                    <a:cubicBezTo>
                      <a:pt x="11666" y="11796"/>
                      <a:pt x="11666" y="11364"/>
                      <a:pt x="11388" y="11364"/>
                    </a:cubicBezTo>
                    <a:lnTo>
                      <a:pt x="1019" y="11364"/>
                    </a:lnTo>
                    <a:cubicBezTo>
                      <a:pt x="679" y="11364"/>
                      <a:pt x="402" y="11087"/>
                      <a:pt x="402" y="10747"/>
                    </a:cubicBezTo>
                    <a:lnTo>
                      <a:pt x="402" y="10408"/>
                    </a:lnTo>
                    <a:lnTo>
                      <a:pt x="6080" y="10408"/>
                    </a:lnTo>
                    <a:cubicBezTo>
                      <a:pt x="6080" y="10778"/>
                      <a:pt x="6389" y="11087"/>
                      <a:pt x="6759" y="11087"/>
                    </a:cubicBezTo>
                    <a:lnTo>
                      <a:pt x="7654" y="11087"/>
                    </a:lnTo>
                    <a:cubicBezTo>
                      <a:pt x="8024" y="11087"/>
                      <a:pt x="8333" y="10778"/>
                      <a:pt x="8333" y="10408"/>
                    </a:cubicBezTo>
                    <a:lnTo>
                      <a:pt x="14012" y="10408"/>
                    </a:lnTo>
                    <a:lnTo>
                      <a:pt x="14012" y="10685"/>
                    </a:lnTo>
                    <a:cubicBezTo>
                      <a:pt x="14043" y="11056"/>
                      <a:pt x="13734" y="11333"/>
                      <a:pt x="13394" y="11333"/>
                    </a:cubicBezTo>
                    <a:lnTo>
                      <a:pt x="12623" y="11333"/>
                    </a:lnTo>
                    <a:cubicBezTo>
                      <a:pt x="12355" y="11333"/>
                      <a:pt x="12345" y="11736"/>
                      <a:pt x="12595" y="11736"/>
                    </a:cubicBezTo>
                    <a:cubicBezTo>
                      <a:pt x="12604" y="11736"/>
                      <a:pt x="12613" y="11736"/>
                      <a:pt x="12623" y="11735"/>
                    </a:cubicBezTo>
                    <a:lnTo>
                      <a:pt x="13394" y="11735"/>
                    </a:lnTo>
                    <a:cubicBezTo>
                      <a:pt x="13412" y="11736"/>
                      <a:pt x="13429" y="11736"/>
                      <a:pt x="13446" y="11736"/>
                    </a:cubicBezTo>
                    <a:cubicBezTo>
                      <a:pt x="14008" y="11736"/>
                      <a:pt x="14444" y="11254"/>
                      <a:pt x="14444" y="10685"/>
                    </a:cubicBezTo>
                    <a:lnTo>
                      <a:pt x="14444" y="10192"/>
                    </a:lnTo>
                    <a:cubicBezTo>
                      <a:pt x="14444" y="10068"/>
                      <a:pt x="14351" y="9975"/>
                      <a:pt x="14228" y="9975"/>
                    </a:cubicBezTo>
                    <a:lnTo>
                      <a:pt x="13888" y="9975"/>
                    </a:lnTo>
                    <a:lnTo>
                      <a:pt x="13888" y="3803"/>
                    </a:lnTo>
                    <a:cubicBezTo>
                      <a:pt x="13888" y="3155"/>
                      <a:pt x="13394" y="2630"/>
                      <a:pt x="12746" y="2630"/>
                    </a:cubicBezTo>
                    <a:lnTo>
                      <a:pt x="10401" y="2630"/>
                    </a:lnTo>
                    <a:cubicBezTo>
                      <a:pt x="10308" y="2167"/>
                      <a:pt x="10123" y="1735"/>
                      <a:pt x="9845" y="1365"/>
                    </a:cubicBezTo>
                    <a:cubicBezTo>
                      <a:pt x="9791" y="1293"/>
                      <a:pt x="9724" y="1263"/>
                      <a:pt x="9659" y="1263"/>
                    </a:cubicBezTo>
                    <a:cubicBezTo>
                      <a:pt x="9504" y="1263"/>
                      <a:pt x="9366" y="1437"/>
                      <a:pt x="9475" y="1612"/>
                    </a:cubicBezTo>
                    <a:cubicBezTo>
                      <a:pt x="9845" y="2075"/>
                      <a:pt x="10031" y="2661"/>
                      <a:pt x="10031" y="3278"/>
                    </a:cubicBezTo>
                    <a:cubicBezTo>
                      <a:pt x="10031" y="5030"/>
                      <a:pt x="8605" y="6093"/>
                      <a:pt x="7164" y="6093"/>
                    </a:cubicBezTo>
                    <a:cubicBezTo>
                      <a:pt x="6244" y="6093"/>
                      <a:pt x="5318" y="5660"/>
                      <a:pt x="4753" y="4698"/>
                    </a:cubicBezTo>
                    <a:cubicBezTo>
                      <a:pt x="3573" y="2665"/>
                      <a:pt x="5191" y="427"/>
                      <a:pt x="7181" y="427"/>
                    </a:cubicBezTo>
                    <a:cubicBezTo>
                      <a:pt x="7638" y="427"/>
                      <a:pt x="8114" y="545"/>
                      <a:pt x="8580" y="810"/>
                    </a:cubicBezTo>
                    <a:cubicBezTo>
                      <a:pt x="8619" y="827"/>
                      <a:pt x="8656" y="834"/>
                      <a:pt x="8691" y="834"/>
                    </a:cubicBezTo>
                    <a:cubicBezTo>
                      <a:pt x="8908" y="834"/>
                      <a:pt x="9035" y="541"/>
                      <a:pt x="8796" y="408"/>
                    </a:cubicBezTo>
                    <a:cubicBezTo>
                      <a:pt x="8294" y="130"/>
                      <a:pt x="7760" y="1"/>
                      <a:pt x="723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7" name="Google Shape;12497;p23"/>
              <p:cNvSpPr/>
              <p:nvPr/>
            </p:nvSpPr>
            <p:spPr>
              <a:xfrm>
                <a:off x="6426000" y="3259050"/>
                <a:ext cx="1082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331" extrusionOk="0">
                    <a:moveTo>
                      <a:pt x="201" y="1"/>
                    </a:moveTo>
                    <a:cubicBezTo>
                      <a:pt x="100" y="1"/>
                      <a:pt x="0" y="78"/>
                      <a:pt x="0" y="232"/>
                    </a:cubicBezTo>
                    <a:lnTo>
                      <a:pt x="0" y="2115"/>
                    </a:lnTo>
                    <a:cubicBezTo>
                      <a:pt x="0" y="2238"/>
                      <a:pt x="93" y="2331"/>
                      <a:pt x="216" y="2331"/>
                    </a:cubicBezTo>
                    <a:lnTo>
                      <a:pt x="216" y="2300"/>
                    </a:lnTo>
                    <a:cubicBezTo>
                      <a:pt x="309" y="2300"/>
                      <a:pt x="432" y="2208"/>
                      <a:pt x="401" y="2084"/>
                    </a:cubicBezTo>
                    <a:lnTo>
                      <a:pt x="401" y="232"/>
                    </a:lnTo>
                    <a:cubicBezTo>
                      <a:pt x="401" y="78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8" name="Google Shape;12498;p23"/>
              <p:cNvSpPr/>
              <p:nvPr/>
            </p:nvSpPr>
            <p:spPr>
              <a:xfrm>
                <a:off x="6449900" y="3255000"/>
                <a:ext cx="108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475" extrusionOk="0">
                    <a:moveTo>
                      <a:pt x="217" y="1"/>
                    </a:moveTo>
                    <a:cubicBezTo>
                      <a:pt x="109" y="1"/>
                      <a:pt x="1" y="70"/>
                      <a:pt x="1" y="209"/>
                    </a:cubicBezTo>
                    <a:lnTo>
                      <a:pt x="1" y="1258"/>
                    </a:lnTo>
                    <a:cubicBezTo>
                      <a:pt x="1" y="1382"/>
                      <a:pt x="93" y="1475"/>
                      <a:pt x="217" y="1475"/>
                    </a:cubicBezTo>
                    <a:cubicBezTo>
                      <a:pt x="340" y="1475"/>
                      <a:pt x="433" y="1382"/>
                      <a:pt x="433" y="1258"/>
                    </a:cubicBezTo>
                    <a:lnTo>
                      <a:pt x="433" y="209"/>
                    </a:lnTo>
                    <a:cubicBezTo>
                      <a:pt x="433" y="70"/>
                      <a:pt x="325" y="1"/>
                      <a:pt x="21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9" name="Google Shape;12499;p23"/>
              <p:cNvSpPr/>
              <p:nvPr/>
            </p:nvSpPr>
            <p:spPr>
              <a:xfrm>
                <a:off x="6402075" y="3255000"/>
                <a:ext cx="1005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75" extrusionOk="0">
                    <a:moveTo>
                      <a:pt x="201" y="1"/>
                    </a:moveTo>
                    <a:cubicBezTo>
                      <a:pt x="101" y="1"/>
                      <a:pt x="0" y="70"/>
                      <a:pt x="0" y="209"/>
                    </a:cubicBezTo>
                    <a:lnTo>
                      <a:pt x="0" y="1258"/>
                    </a:lnTo>
                    <a:cubicBezTo>
                      <a:pt x="0" y="1382"/>
                      <a:pt x="93" y="1475"/>
                      <a:pt x="185" y="1475"/>
                    </a:cubicBezTo>
                    <a:cubicBezTo>
                      <a:pt x="309" y="1475"/>
                      <a:pt x="402" y="1382"/>
                      <a:pt x="402" y="1258"/>
                    </a:cubicBezTo>
                    <a:lnTo>
                      <a:pt x="402" y="209"/>
                    </a:lnTo>
                    <a:cubicBezTo>
                      <a:pt x="402" y="70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</p:grpSp>
      <p:grpSp>
        <p:nvGrpSpPr>
          <p:cNvPr id="12500" name="Google Shape;12500;p23"/>
          <p:cNvGrpSpPr/>
          <p:nvPr/>
        </p:nvGrpSpPr>
        <p:grpSpPr>
          <a:xfrm>
            <a:off x="1769569" y="2357861"/>
            <a:ext cx="361900" cy="300150"/>
            <a:chOff x="5505525" y="3044950"/>
            <a:chExt cx="361900" cy="300150"/>
          </a:xfrm>
        </p:grpSpPr>
        <p:sp>
          <p:nvSpPr>
            <p:cNvPr id="12501" name="Google Shape;12501;p23"/>
            <p:cNvSpPr/>
            <p:nvPr/>
          </p:nvSpPr>
          <p:spPr>
            <a:xfrm>
              <a:off x="5505525" y="3044950"/>
              <a:ext cx="361900" cy="300150"/>
            </a:xfrm>
            <a:custGeom>
              <a:avLst/>
              <a:gdLst/>
              <a:ahLst/>
              <a:cxnLst/>
              <a:rect l="l" t="t" r="r" b="b"/>
              <a:pathLst>
                <a:path w="14476" h="12006" extrusionOk="0">
                  <a:moveTo>
                    <a:pt x="12994" y="402"/>
                  </a:moveTo>
                  <a:cubicBezTo>
                    <a:pt x="13580" y="402"/>
                    <a:pt x="14074" y="896"/>
                    <a:pt x="14074" y="1482"/>
                  </a:cubicBezTo>
                  <a:lnTo>
                    <a:pt x="14074" y="2254"/>
                  </a:lnTo>
                  <a:lnTo>
                    <a:pt x="13055" y="2254"/>
                  </a:lnTo>
                  <a:cubicBezTo>
                    <a:pt x="12809" y="2285"/>
                    <a:pt x="12809" y="2624"/>
                    <a:pt x="13055" y="2655"/>
                  </a:cubicBezTo>
                  <a:lnTo>
                    <a:pt x="14074" y="2655"/>
                  </a:lnTo>
                  <a:lnTo>
                    <a:pt x="14074" y="3210"/>
                  </a:lnTo>
                  <a:lnTo>
                    <a:pt x="7562" y="3210"/>
                  </a:lnTo>
                  <a:lnTo>
                    <a:pt x="8087" y="2655"/>
                  </a:lnTo>
                  <a:lnTo>
                    <a:pt x="11759" y="2655"/>
                  </a:lnTo>
                  <a:cubicBezTo>
                    <a:pt x="12006" y="2624"/>
                    <a:pt x="12006" y="2285"/>
                    <a:pt x="11759" y="2254"/>
                  </a:cubicBezTo>
                  <a:lnTo>
                    <a:pt x="433" y="2254"/>
                  </a:lnTo>
                  <a:lnTo>
                    <a:pt x="433" y="1482"/>
                  </a:lnTo>
                  <a:cubicBezTo>
                    <a:pt x="433" y="896"/>
                    <a:pt x="896" y="402"/>
                    <a:pt x="1482" y="402"/>
                  </a:cubicBezTo>
                  <a:close/>
                  <a:moveTo>
                    <a:pt x="3889" y="2655"/>
                  </a:moveTo>
                  <a:lnTo>
                    <a:pt x="3118" y="3426"/>
                  </a:lnTo>
                  <a:cubicBezTo>
                    <a:pt x="2871" y="3704"/>
                    <a:pt x="2501" y="3858"/>
                    <a:pt x="2130" y="3858"/>
                  </a:cubicBezTo>
                  <a:lnTo>
                    <a:pt x="433" y="3828"/>
                  </a:lnTo>
                  <a:lnTo>
                    <a:pt x="433" y="2655"/>
                  </a:lnTo>
                  <a:close/>
                  <a:moveTo>
                    <a:pt x="7500" y="2655"/>
                  </a:moveTo>
                  <a:lnTo>
                    <a:pt x="6729" y="3426"/>
                  </a:lnTo>
                  <a:cubicBezTo>
                    <a:pt x="6451" y="3704"/>
                    <a:pt x="6111" y="3858"/>
                    <a:pt x="5741" y="3858"/>
                  </a:cubicBezTo>
                  <a:lnTo>
                    <a:pt x="5741" y="3828"/>
                  </a:lnTo>
                  <a:lnTo>
                    <a:pt x="3303" y="3828"/>
                  </a:lnTo>
                  <a:lnTo>
                    <a:pt x="4476" y="2655"/>
                  </a:lnTo>
                  <a:close/>
                  <a:moveTo>
                    <a:pt x="1482" y="1"/>
                  </a:moveTo>
                  <a:cubicBezTo>
                    <a:pt x="680" y="1"/>
                    <a:pt x="1" y="649"/>
                    <a:pt x="1" y="1482"/>
                  </a:cubicBezTo>
                  <a:lnTo>
                    <a:pt x="1" y="10525"/>
                  </a:lnTo>
                  <a:cubicBezTo>
                    <a:pt x="1" y="11327"/>
                    <a:pt x="680" y="12006"/>
                    <a:pt x="1482" y="12006"/>
                  </a:cubicBezTo>
                  <a:lnTo>
                    <a:pt x="2315" y="12006"/>
                  </a:lnTo>
                  <a:cubicBezTo>
                    <a:pt x="2593" y="12006"/>
                    <a:pt x="2593" y="11574"/>
                    <a:pt x="2315" y="11574"/>
                  </a:cubicBezTo>
                  <a:lnTo>
                    <a:pt x="1482" y="11574"/>
                  </a:lnTo>
                  <a:cubicBezTo>
                    <a:pt x="896" y="11574"/>
                    <a:pt x="433" y="11111"/>
                    <a:pt x="433" y="10525"/>
                  </a:cubicBezTo>
                  <a:lnTo>
                    <a:pt x="433" y="4260"/>
                  </a:lnTo>
                  <a:lnTo>
                    <a:pt x="5741" y="4260"/>
                  </a:lnTo>
                  <a:cubicBezTo>
                    <a:pt x="6235" y="4260"/>
                    <a:pt x="6698" y="4075"/>
                    <a:pt x="7037" y="3735"/>
                  </a:cubicBezTo>
                  <a:lnTo>
                    <a:pt x="7130" y="3642"/>
                  </a:lnTo>
                  <a:lnTo>
                    <a:pt x="14074" y="3642"/>
                  </a:lnTo>
                  <a:lnTo>
                    <a:pt x="14074" y="10525"/>
                  </a:lnTo>
                  <a:cubicBezTo>
                    <a:pt x="14074" y="11111"/>
                    <a:pt x="13611" y="11574"/>
                    <a:pt x="13025" y="11574"/>
                  </a:cubicBezTo>
                  <a:lnTo>
                    <a:pt x="3612" y="11574"/>
                  </a:lnTo>
                  <a:cubicBezTo>
                    <a:pt x="3334" y="11574"/>
                    <a:pt x="3334" y="12006"/>
                    <a:pt x="3612" y="12006"/>
                  </a:cubicBezTo>
                  <a:lnTo>
                    <a:pt x="12994" y="12006"/>
                  </a:lnTo>
                  <a:cubicBezTo>
                    <a:pt x="13827" y="12006"/>
                    <a:pt x="14475" y="11327"/>
                    <a:pt x="14475" y="10525"/>
                  </a:cubicBezTo>
                  <a:lnTo>
                    <a:pt x="14475" y="1482"/>
                  </a:lnTo>
                  <a:cubicBezTo>
                    <a:pt x="14475" y="649"/>
                    <a:pt x="13827" y="1"/>
                    <a:pt x="129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2" name="Google Shape;12502;p23"/>
            <p:cNvSpPr/>
            <p:nvPr/>
          </p:nvSpPr>
          <p:spPr>
            <a:xfrm>
              <a:off x="5537175" y="3069650"/>
              <a:ext cx="22400" cy="19475"/>
            </a:xfrm>
            <a:custGeom>
              <a:avLst/>
              <a:gdLst/>
              <a:ahLst/>
              <a:cxnLst/>
              <a:rect l="l" t="t" r="r" b="b"/>
              <a:pathLst>
                <a:path w="896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9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3" name="Google Shape;12503;p23"/>
            <p:cNvSpPr/>
            <p:nvPr/>
          </p:nvSpPr>
          <p:spPr>
            <a:xfrm>
              <a:off x="5571125" y="3069650"/>
              <a:ext cx="22400" cy="19475"/>
            </a:xfrm>
            <a:custGeom>
              <a:avLst/>
              <a:gdLst/>
              <a:ahLst/>
              <a:cxnLst/>
              <a:rect l="l" t="t" r="r" b="b"/>
              <a:pathLst>
                <a:path w="896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8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4" name="Google Shape;12504;p23"/>
            <p:cNvSpPr/>
            <p:nvPr/>
          </p:nvSpPr>
          <p:spPr>
            <a:xfrm>
              <a:off x="5605075" y="3069650"/>
              <a:ext cx="22375" cy="19475"/>
            </a:xfrm>
            <a:custGeom>
              <a:avLst/>
              <a:gdLst/>
              <a:ahLst/>
              <a:cxnLst/>
              <a:rect l="l" t="t" r="r" b="b"/>
              <a:pathLst>
                <a:path w="895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8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5" name="Google Shape;12505;p23"/>
            <p:cNvSpPr/>
            <p:nvPr/>
          </p:nvSpPr>
          <p:spPr>
            <a:xfrm>
              <a:off x="5538700" y="3184600"/>
              <a:ext cx="129650" cy="10825"/>
            </a:xfrm>
            <a:custGeom>
              <a:avLst/>
              <a:gdLst/>
              <a:ahLst/>
              <a:cxnLst/>
              <a:rect l="l" t="t" r="r" b="b"/>
              <a:pathLst>
                <a:path w="5186" h="433" extrusionOk="0">
                  <a:moveTo>
                    <a:pt x="248" y="1"/>
                  </a:moveTo>
                  <a:cubicBezTo>
                    <a:pt x="1" y="32"/>
                    <a:pt x="1" y="371"/>
                    <a:pt x="248" y="433"/>
                  </a:cubicBezTo>
                  <a:lnTo>
                    <a:pt x="4939" y="433"/>
                  </a:lnTo>
                  <a:cubicBezTo>
                    <a:pt x="5186" y="371"/>
                    <a:pt x="5186" y="32"/>
                    <a:pt x="49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6" name="Google Shape;12506;p23"/>
            <p:cNvSpPr/>
            <p:nvPr/>
          </p:nvSpPr>
          <p:spPr>
            <a:xfrm>
              <a:off x="5537950" y="3216250"/>
              <a:ext cx="131950" cy="10825"/>
            </a:xfrm>
            <a:custGeom>
              <a:avLst/>
              <a:gdLst/>
              <a:ahLst/>
              <a:cxnLst/>
              <a:rect l="l" t="t" r="r" b="b"/>
              <a:pathLst>
                <a:path w="5278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4969" y="432"/>
                  </a:lnTo>
                  <a:cubicBezTo>
                    <a:pt x="5277" y="432"/>
                    <a:pt x="5277" y="0"/>
                    <a:pt x="49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7" name="Google Shape;12507;p23"/>
            <p:cNvSpPr/>
            <p:nvPr/>
          </p:nvSpPr>
          <p:spPr>
            <a:xfrm>
              <a:off x="5537950" y="3247875"/>
              <a:ext cx="294750" cy="10825"/>
            </a:xfrm>
            <a:custGeom>
              <a:avLst/>
              <a:gdLst/>
              <a:ahLst/>
              <a:cxnLst/>
              <a:rect l="l" t="t" r="r" b="b"/>
              <a:pathLst>
                <a:path w="11790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11512" y="432"/>
                  </a:lnTo>
                  <a:cubicBezTo>
                    <a:pt x="11789" y="432"/>
                    <a:pt x="11789" y="0"/>
                    <a:pt x="11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8" name="Google Shape;12508;p23"/>
            <p:cNvSpPr/>
            <p:nvPr/>
          </p:nvSpPr>
          <p:spPr>
            <a:xfrm>
              <a:off x="5537950" y="3280275"/>
              <a:ext cx="294750" cy="10050"/>
            </a:xfrm>
            <a:custGeom>
              <a:avLst/>
              <a:gdLst/>
              <a:ahLst/>
              <a:cxnLst/>
              <a:rect l="l" t="t" r="r" b="b"/>
              <a:pathLst>
                <a:path w="11790" h="402" extrusionOk="0">
                  <a:moveTo>
                    <a:pt x="278" y="1"/>
                  </a:moveTo>
                  <a:cubicBezTo>
                    <a:pt x="0" y="1"/>
                    <a:pt x="0" y="402"/>
                    <a:pt x="278" y="402"/>
                  </a:cubicBezTo>
                  <a:lnTo>
                    <a:pt x="11512" y="402"/>
                  </a:lnTo>
                  <a:cubicBezTo>
                    <a:pt x="11789" y="402"/>
                    <a:pt x="11789" y="1"/>
                    <a:pt x="1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9" name="Google Shape;12509;p23"/>
            <p:cNvSpPr/>
            <p:nvPr/>
          </p:nvSpPr>
          <p:spPr>
            <a:xfrm>
              <a:off x="5683750" y="3180625"/>
              <a:ext cx="148175" cy="50300"/>
            </a:xfrm>
            <a:custGeom>
              <a:avLst/>
              <a:gdLst/>
              <a:ahLst/>
              <a:cxnLst/>
              <a:rect l="l" t="t" r="r" b="b"/>
              <a:pathLst>
                <a:path w="5927" h="2012" extrusionOk="0">
                  <a:moveTo>
                    <a:pt x="5494" y="407"/>
                  </a:moveTo>
                  <a:lnTo>
                    <a:pt x="5494" y="1610"/>
                  </a:lnTo>
                  <a:lnTo>
                    <a:pt x="433" y="1610"/>
                  </a:lnTo>
                  <a:lnTo>
                    <a:pt x="433" y="407"/>
                  </a:lnTo>
                  <a:close/>
                  <a:moveTo>
                    <a:pt x="5741" y="1"/>
                  </a:moveTo>
                  <a:cubicBezTo>
                    <a:pt x="5731" y="1"/>
                    <a:pt x="5720" y="2"/>
                    <a:pt x="5710" y="5"/>
                  </a:cubicBezTo>
                  <a:lnTo>
                    <a:pt x="217" y="5"/>
                  </a:lnTo>
                  <a:cubicBezTo>
                    <a:pt x="94" y="5"/>
                    <a:pt x="1" y="98"/>
                    <a:pt x="1" y="191"/>
                  </a:cubicBezTo>
                  <a:lnTo>
                    <a:pt x="1" y="1826"/>
                  </a:lnTo>
                  <a:cubicBezTo>
                    <a:pt x="1" y="1919"/>
                    <a:pt x="94" y="2011"/>
                    <a:pt x="217" y="2011"/>
                  </a:cubicBezTo>
                  <a:lnTo>
                    <a:pt x="5710" y="2011"/>
                  </a:lnTo>
                  <a:cubicBezTo>
                    <a:pt x="5834" y="2011"/>
                    <a:pt x="5926" y="1919"/>
                    <a:pt x="5926" y="1826"/>
                  </a:cubicBezTo>
                  <a:lnTo>
                    <a:pt x="5926" y="191"/>
                  </a:lnTo>
                  <a:cubicBezTo>
                    <a:pt x="5926" y="108"/>
                    <a:pt x="5828" y="1"/>
                    <a:pt x="5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10" name="Google Shape;12510;p23"/>
          <p:cNvGrpSpPr/>
          <p:nvPr/>
        </p:nvGrpSpPr>
        <p:grpSpPr>
          <a:xfrm>
            <a:off x="1074163" y="2326986"/>
            <a:ext cx="362650" cy="361900"/>
            <a:chOff x="4755600" y="3014075"/>
            <a:chExt cx="362650" cy="361900"/>
          </a:xfrm>
        </p:grpSpPr>
        <p:sp>
          <p:nvSpPr>
            <p:cNvPr id="12511" name="Google Shape;12511;p23"/>
            <p:cNvSpPr/>
            <p:nvPr/>
          </p:nvSpPr>
          <p:spPr>
            <a:xfrm>
              <a:off x="4819625" y="304342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1019" y="432"/>
                  </a:moveTo>
                  <a:cubicBezTo>
                    <a:pt x="1328" y="432"/>
                    <a:pt x="1575" y="679"/>
                    <a:pt x="1575" y="988"/>
                  </a:cubicBezTo>
                  <a:cubicBezTo>
                    <a:pt x="1575" y="1142"/>
                    <a:pt x="1513" y="1265"/>
                    <a:pt x="1420" y="1389"/>
                  </a:cubicBezTo>
                  <a:cubicBezTo>
                    <a:pt x="1297" y="1481"/>
                    <a:pt x="1173" y="1543"/>
                    <a:pt x="1019" y="1543"/>
                  </a:cubicBezTo>
                  <a:cubicBezTo>
                    <a:pt x="710" y="1543"/>
                    <a:pt x="464" y="1296"/>
                    <a:pt x="464" y="988"/>
                  </a:cubicBezTo>
                  <a:cubicBezTo>
                    <a:pt x="464" y="833"/>
                    <a:pt x="525" y="710"/>
                    <a:pt x="618" y="586"/>
                  </a:cubicBezTo>
                  <a:cubicBezTo>
                    <a:pt x="710" y="494"/>
                    <a:pt x="865" y="432"/>
                    <a:pt x="1019" y="432"/>
                  </a:cubicBezTo>
                  <a:close/>
                  <a:moveTo>
                    <a:pt x="988" y="0"/>
                  </a:moveTo>
                  <a:cubicBezTo>
                    <a:pt x="464" y="0"/>
                    <a:pt x="1" y="432"/>
                    <a:pt x="1" y="988"/>
                  </a:cubicBezTo>
                  <a:cubicBezTo>
                    <a:pt x="32" y="1543"/>
                    <a:pt x="464" y="1975"/>
                    <a:pt x="988" y="1975"/>
                  </a:cubicBezTo>
                  <a:lnTo>
                    <a:pt x="1019" y="1975"/>
                  </a:lnTo>
                  <a:cubicBezTo>
                    <a:pt x="1544" y="1975"/>
                    <a:pt x="1976" y="1543"/>
                    <a:pt x="1976" y="988"/>
                  </a:cubicBezTo>
                  <a:cubicBezTo>
                    <a:pt x="1976" y="463"/>
                    <a:pt x="1544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2" name="Google Shape;12512;p23"/>
            <p:cNvSpPr/>
            <p:nvPr/>
          </p:nvSpPr>
          <p:spPr>
            <a:xfrm>
              <a:off x="4755600" y="3014075"/>
              <a:ext cx="179025" cy="361900"/>
            </a:xfrm>
            <a:custGeom>
              <a:avLst/>
              <a:gdLst/>
              <a:ahLst/>
              <a:cxnLst/>
              <a:rect l="l" t="t" r="r" b="b"/>
              <a:pathLst>
                <a:path w="7161" h="14476" extrusionOk="0">
                  <a:moveTo>
                    <a:pt x="3524" y="1"/>
                  </a:moveTo>
                  <a:cubicBezTo>
                    <a:pt x="1575" y="1"/>
                    <a:pt x="0" y="1594"/>
                    <a:pt x="31" y="3550"/>
                  </a:cubicBezTo>
                  <a:cubicBezTo>
                    <a:pt x="31" y="4137"/>
                    <a:pt x="185" y="4723"/>
                    <a:pt x="463" y="5248"/>
                  </a:cubicBezTo>
                  <a:cubicBezTo>
                    <a:pt x="502" y="5325"/>
                    <a:pt x="567" y="5357"/>
                    <a:pt x="634" y="5357"/>
                  </a:cubicBezTo>
                  <a:cubicBezTo>
                    <a:pt x="783" y="5357"/>
                    <a:pt x="940" y="5202"/>
                    <a:pt x="833" y="5032"/>
                  </a:cubicBezTo>
                  <a:cubicBezTo>
                    <a:pt x="586" y="4569"/>
                    <a:pt x="463" y="4075"/>
                    <a:pt x="463" y="3550"/>
                  </a:cubicBezTo>
                  <a:cubicBezTo>
                    <a:pt x="463" y="1822"/>
                    <a:pt x="1852" y="402"/>
                    <a:pt x="3580" y="402"/>
                  </a:cubicBezTo>
                  <a:cubicBezTo>
                    <a:pt x="5339" y="433"/>
                    <a:pt x="6728" y="1822"/>
                    <a:pt x="6759" y="3581"/>
                  </a:cubicBezTo>
                  <a:cubicBezTo>
                    <a:pt x="6759" y="4970"/>
                    <a:pt x="5833" y="6174"/>
                    <a:pt x="4506" y="6575"/>
                  </a:cubicBezTo>
                  <a:cubicBezTo>
                    <a:pt x="4413" y="6606"/>
                    <a:pt x="4352" y="6667"/>
                    <a:pt x="4352" y="6791"/>
                  </a:cubicBezTo>
                  <a:lnTo>
                    <a:pt x="4352" y="9754"/>
                  </a:lnTo>
                  <a:lnTo>
                    <a:pt x="3920" y="10062"/>
                  </a:lnTo>
                  <a:cubicBezTo>
                    <a:pt x="3796" y="10155"/>
                    <a:pt x="3796" y="10309"/>
                    <a:pt x="3920" y="10402"/>
                  </a:cubicBezTo>
                  <a:lnTo>
                    <a:pt x="4352" y="10741"/>
                  </a:lnTo>
                  <a:lnTo>
                    <a:pt x="4352" y="10865"/>
                  </a:lnTo>
                  <a:lnTo>
                    <a:pt x="3920" y="11173"/>
                  </a:lnTo>
                  <a:cubicBezTo>
                    <a:pt x="3858" y="11235"/>
                    <a:pt x="3827" y="11297"/>
                    <a:pt x="3827" y="11358"/>
                  </a:cubicBezTo>
                  <a:cubicBezTo>
                    <a:pt x="3827" y="11420"/>
                    <a:pt x="3858" y="11482"/>
                    <a:pt x="3920" y="11513"/>
                  </a:cubicBezTo>
                  <a:lnTo>
                    <a:pt x="4352" y="11852"/>
                  </a:lnTo>
                  <a:lnTo>
                    <a:pt x="4352" y="12963"/>
                  </a:lnTo>
                  <a:lnTo>
                    <a:pt x="3611" y="13920"/>
                  </a:lnTo>
                  <a:lnTo>
                    <a:pt x="2839" y="12932"/>
                  </a:lnTo>
                  <a:lnTo>
                    <a:pt x="2839" y="6760"/>
                  </a:lnTo>
                  <a:cubicBezTo>
                    <a:pt x="2839" y="6667"/>
                    <a:pt x="2778" y="6606"/>
                    <a:pt x="2685" y="6575"/>
                  </a:cubicBezTo>
                  <a:cubicBezTo>
                    <a:pt x="2253" y="6421"/>
                    <a:pt x="1852" y="6205"/>
                    <a:pt x="1512" y="5896"/>
                  </a:cubicBezTo>
                  <a:cubicBezTo>
                    <a:pt x="1468" y="5858"/>
                    <a:pt x="1422" y="5842"/>
                    <a:pt x="1378" y="5842"/>
                  </a:cubicBezTo>
                  <a:cubicBezTo>
                    <a:pt x="1204" y="5842"/>
                    <a:pt x="1062" y="6088"/>
                    <a:pt x="1235" y="6235"/>
                  </a:cubicBezTo>
                  <a:cubicBezTo>
                    <a:pt x="1574" y="6544"/>
                    <a:pt x="1975" y="6760"/>
                    <a:pt x="2407" y="6914"/>
                  </a:cubicBezTo>
                  <a:lnTo>
                    <a:pt x="2407" y="13025"/>
                  </a:lnTo>
                  <a:cubicBezTo>
                    <a:pt x="2407" y="13056"/>
                    <a:pt x="2438" y="13118"/>
                    <a:pt x="2469" y="13148"/>
                  </a:cubicBezTo>
                  <a:lnTo>
                    <a:pt x="3457" y="14383"/>
                  </a:lnTo>
                  <a:cubicBezTo>
                    <a:pt x="3487" y="14445"/>
                    <a:pt x="3549" y="14475"/>
                    <a:pt x="3611" y="14475"/>
                  </a:cubicBezTo>
                  <a:cubicBezTo>
                    <a:pt x="3673" y="14475"/>
                    <a:pt x="3734" y="14445"/>
                    <a:pt x="3796" y="14383"/>
                  </a:cubicBezTo>
                  <a:lnTo>
                    <a:pt x="4722" y="13148"/>
                  </a:lnTo>
                  <a:cubicBezTo>
                    <a:pt x="4753" y="13118"/>
                    <a:pt x="4784" y="13056"/>
                    <a:pt x="4784" y="13025"/>
                  </a:cubicBezTo>
                  <a:lnTo>
                    <a:pt x="4753" y="11760"/>
                  </a:lnTo>
                  <a:cubicBezTo>
                    <a:pt x="4753" y="11667"/>
                    <a:pt x="4722" y="11605"/>
                    <a:pt x="4660" y="11574"/>
                  </a:cubicBezTo>
                  <a:lnTo>
                    <a:pt x="4352" y="11358"/>
                  </a:lnTo>
                  <a:lnTo>
                    <a:pt x="4660" y="11142"/>
                  </a:lnTo>
                  <a:cubicBezTo>
                    <a:pt x="4722" y="11081"/>
                    <a:pt x="4753" y="11019"/>
                    <a:pt x="4753" y="10957"/>
                  </a:cubicBezTo>
                  <a:lnTo>
                    <a:pt x="4753" y="10649"/>
                  </a:lnTo>
                  <a:cubicBezTo>
                    <a:pt x="4753" y="10556"/>
                    <a:pt x="4722" y="10494"/>
                    <a:pt x="4660" y="10463"/>
                  </a:cubicBezTo>
                  <a:lnTo>
                    <a:pt x="4352" y="10247"/>
                  </a:lnTo>
                  <a:lnTo>
                    <a:pt x="4660" y="10001"/>
                  </a:lnTo>
                  <a:cubicBezTo>
                    <a:pt x="4722" y="9970"/>
                    <a:pt x="4753" y="9908"/>
                    <a:pt x="4753" y="9846"/>
                  </a:cubicBezTo>
                  <a:lnTo>
                    <a:pt x="4753" y="6945"/>
                  </a:lnTo>
                  <a:cubicBezTo>
                    <a:pt x="5432" y="6698"/>
                    <a:pt x="5987" y="6266"/>
                    <a:pt x="6419" y="5711"/>
                  </a:cubicBezTo>
                  <a:cubicBezTo>
                    <a:pt x="6913" y="5093"/>
                    <a:pt x="7160" y="4353"/>
                    <a:pt x="7160" y="3550"/>
                  </a:cubicBezTo>
                  <a:cubicBezTo>
                    <a:pt x="7129" y="1606"/>
                    <a:pt x="5524" y="1"/>
                    <a:pt x="3580" y="1"/>
                  </a:cubicBezTo>
                  <a:cubicBezTo>
                    <a:pt x="3561" y="1"/>
                    <a:pt x="3543" y="1"/>
                    <a:pt x="3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3" name="Google Shape;12513;p23"/>
            <p:cNvSpPr/>
            <p:nvPr/>
          </p:nvSpPr>
          <p:spPr>
            <a:xfrm>
              <a:off x="4953100" y="3048825"/>
              <a:ext cx="165150" cy="137350"/>
            </a:xfrm>
            <a:custGeom>
              <a:avLst/>
              <a:gdLst/>
              <a:ahLst/>
              <a:cxnLst/>
              <a:rect l="l" t="t" r="r" b="b"/>
              <a:pathLst>
                <a:path w="6606" h="5494" extrusionOk="0">
                  <a:moveTo>
                    <a:pt x="5371" y="0"/>
                  </a:moveTo>
                  <a:cubicBezTo>
                    <a:pt x="5093" y="0"/>
                    <a:pt x="5093" y="432"/>
                    <a:pt x="5371" y="432"/>
                  </a:cubicBezTo>
                  <a:lnTo>
                    <a:pt x="5463" y="432"/>
                  </a:lnTo>
                  <a:cubicBezTo>
                    <a:pt x="5834" y="432"/>
                    <a:pt x="6142" y="741"/>
                    <a:pt x="6173" y="1111"/>
                  </a:cubicBezTo>
                  <a:lnTo>
                    <a:pt x="6173" y="4382"/>
                  </a:lnTo>
                  <a:cubicBezTo>
                    <a:pt x="6142" y="4753"/>
                    <a:pt x="5834" y="5092"/>
                    <a:pt x="5463" y="5092"/>
                  </a:cubicBezTo>
                  <a:lnTo>
                    <a:pt x="2285" y="5092"/>
                  </a:lnTo>
                  <a:cubicBezTo>
                    <a:pt x="1914" y="5092"/>
                    <a:pt x="1606" y="4753"/>
                    <a:pt x="1606" y="4382"/>
                  </a:cubicBezTo>
                  <a:lnTo>
                    <a:pt x="1606" y="3086"/>
                  </a:lnTo>
                  <a:cubicBezTo>
                    <a:pt x="1606" y="3055"/>
                    <a:pt x="1575" y="2994"/>
                    <a:pt x="1544" y="2963"/>
                  </a:cubicBezTo>
                  <a:lnTo>
                    <a:pt x="711" y="1913"/>
                  </a:lnTo>
                  <a:lnTo>
                    <a:pt x="1390" y="1913"/>
                  </a:lnTo>
                  <a:cubicBezTo>
                    <a:pt x="1513" y="1913"/>
                    <a:pt x="1606" y="1821"/>
                    <a:pt x="1606" y="1728"/>
                  </a:cubicBezTo>
                  <a:lnTo>
                    <a:pt x="1606" y="1142"/>
                  </a:lnTo>
                  <a:cubicBezTo>
                    <a:pt x="1606" y="741"/>
                    <a:pt x="1914" y="432"/>
                    <a:pt x="2285" y="432"/>
                  </a:cubicBezTo>
                  <a:lnTo>
                    <a:pt x="4291" y="432"/>
                  </a:lnTo>
                  <a:cubicBezTo>
                    <a:pt x="4568" y="432"/>
                    <a:pt x="4568" y="31"/>
                    <a:pt x="4291" y="31"/>
                  </a:cubicBezTo>
                  <a:lnTo>
                    <a:pt x="2315" y="31"/>
                  </a:lnTo>
                  <a:cubicBezTo>
                    <a:pt x="1698" y="31"/>
                    <a:pt x="1204" y="525"/>
                    <a:pt x="1204" y="1142"/>
                  </a:cubicBezTo>
                  <a:lnTo>
                    <a:pt x="1204" y="1512"/>
                  </a:lnTo>
                  <a:lnTo>
                    <a:pt x="248" y="1512"/>
                  </a:lnTo>
                  <a:cubicBezTo>
                    <a:pt x="93" y="1543"/>
                    <a:pt x="1" y="1728"/>
                    <a:pt x="93" y="1883"/>
                  </a:cubicBezTo>
                  <a:lnTo>
                    <a:pt x="1173" y="3179"/>
                  </a:lnTo>
                  <a:lnTo>
                    <a:pt x="1173" y="4382"/>
                  </a:lnTo>
                  <a:cubicBezTo>
                    <a:pt x="1173" y="5000"/>
                    <a:pt x="1698" y="5493"/>
                    <a:pt x="2315" y="5493"/>
                  </a:cubicBezTo>
                  <a:lnTo>
                    <a:pt x="5463" y="5493"/>
                  </a:lnTo>
                  <a:cubicBezTo>
                    <a:pt x="6081" y="5493"/>
                    <a:pt x="6605" y="5000"/>
                    <a:pt x="6605" y="4382"/>
                  </a:cubicBezTo>
                  <a:lnTo>
                    <a:pt x="6605" y="1142"/>
                  </a:lnTo>
                  <a:cubicBezTo>
                    <a:pt x="6605" y="525"/>
                    <a:pt x="6081" y="31"/>
                    <a:pt x="5463" y="31"/>
                  </a:cubicBezTo>
                  <a:lnTo>
                    <a:pt x="5463" y="0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4" name="Google Shape;12514;p23"/>
            <p:cNvSpPr/>
            <p:nvPr/>
          </p:nvSpPr>
          <p:spPr>
            <a:xfrm>
              <a:off x="5014050" y="3087400"/>
              <a:ext cx="29350" cy="10825"/>
            </a:xfrm>
            <a:custGeom>
              <a:avLst/>
              <a:gdLst/>
              <a:ahLst/>
              <a:cxnLst/>
              <a:rect l="l" t="t" r="r" b="b"/>
              <a:pathLst>
                <a:path w="1174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896" y="432"/>
                  </a:lnTo>
                  <a:cubicBezTo>
                    <a:pt x="1174" y="432"/>
                    <a:pt x="1174" y="0"/>
                    <a:pt x="8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5" name="Google Shape;12515;p23"/>
            <p:cNvSpPr/>
            <p:nvPr/>
          </p:nvSpPr>
          <p:spPr>
            <a:xfrm>
              <a:off x="5014050" y="3112075"/>
              <a:ext cx="68700" cy="10825"/>
            </a:xfrm>
            <a:custGeom>
              <a:avLst/>
              <a:gdLst/>
              <a:ahLst/>
              <a:cxnLst/>
              <a:rect l="l" t="t" r="r" b="b"/>
              <a:pathLst>
                <a:path w="2748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2532" y="433"/>
                  </a:lnTo>
                  <a:cubicBezTo>
                    <a:pt x="2655" y="433"/>
                    <a:pt x="2748" y="340"/>
                    <a:pt x="2748" y="217"/>
                  </a:cubicBezTo>
                  <a:cubicBezTo>
                    <a:pt x="2748" y="93"/>
                    <a:pt x="2655" y="1"/>
                    <a:pt x="25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6" name="Google Shape;12516;p23"/>
            <p:cNvSpPr/>
            <p:nvPr/>
          </p:nvSpPr>
          <p:spPr>
            <a:xfrm>
              <a:off x="5014050" y="3136775"/>
              <a:ext cx="29350" cy="10825"/>
            </a:xfrm>
            <a:custGeom>
              <a:avLst/>
              <a:gdLst/>
              <a:ahLst/>
              <a:cxnLst/>
              <a:rect l="l" t="t" r="r" b="b"/>
              <a:pathLst>
                <a:path w="1174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896" y="432"/>
                  </a:lnTo>
                  <a:cubicBezTo>
                    <a:pt x="1174" y="432"/>
                    <a:pt x="1174" y="0"/>
                    <a:pt x="8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7" name="Google Shape;12517;p23"/>
            <p:cNvSpPr/>
            <p:nvPr/>
          </p:nvSpPr>
          <p:spPr>
            <a:xfrm>
              <a:off x="5052625" y="3087400"/>
              <a:ext cx="31675" cy="10825"/>
            </a:xfrm>
            <a:custGeom>
              <a:avLst/>
              <a:gdLst/>
              <a:ahLst/>
              <a:cxnLst/>
              <a:rect l="l" t="t" r="r" b="b"/>
              <a:pathLst>
                <a:path w="1267" h="433" extrusionOk="0">
                  <a:moveTo>
                    <a:pt x="186" y="0"/>
                  </a:moveTo>
                  <a:cubicBezTo>
                    <a:pt x="94" y="0"/>
                    <a:pt x="1" y="93"/>
                    <a:pt x="1" y="216"/>
                  </a:cubicBezTo>
                  <a:cubicBezTo>
                    <a:pt x="1" y="340"/>
                    <a:pt x="94" y="432"/>
                    <a:pt x="186" y="432"/>
                  </a:cubicBezTo>
                  <a:lnTo>
                    <a:pt x="989" y="432"/>
                  </a:lnTo>
                  <a:cubicBezTo>
                    <a:pt x="1266" y="432"/>
                    <a:pt x="1266" y="0"/>
                    <a:pt x="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8" name="Google Shape;12518;p23"/>
            <p:cNvSpPr/>
            <p:nvPr/>
          </p:nvSpPr>
          <p:spPr>
            <a:xfrm>
              <a:off x="4892925" y="3169225"/>
              <a:ext cx="209875" cy="205975"/>
            </a:xfrm>
            <a:custGeom>
              <a:avLst/>
              <a:gdLst/>
              <a:ahLst/>
              <a:cxnLst/>
              <a:rect l="l" t="t" r="r" b="b"/>
              <a:pathLst>
                <a:path w="8395" h="8239" extrusionOk="0">
                  <a:moveTo>
                    <a:pt x="1967" y="1"/>
                  </a:moveTo>
                  <a:cubicBezTo>
                    <a:pt x="1850" y="1"/>
                    <a:pt x="1729" y="103"/>
                    <a:pt x="1729" y="245"/>
                  </a:cubicBezTo>
                  <a:lnTo>
                    <a:pt x="1729" y="1912"/>
                  </a:lnTo>
                  <a:lnTo>
                    <a:pt x="1297" y="1912"/>
                  </a:lnTo>
                  <a:cubicBezTo>
                    <a:pt x="587" y="1912"/>
                    <a:pt x="1" y="2498"/>
                    <a:pt x="31" y="3177"/>
                  </a:cubicBezTo>
                  <a:lnTo>
                    <a:pt x="31" y="6973"/>
                  </a:lnTo>
                  <a:cubicBezTo>
                    <a:pt x="1" y="7652"/>
                    <a:pt x="587" y="8239"/>
                    <a:pt x="1297" y="8239"/>
                  </a:cubicBezTo>
                  <a:lnTo>
                    <a:pt x="3673" y="8239"/>
                  </a:lnTo>
                  <a:cubicBezTo>
                    <a:pt x="3797" y="8239"/>
                    <a:pt x="3889" y="8146"/>
                    <a:pt x="3889" y="8023"/>
                  </a:cubicBezTo>
                  <a:cubicBezTo>
                    <a:pt x="3889" y="7899"/>
                    <a:pt x="3797" y="7807"/>
                    <a:pt x="3673" y="7807"/>
                  </a:cubicBezTo>
                  <a:lnTo>
                    <a:pt x="1297" y="7807"/>
                  </a:lnTo>
                  <a:cubicBezTo>
                    <a:pt x="803" y="7807"/>
                    <a:pt x="433" y="7436"/>
                    <a:pt x="433" y="6973"/>
                  </a:cubicBezTo>
                  <a:lnTo>
                    <a:pt x="433" y="3177"/>
                  </a:lnTo>
                  <a:cubicBezTo>
                    <a:pt x="433" y="2714"/>
                    <a:pt x="803" y="2344"/>
                    <a:pt x="1297" y="2344"/>
                  </a:cubicBezTo>
                  <a:lnTo>
                    <a:pt x="1945" y="2344"/>
                  </a:lnTo>
                  <a:cubicBezTo>
                    <a:pt x="2068" y="2344"/>
                    <a:pt x="2161" y="2251"/>
                    <a:pt x="2161" y="2128"/>
                  </a:cubicBezTo>
                  <a:lnTo>
                    <a:pt x="2161" y="801"/>
                  </a:lnTo>
                  <a:lnTo>
                    <a:pt x="3395" y="2282"/>
                  </a:lnTo>
                  <a:cubicBezTo>
                    <a:pt x="3426" y="2313"/>
                    <a:pt x="3488" y="2344"/>
                    <a:pt x="3550" y="2344"/>
                  </a:cubicBezTo>
                  <a:lnTo>
                    <a:pt x="7130" y="2344"/>
                  </a:lnTo>
                  <a:cubicBezTo>
                    <a:pt x="7593" y="2344"/>
                    <a:pt x="7963" y="2714"/>
                    <a:pt x="7963" y="3177"/>
                  </a:cubicBezTo>
                  <a:lnTo>
                    <a:pt x="7963" y="6973"/>
                  </a:lnTo>
                  <a:cubicBezTo>
                    <a:pt x="7963" y="7436"/>
                    <a:pt x="7593" y="7807"/>
                    <a:pt x="7130" y="7807"/>
                  </a:cubicBezTo>
                  <a:lnTo>
                    <a:pt x="4753" y="7807"/>
                  </a:lnTo>
                  <a:cubicBezTo>
                    <a:pt x="4630" y="7807"/>
                    <a:pt x="4537" y="7899"/>
                    <a:pt x="4537" y="8023"/>
                  </a:cubicBezTo>
                  <a:cubicBezTo>
                    <a:pt x="4537" y="8146"/>
                    <a:pt x="4630" y="8239"/>
                    <a:pt x="4753" y="8239"/>
                  </a:cubicBezTo>
                  <a:lnTo>
                    <a:pt x="7130" y="8239"/>
                  </a:lnTo>
                  <a:cubicBezTo>
                    <a:pt x="7809" y="8239"/>
                    <a:pt x="8395" y="7652"/>
                    <a:pt x="8395" y="6973"/>
                  </a:cubicBezTo>
                  <a:lnTo>
                    <a:pt x="8395" y="3177"/>
                  </a:lnTo>
                  <a:cubicBezTo>
                    <a:pt x="8395" y="2498"/>
                    <a:pt x="7809" y="1912"/>
                    <a:pt x="7130" y="1912"/>
                  </a:cubicBezTo>
                  <a:lnTo>
                    <a:pt x="3673" y="1912"/>
                  </a:lnTo>
                  <a:lnTo>
                    <a:pt x="2130" y="91"/>
                  </a:lnTo>
                  <a:cubicBezTo>
                    <a:pt x="2088" y="28"/>
                    <a:pt x="2028" y="1"/>
                    <a:pt x="19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9" name="Google Shape;12519;p23"/>
            <p:cNvSpPr/>
            <p:nvPr/>
          </p:nvSpPr>
          <p:spPr>
            <a:xfrm>
              <a:off x="4972400" y="3261725"/>
              <a:ext cx="94150" cy="10100"/>
            </a:xfrm>
            <a:custGeom>
              <a:avLst/>
              <a:gdLst/>
              <a:ahLst/>
              <a:cxnLst/>
              <a:rect l="l" t="t" r="r" b="b"/>
              <a:pathLst>
                <a:path w="3766" h="404" extrusionOk="0">
                  <a:moveTo>
                    <a:pt x="3488" y="0"/>
                  </a:moveTo>
                  <a:cubicBezTo>
                    <a:pt x="3478" y="0"/>
                    <a:pt x="3467" y="1"/>
                    <a:pt x="3457" y="2"/>
                  </a:cubicBezTo>
                  <a:lnTo>
                    <a:pt x="309" y="2"/>
                  </a:lnTo>
                  <a:cubicBezTo>
                    <a:pt x="0" y="2"/>
                    <a:pt x="0" y="403"/>
                    <a:pt x="309" y="403"/>
                  </a:cubicBezTo>
                  <a:lnTo>
                    <a:pt x="3457" y="403"/>
                  </a:lnTo>
                  <a:cubicBezTo>
                    <a:pt x="3755" y="403"/>
                    <a:pt x="3765" y="0"/>
                    <a:pt x="34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0" name="Google Shape;12520;p23"/>
            <p:cNvSpPr/>
            <p:nvPr/>
          </p:nvSpPr>
          <p:spPr>
            <a:xfrm>
              <a:off x="4930725" y="3290300"/>
              <a:ext cx="52500" cy="10825"/>
            </a:xfrm>
            <a:custGeom>
              <a:avLst/>
              <a:gdLst/>
              <a:ahLst/>
              <a:cxnLst/>
              <a:rect l="l" t="t" r="r" b="b"/>
              <a:pathLst>
                <a:path w="2100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lnTo>
                    <a:pt x="1791" y="433"/>
                  </a:lnTo>
                  <a:cubicBezTo>
                    <a:pt x="2099" y="433"/>
                    <a:pt x="2099" y="1"/>
                    <a:pt x="17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1" name="Google Shape;12521;p23"/>
            <p:cNvSpPr/>
            <p:nvPr/>
          </p:nvSpPr>
          <p:spPr>
            <a:xfrm>
              <a:off x="4995550" y="3290300"/>
              <a:ext cx="71000" cy="10825"/>
            </a:xfrm>
            <a:custGeom>
              <a:avLst/>
              <a:gdLst/>
              <a:ahLst/>
              <a:cxnLst/>
              <a:rect l="l" t="t" r="r" b="b"/>
              <a:pathLst>
                <a:path w="2840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2531" y="433"/>
                  </a:lnTo>
                  <a:cubicBezTo>
                    <a:pt x="2839" y="433"/>
                    <a:pt x="2839" y="1"/>
                    <a:pt x="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2" name="Google Shape;12522;p23"/>
            <p:cNvSpPr/>
            <p:nvPr/>
          </p:nvSpPr>
          <p:spPr>
            <a:xfrm>
              <a:off x="4930725" y="3318850"/>
              <a:ext cx="135825" cy="10825"/>
            </a:xfrm>
            <a:custGeom>
              <a:avLst/>
              <a:gdLst/>
              <a:ahLst/>
              <a:cxnLst/>
              <a:rect l="l" t="t" r="r" b="b"/>
              <a:pathLst>
                <a:path w="5433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lnTo>
                    <a:pt x="5124" y="433"/>
                  </a:lnTo>
                  <a:cubicBezTo>
                    <a:pt x="5432" y="433"/>
                    <a:pt x="5432" y="1"/>
                    <a:pt x="51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3" name="Google Shape;12523;p23"/>
            <p:cNvSpPr/>
            <p:nvPr/>
          </p:nvSpPr>
          <p:spPr>
            <a:xfrm>
              <a:off x="4930725" y="3261725"/>
              <a:ext cx="31650" cy="10100"/>
            </a:xfrm>
            <a:custGeom>
              <a:avLst/>
              <a:gdLst/>
              <a:ahLst/>
              <a:cxnLst/>
              <a:rect l="l" t="t" r="r" b="b"/>
              <a:pathLst>
                <a:path w="1266" h="404" extrusionOk="0">
                  <a:moveTo>
                    <a:pt x="1016" y="0"/>
                  </a:moveTo>
                  <a:cubicBezTo>
                    <a:pt x="1007" y="0"/>
                    <a:pt x="998" y="1"/>
                    <a:pt x="988" y="2"/>
                  </a:cubicBezTo>
                  <a:lnTo>
                    <a:pt x="279" y="2"/>
                  </a:lnTo>
                  <a:cubicBezTo>
                    <a:pt x="1" y="2"/>
                    <a:pt x="1" y="403"/>
                    <a:pt x="279" y="403"/>
                  </a:cubicBezTo>
                  <a:lnTo>
                    <a:pt x="988" y="403"/>
                  </a:lnTo>
                  <a:cubicBezTo>
                    <a:pt x="1257" y="403"/>
                    <a:pt x="1266" y="0"/>
                    <a:pt x="1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24" name="Google Shape;12524;p23"/>
          <p:cNvGrpSpPr/>
          <p:nvPr/>
        </p:nvGrpSpPr>
        <p:grpSpPr>
          <a:xfrm>
            <a:off x="2502013" y="2882868"/>
            <a:ext cx="362650" cy="361875"/>
            <a:chOff x="2498825" y="3014100"/>
            <a:chExt cx="362650" cy="361875"/>
          </a:xfrm>
        </p:grpSpPr>
        <p:sp>
          <p:nvSpPr>
            <p:cNvPr id="12525" name="Google Shape;12525;p23"/>
            <p:cNvSpPr/>
            <p:nvPr/>
          </p:nvSpPr>
          <p:spPr>
            <a:xfrm>
              <a:off x="2534625" y="3297625"/>
              <a:ext cx="54450" cy="54825"/>
            </a:xfrm>
            <a:custGeom>
              <a:avLst/>
              <a:gdLst/>
              <a:ahLst/>
              <a:cxnLst/>
              <a:rect l="l" t="t" r="r" b="b"/>
              <a:pathLst>
                <a:path w="2178" h="2193" extrusionOk="0">
                  <a:moveTo>
                    <a:pt x="1099" y="726"/>
                  </a:moveTo>
                  <a:lnTo>
                    <a:pt x="1346" y="1251"/>
                  </a:lnTo>
                  <a:lnTo>
                    <a:pt x="852" y="1251"/>
                  </a:lnTo>
                  <a:lnTo>
                    <a:pt x="1099" y="726"/>
                  </a:lnTo>
                  <a:close/>
                  <a:moveTo>
                    <a:pt x="1099" y="1"/>
                  </a:moveTo>
                  <a:cubicBezTo>
                    <a:pt x="1022" y="1"/>
                    <a:pt x="945" y="47"/>
                    <a:pt x="914" y="140"/>
                  </a:cubicBezTo>
                  <a:lnTo>
                    <a:pt x="80" y="1899"/>
                  </a:lnTo>
                  <a:cubicBezTo>
                    <a:pt x="1" y="2058"/>
                    <a:pt x="140" y="2192"/>
                    <a:pt x="281" y="2192"/>
                  </a:cubicBezTo>
                  <a:cubicBezTo>
                    <a:pt x="359" y="2192"/>
                    <a:pt x="438" y="2152"/>
                    <a:pt x="482" y="2053"/>
                  </a:cubicBezTo>
                  <a:lnTo>
                    <a:pt x="667" y="1683"/>
                  </a:lnTo>
                  <a:lnTo>
                    <a:pt x="1531" y="1683"/>
                  </a:lnTo>
                  <a:lnTo>
                    <a:pt x="1716" y="2053"/>
                  </a:lnTo>
                  <a:cubicBezTo>
                    <a:pt x="1760" y="2152"/>
                    <a:pt x="1835" y="2192"/>
                    <a:pt x="1909" y="2192"/>
                  </a:cubicBezTo>
                  <a:cubicBezTo>
                    <a:pt x="2044" y="2192"/>
                    <a:pt x="2177" y="2058"/>
                    <a:pt x="2117" y="1899"/>
                  </a:cubicBezTo>
                  <a:lnTo>
                    <a:pt x="1284" y="140"/>
                  </a:lnTo>
                  <a:cubicBezTo>
                    <a:pt x="1253" y="47"/>
                    <a:pt x="1176" y="1"/>
                    <a:pt x="1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6" name="Google Shape;12526;p23"/>
            <p:cNvSpPr/>
            <p:nvPr/>
          </p:nvSpPr>
          <p:spPr>
            <a:xfrm>
              <a:off x="2597575" y="3297250"/>
              <a:ext cx="55575" cy="54800"/>
            </a:xfrm>
            <a:custGeom>
              <a:avLst/>
              <a:gdLst/>
              <a:ahLst/>
              <a:cxnLst/>
              <a:rect l="l" t="t" r="r" b="b"/>
              <a:pathLst>
                <a:path w="2223" h="2192" extrusionOk="0">
                  <a:moveTo>
                    <a:pt x="834" y="402"/>
                  </a:moveTo>
                  <a:cubicBezTo>
                    <a:pt x="1667" y="494"/>
                    <a:pt x="1667" y="1729"/>
                    <a:pt x="834" y="1791"/>
                  </a:cubicBezTo>
                  <a:lnTo>
                    <a:pt x="433" y="1791"/>
                  </a:lnTo>
                  <a:lnTo>
                    <a:pt x="433" y="402"/>
                  </a:lnTo>
                  <a:close/>
                  <a:moveTo>
                    <a:pt x="217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2007"/>
                  </a:lnTo>
                  <a:cubicBezTo>
                    <a:pt x="0" y="2099"/>
                    <a:pt x="93" y="2192"/>
                    <a:pt x="217" y="2192"/>
                  </a:cubicBezTo>
                  <a:lnTo>
                    <a:pt x="834" y="2192"/>
                  </a:lnTo>
                  <a:cubicBezTo>
                    <a:pt x="2223" y="2130"/>
                    <a:pt x="2223" y="62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7" name="Google Shape;12527;p23"/>
            <p:cNvSpPr/>
            <p:nvPr/>
          </p:nvSpPr>
          <p:spPr>
            <a:xfrm>
              <a:off x="2711300" y="3171500"/>
              <a:ext cx="54450" cy="54800"/>
            </a:xfrm>
            <a:custGeom>
              <a:avLst/>
              <a:gdLst/>
              <a:ahLst/>
              <a:cxnLst/>
              <a:rect l="l" t="t" r="r" b="b"/>
              <a:pathLst>
                <a:path w="2178" h="2192" extrusionOk="0">
                  <a:moveTo>
                    <a:pt x="1099" y="741"/>
                  </a:moveTo>
                  <a:lnTo>
                    <a:pt x="1346" y="1235"/>
                  </a:lnTo>
                  <a:lnTo>
                    <a:pt x="852" y="1235"/>
                  </a:lnTo>
                  <a:lnTo>
                    <a:pt x="1099" y="741"/>
                  </a:lnTo>
                  <a:close/>
                  <a:moveTo>
                    <a:pt x="1099" y="0"/>
                  </a:moveTo>
                  <a:cubicBezTo>
                    <a:pt x="1007" y="0"/>
                    <a:pt x="945" y="62"/>
                    <a:pt x="914" y="124"/>
                  </a:cubicBezTo>
                  <a:lnTo>
                    <a:pt x="81" y="1883"/>
                  </a:lnTo>
                  <a:cubicBezTo>
                    <a:pt x="1" y="2063"/>
                    <a:pt x="142" y="2192"/>
                    <a:pt x="285" y="2192"/>
                  </a:cubicBezTo>
                  <a:cubicBezTo>
                    <a:pt x="361" y="2192"/>
                    <a:pt x="439" y="2154"/>
                    <a:pt x="482" y="2068"/>
                  </a:cubicBezTo>
                  <a:lnTo>
                    <a:pt x="667" y="1697"/>
                  </a:lnTo>
                  <a:lnTo>
                    <a:pt x="1531" y="1697"/>
                  </a:lnTo>
                  <a:lnTo>
                    <a:pt x="1716" y="2068"/>
                  </a:lnTo>
                  <a:cubicBezTo>
                    <a:pt x="1760" y="2154"/>
                    <a:pt x="1833" y="2192"/>
                    <a:pt x="1906" y="2192"/>
                  </a:cubicBezTo>
                  <a:cubicBezTo>
                    <a:pt x="2042" y="2192"/>
                    <a:pt x="2178" y="2063"/>
                    <a:pt x="2118" y="1883"/>
                  </a:cubicBezTo>
                  <a:lnTo>
                    <a:pt x="1284" y="124"/>
                  </a:lnTo>
                  <a:cubicBezTo>
                    <a:pt x="1254" y="62"/>
                    <a:pt x="1192" y="0"/>
                    <a:pt x="1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8" name="Google Shape;12528;p23"/>
            <p:cNvSpPr/>
            <p:nvPr/>
          </p:nvSpPr>
          <p:spPr>
            <a:xfrm>
              <a:off x="2774250" y="3171500"/>
              <a:ext cx="57125" cy="54800"/>
            </a:xfrm>
            <a:custGeom>
              <a:avLst/>
              <a:gdLst/>
              <a:ahLst/>
              <a:cxnLst/>
              <a:rect l="l" t="t" r="r" b="b"/>
              <a:pathLst>
                <a:path w="2285" h="2192" extrusionOk="0">
                  <a:moveTo>
                    <a:pt x="803" y="401"/>
                  </a:moveTo>
                  <a:cubicBezTo>
                    <a:pt x="1729" y="401"/>
                    <a:pt x="1729" y="1759"/>
                    <a:pt x="803" y="1759"/>
                  </a:cubicBezTo>
                  <a:lnTo>
                    <a:pt x="433" y="1759"/>
                  </a:lnTo>
                  <a:lnTo>
                    <a:pt x="433" y="401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185"/>
                  </a:cubicBezTo>
                  <a:lnTo>
                    <a:pt x="1" y="1975"/>
                  </a:lnTo>
                  <a:cubicBezTo>
                    <a:pt x="1" y="2099"/>
                    <a:pt x="93" y="2191"/>
                    <a:pt x="217" y="2191"/>
                  </a:cubicBezTo>
                  <a:lnTo>
                    <a:pt x="834" y="2191"/>
                  </a:lnTo>
                  <a:cubicBezTo>
                    <a:pt x="2285" y="2191"/>
                    <a:pt x="2285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9" name="Google Shape;12529;p23"/>
            <p:cNvSpPr/>
            <p:nvPr/>
          </p:nvSpPr>
          <p:spPr>
            <a:xfrm>
              <a:off x="2673950" y="3014100"/>
              <a:ext cx="187525" cy="239200"/>
            </a:xfrm>
            <a:custGeom>
              <a:avLst/>
              <a:gdLst/>
              <a:ahLst/>
              <a:cxnLst/>
              <a:rect l="l" t="t" r="r" b="b"/>
              <a:pathLst>
                <a:path w="7501" h="9568" extrusionOk="0">
                  <a:moveTo>
                    <a:pt x="1482" y="0"/>
                  </a:moveTo>
                  <a:cubicBezTo>
                    <a:pt x="680" y="0"/>
                    <a:pt x="1" y="648"/>
                    <a:pt x="1" y="1482"/>
                  </a:cubicBezTo>
                  <a:lnTo>
                    <a:pt x="1" y="8086"/>
                  </a:lnTo>
                  <a:cubicBezTo>
                    <a:pt x="1" y="8919"/>
                    <a:pt x="680" y="9567"/>
                    <a:pt x="1482" y="9567"/>
                  </a:cubicBezTo>
                  <a:lnTo>
                    <a:pt x="4476" y="9567"/>
                  </a:lnTo>
                  <a:cubicBezTo>
                    <a:pt x="4754" y="9567"/>
                    <a:pt x="4754" y="9135"/>
                    <a:pt x="4476" y="9135"/>
                  </a:cubicBezTo>
                  <a:lnTo>
                    <a:pt x="1482" y="9135"/>
                  </a:lnTo>
                  <a:cubicBezTo>
                    <a:pt x="896" y="9135"/>
                    <a:pt x="433" y="8672"/>
                    <a:pt x="433" y="8086"/>
                  </a:cubicBezTo>
                  <a:lnTo>
                    <a:pt x="433" y="1482"/>
                  </a:lnTo>
                  <a:cubicBezTo>
                    <a:pt x="433" y="895"/>
                    <a:pt x="896" y="401"/>
                    <a:pt x="1482" y="401"/>
                  </a:cubicBezTo>
                  <a:lnTo>
                    <a:pt x="6019" y="401"/>
                  </a:lnTo>
                  <a:cubicBezTo>
                    <a:pt x="6605" y="401"/>
                    <a:pt x="7068" y="895"/>
                    <a:pt x="7068" y="1482"/>
                  </a:cubicBezTo>
                  <a:lnTo>
                    <a:pt x="7068" y="8086"/>
                  </a:lnTo>
                  <a:cubicBezTo>
                    <a:pt x="7068" y="8672"/>
                    <a:pt x="6605" y="9135"/>
                    <a:pt x="6019" y="9135"/>
                  </a:cubicBezTo>
                  <a:lnTo>
                    <a:pt x="5494" y="9135"/>
                  </a:lnTo>
                  <a:cubicBezTo>
                    <a:pt x="5216" y="9135"/>
                    <a:pt x="5216" y="9567"/>
                    <a:pt x="5494" y="9567"/>
                  </a:cubicBezTo>
                  <a:lnTo>
                    <a:pt x="6019" y="9567"/>
                  </a:lnTo>
                  <a:cubicBezTo>
                    <a:pt x="6821" y="9567"/>
                    <a:pt x="7500" y="8888"/>
                    <a:pt x="7500" y="8086"/>
                  </a:cubicBezTo>
                  <a:lnTo>
                    <a:pt x="7500" y="1482"/>
                  </a:lnTo>
                  <a:cubicBezTo>
                    <a:pt x="7469" y="648"/>
                    <a:pt x="6821" y="0"/>
                    <a:pt x="5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0" name="Google Shape;12530;p23"/>
            <p:cNvSpPr/>
            <p:nvPr/>
          </p:nvSpPr>
          <p:spPr>
            <a:xfrm>
              <a:off x="2790800" y="3040800"/>
              <a:ext cx="41775" cy="37550"/>
            </a:xfrm>
            <a:custGeom>
              <a:avLst/>
              <a:gdLst/>
              <a:ahLst/>
              <a:cxnLst/>
              <a:rect l="l" t="t" r="r" b="b"/>
              <a:pathLst>
                <a:path w="1671" h="1502" extrusionOk="0">
                  <a:moveTo>
                    <a:pt x="291" y="1"/>
                  </a:moveTo>
                  <a:cubicBezTo>
                    <a:pt x="127" y="1"/>
                    <a:pt x="0" y="219"/>
                    <a:pt x="141" y="383"/>
                  </a:cubicBezTo>
                  <a:lnTo>
                    <a:pt x="542" y="753"/>
                  </a:lnTo>
                  <a:lnTo>
                    <a:pt x="141" y="1154"/>
                  </a:lnTo>
                  <a:cubicBezTo>
                    <a:pt x="49" y="1216"/>
                    <a:pt x="49" y="1340"/>
                    <a:pt x="141" y="1432"/>
                  </a:cubicBezTo>
                  <a:cubicBezTo>
                    <a:pt x="188" y="1478"/>
                    <a:pt x="242" y="1502"/>
                    <a:pt x="296" y="1502"/>
                  </a:cubicBezTo>
                  <a:cubicBezTo>
                    <a:pt x="350" y="1502"/>
                    <a:pt x="404" y="1478"/>
                    <a:pt x="450" y="1432"/>
                  </a:cubicBezTo>
                  <a:lnTo>
                    <a:pt x="820" y="1062"/>
                  </a:lnTo>
                  <a:lnTo>
                    <a:pt x="1221" y="1432"/>
                  </a:lnTo>
                  <a:cubicBezTo>
                    <a:pt x="1264" y="1475"/>
                    <a:pt x="1312" y="1493"/>
                    <a:pt x="1359" y="1493"/>
                  </a:cubicBezTo>
                  <a:cubicBezTo>
                    <a:pt x="1512" y="1493"/>
                    <a:pt x="1648" y="1296"/>
                    <a:pt x="1530" y="1154"/>
                  </a:cubicBezTo>
                  <a:lnTo>
                    <a:pt x="1129" y="753"/>
                  </a:lnTo>
                  <a:lnTo>
                    <a:pt x="1530" y="383"/>
                  </a:lnTo>
                  <a:cubicBezTo>
                    <a:pt x="1671" y="219"/>
                    <a:pt x="1526" y="1"/>
                    <a:pt x="1367" y="1"/>
                  </a:cubicBezTo>
                  <a:cubicBezTo>
                    <a:pt x="1317" y="1"/>
                    <a:pt x="1266" y="22"/>
                    <a:pt x="1221" y="74"/>
                  </a:cubicBezTo>
                  <a:lnTo>
                    <a:pt x="820" y="445"/>
                  </a:lnTo>
                  <a:lnTo>
                    <a:pt x="450" y="74"/>
                  </a:lnTo>
                  <a:cubicBezTo>
                    <a:pt x="398" y="22"/>
                    <a:pt x="343" y="1"/>
                    <a:pt x="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1" name="Google Shape;12531;p23"/>
            <p:cNvSpPr/>
            <p:nvPr/>
          </p:nvSpPr>
          <p:spPr>
            <a:xfrm>
              <a:off x="2499600" y="3014100"/>
              <a:ext cx="157400" cy="109575"/>
            </a:xfrm>
            <a:custGeom>
              <a:avLst/>
              <a:gdLst/>
              <a:ahLst/>
              <a:cxnLst/>
              <a:rect l="l" t="t" r="r" b="b"/>
              <a:pathLst>
                <a:path w="6296" h="4383" extrusionOk="0">
                  <a:moveTo>
                    <a:pt x="4814" y="401"/>
                  </a:moveTo>
                  <a:cubicBezTo>
                    <a:pt x="5401" y="401"/>
                    <a:pt x="5864" y="895"/>
                    <a:pt x="5864" y="1482"/>
                  </a:cubicBezTo>
                  <a:lnTo>
                    <a:pt x="5864" y="2901"/>
                  </a:lnTo>
                  <a:cubicBezTo>
                    <a:pt x="5864" y="3488"/>
                    <a:pt x="5401" y="3951"/>
                    <a:pt x="4814" y="3951"/>
                  </a:cubicBezTo>
                  <a:lnTo>
                    <a:pt x="1481" y="3951"/>
                  </a:lnTo>
                  <a:cubicBezTo>
                    <a:pt x="895" y="3951"/>
                    <a:pt x="401" y="3488"/>
                    <a:pt x="401" y="2901"/>
                  </a:cubicBezTo>
                  <a:lnTo>
                    <a:pt x="401" y="1482"/>
                  </a:lnTo>
                  <a:cubicBezTo>
                    <a:pt x="401" y="895"/>
                    <a:pt x="895" y="401"/>
                    <a:pt x="1481" y="401"/>
                  </a:cubicBezTo>
                  <a:close/>
                  <a:moveTo>
                    <a:pt x="1481" y="0"/>
                  </a:moveTo>
                  <a:cubicBezTo>
                    <a:pt x="648" y="0"/>
                    <a:pt x="0" y="648"/>
                    <a:pt x="0" y="1482"/>
                  </a:cubicBezTo>
                  <a:lnTo>
                    <a:pt x="0" y="2901"/>
                  </a:lnTo>
                  <a:cubicBezTo>
                    <a:pt x="0" y="3735"/>
                    <a:pt x="648" y="4383"/>
                    <a:pt x="1481" y="4383"/>
                  </a:cubicBezTo>
                  <a:lnTo>
                    <a:pt x="4814" y="4383"/>
                  </a:lnTo>
                  <a:cubicBezTo>
                    <a:pt x="5648" y="4383"/>
                    <a:pt x="6296" y="3735"/>
                    <a:pt x="6296" y="2901"/>
                  </a:cubicBezTo>
                  <a:lnTo>
                    <a:pt x="6296" y="1482"/>
                  </a:lnTo>
                  <a:cubicBezTo>
                    <a:pt x="6296" y="648"/>
                    <a:pt x="5648" y="0"/>
                    <a:pt x="48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2" name="Google Shape;12532;p23"/>
            <p:cNvSpPr/>
            <p:nvPr/>
          </p:nvSpPr>
          <p:spPr>
            <a:xfrm>
              <a:off x="2586350" y="3040800"/>
              <a:ext cx="41775" cy="37550"/>
            </a:xfrm>
            <a:custGeom>
              <a:avLst/>
              <a:gdLst/>
              <a:ahLst/>
              <a:cxnLst/>
              <a:rect l="l" t="t" r="r" b="b"/>
              <a:pathLst>
                <a:path w="1671" h="1502" extrusionOk="0">
                  <a:moveTo>
                    <a:pt x="304" y="1"/>
                  </a:moveTo>
                  <a:cubicBezTo>
                    <a:pt x="145" y="1"/>
                    <a:pt x="0" y="219"/>
                    <a:pt x="141" y="383"/>
                  </a:cubicBezTo>
                  <a:lnTo>
                    <a:pt x="542" y="753"/>
                  </a:lnTo>
                  <a:lnTo>
                    <a:pt x="141" y="1154"/>
                  </a:lnTo>
                  <a:cubicBezTo>
                    <a:pt x="79" y="1216"/>
                    <a:pt x="79" y="1340"/>
                    <a:pt x="141" y="1432"/>
                  </a:cubicBezTo>
                  <a:cubicBezTo>
                    <a:pt x="187" y="1478"/>
                    <a:pt x="241" y="1502"/>
                    <a:pt x="295" y="1502"/>
                  </a:cubicBezTo>
                  <a:cubicBezTo>
                    <a:pt x="349" y="1502"/>
                    <a:pt x="403" y="1478"/>
                    <a:pt x="449" y="1432"/>
                  </a:cubicBezTo>
                  <a:lnTo>
                    <a:pt x="851" y="1062"/>
                  </a:lnTo>
                  <a:lnTo>
                    <a:pt x="1221" y="1432"/>
                  </a:lnTo>
                  <a:cubicBezTo>
                    <a:pt x="1271" y="1475"/>
                    <a:pt x="1323" y="1493"/>
                    <a:pt x="1371" y="1493"/>
                  </a:cubicBezTo>
                  <a:cubicBezTo>
                    <a:pt x="1530" y="1493"/>
                    <a:pt x="1648" y="1296"/>
                    <a:pt x="1530" y="1154"/>
                  </a:cubicBezTo>
                  <a:lnTo>
                    <a:pt x="1128" y="753"/>
                  </a:lnTo>
                  <a:lnTo>
                    <a:pt x="1530" y="383"/>
                  </a:lnTo>
                  <a:cubicBezTo>
                    <a:pt x="1670" y="219"/>
                    <a:pt x="1544" y="1"/>
                    <a:pt x="1380" y="1"/>
                  </a:cubicBezTo>
                  <a:cubicBezTo>
                    <a:pt x="1328" y="1"/>
                    <a:pt x="1273" y="22"/>
                    <a:pt x="1221" y="74"/>
                  </a:cubicBezTo>
                  <a:lnTo>
                    <a:pt x="851" y="445"/>
                  </a:lnTo>
                  <a:lnTo>
                    <a:pt x="449" y="74"/>
                  </a:lnTo>
                  <a:cubicBezTo>
                    <a:pt x="405" y="22"/>
                    <a:pt x="354" y="1"/>
                    <a:pt x="3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3" name="Google Shape;12533;p23"/>
            <p:cNvSpPr/>
            <p:nvPr/>
          </p:nvSpPr>
          <p:spPr>
            <a:xfrm>
              <a:off x="2498825" y="3143725"/>
              <a:ext cx="158175" cy="109575"/>
            </a:xfrm>
            <a:custGeom>
              <a:avLst/>
              <a:gdLst/>
              <a:ahLst/>
              <a:cxnLst/>
              <a:rect l="l" t="t" r="r" b="b"/>
              <a:pathLst>
                <a:path w="6327" h="4383" extrusionOk="0">
                  <a:moveTo>
                    <a:pt x="2870" y="0"/>
                  </a:moveTo>
                  <a:cubicBezTo>
                    <a:pt x="2623" y="31"/>
                    <a:pt x="2623" y="401"/>
                    <a:pt x="2870" y="432"/>
                  </a:cubicBezTo>
                  <a:lnTo>
                    <a:pt x="4845" y="432"/>
                  </a:lnTo>
                  <a:cubicBezTo>
                    <a:pt x="5432" y="432"/>
                    <a:pt x="5895" y="895"/>
                    <a:pt x="5895" y="1481"/>
                  </a:cubicBezTo>
                  <a:lnTo>
                    <a:pt x="5895" y="2901"/>
                  </a:lnTo>
                  <a:cubicBezTo>
                    <a:pt x="5895" y="3487"/>
                    <a:pt x="5432" y="3950"/>
                    <a:pt x="4845" y="3950"/>
                  </a:cubicBezTo>
                  <a:lnTo>
                    <a:pt x="1512" y="3950"/>
                  </a:lnTo>
                  <a:cubicBezTo>
                    <a:pt x="926" y="3950"/>
                    <a:pt x="432" y="3487"/>
                    <a:pt x="432" y="2901"/>
                  </a:cubicBezTo>
                  <a:lnTo>
                    <a:pt x="432" y="1512"/>
                  </a:lnTo>
                  <a:cubicBezTo>
                    <a:pt x="432" y="926"/>
                    <a:pt x="926" y="432"/>
                    <a:pt x="1512" y="432"/>
                  </a:cubicBezTo>
                  <a:lnTo>
                    <a:pt x="1852" y="432"/>
                  </a:lnTo>
                  <a:cubicBezTo>
                    <a:pt x="2099" y="401"/>
                    <a:pt x="2099" y="62"/>
                    <a:pt x="1852" y="31"/>
                  </a:cubicBezTo>
                  <a:lnTo>
                    <a:pt x="1512" y="31"/>
                  </a:lnTo>
                  <a:cubicBezTo>
                    <a:pt x="679" y="31"/>
                    <a:pt x="31" y="679"/>
                    <a:pt x="31" y="1512"/>
                  </a:cubicBezTo>
                  <a:lnTo>
                    <a:pt x="31" y="2901"/>
                  </a:lnTo>
                  <a:cubicBezTo>
                    <a:pt x="0" y="3734"/>
                    <a:pt x="679" y="4382"/>
                    <a:pt x="1512" y="4382"/>
                  </a:cubicBezTo>
                  <a:lnTo>
                    <a:pt x="4845" y="4382"/>
                  </a:lnTo>
                  <a:cubicBezTo>
                    <a:pt x="5679" y="4382"/>
                    <a:pt x="6327" y="3703"/>
                    <a:pt x="6327" y="2901"/>
                  </a:cubicBezTo>
                  <a:lnTo>
                    <a:pt x="6327" y="1481"/>
                  </a:lnTo>
                  <a:cubicBezTo>
                    <a:pt x="6327" y="679"/>
                    <a:pt x="5679" y="0"/>
                    <a:pt x="4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4" name="Google Shape;12534;p23"/>
            <p:cNvSpPr/>
            <p:nvPr/>
          </p:nvSpPr>
          <p:spPr>
            <a:xfrm>
              <a:off x="2586300" y="3170750"/>
              <a:ext cx="41925" cy="37675"/>
            </a:xfrm>
            <a:custGeom>
              <a:avLst/>
              <a:gdLst/>
              <a:ahLst/>
              <a:cxnLst/>
              <a:rect l="l" t="t" r="r" b="b"/>
              <a:pathLst>
                <a:path w="1677" h="1507" extrusionOk="0">
                  <a:moveTo>
                    <a:pt x="312" y="0"/>
                  </a:moveTo>
                  <a:cubicBezTo>
                    <a:pt x="150" y="0"/>
                    <a:pt x="0" y="203"/>
                    <a:pt x="143" y="370"/>
                  </a:cubicBezTo>
                  <a:lnTo>
                    <a:pt x="544" y="740"/>
                  </a:lnTo>
                  <a:lnTo>
                    <a:pt x="143" y="1141"/>
                  </a:lnTo>
                  <a:cubicBezTo>
                    <a:pt x="81" y="1203"/>
                    <a:pt x="81" y="1357"/>
                    <a:pt x="143" y="1450"/>
                  </a:cubicBezTo>
                  <a:cubicBezTo>
                    <a:pt x="189" y="1481"/>
                    <a:pt x="243" y="1496"/>
                    <a:pt x="297" y="1496"/>
                  </a:cubicBezTo>
                  <a:cubicBezTo>
                    <a:pt x="351" y="1496"/>
                    <a:pt x="405" y="1481"/>
                    <a:pt x="451" y="1450"/>
                  </a:cubicBezTo>
                  <a:lnTo>
                    <a:pt x="853" y="1049"/>
                  </a:lnTo>
                  <a:lnTo>
                    <a:pt x="1223" y="1450"/>
                  </a:lnTo>
                  <a:cubicBezTo>
                    <a:pt x="1270" y="1490"/>
                    <a:pt x="1320" y="1507"/>
                    <a:pt x="1367" y="1507"/>
                  </a:cubicBezTo>
                  <a:cubicBezTo>
                    <a:pt x="1538" y="1507"/>
                    <a:pt x="1677" y="1286"/>
                    <a:pt x="1532" y="1141"/>
                  </a:cubicBezTo>
                  <a:lnTo>
                    <a:pt x="1130" y="740"/>
                  </a:lnTo>
                  <a:lnTo>
                    <a:pt x="1532" y="370"/>
                  </a:lnTo>
                  <a:cubicBezTo>
                    <a:pt x="1674" y="203"/>
                    <a:pt x="1542" y="0"/>
                    <a:pt x="1375" y="0"/>
                  </a:cubicBezTo>
                  <a:cubicBezTo>
                    <a:pt x="1326" y="0"/>
                    <a:pt x="1273" y="18"/>
                    <a:pt x="1223" y="61"/>
                  </a:cubicBezTo>
                  <a:lnTo>
                    <a:pt x="853" y="462"/>
                  </a:lnTo>
                  <a:lnTo>
                    <a:pt x="451" y="61"/>
                  </a:lnTo>
                  <a:cubicBezTo>
                    <a:pt x="409" y="18"/>
                    <a:pt x="360" y="0"/>
                    <a:pt x="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5" name="Google Shape;12535;p23"/>
            <p:cNvSpPr/>
            <p:nvPr/>
          </p:nvSpPr>
          <p:spPr>
            <a:xfrm>
              <a:off x="2499600" y="3274100"/>
              <a:ext cx="361875" cy="101875"/>
            </a:xfrm>
            <a:custGeom>
              <a:avLst/>
              <a:gdLst/>
              <a:ahLst/>
              <a:cxnLst/>
              <a:rect l="l" t="t" r="r" b="b"/>
              <a:pathLst>
                <a:path w="14475" h="4075" extrusionOk="0">
                  <a:moveTo>
                    <a:pt x="12993" y="433"/>
                  </a:moveTo>
                  <a:cubicBezTo>
                    <a:pt x="13548" y="433"/>
                    <a:pt x="14042" y="896"/>
                    <a:pt x="14042" y="1482"/>
                  </a:cubicBezTo>
                  <a:lnTo>
                    <a:pt x="14042" y="2593"/>
                  </a:lnTo>
                  <a:cubicBezTo>
                    <a:pt x="14042" y="3179"/>
                    <a:pt x="13548" y="3642"/>
                    <a:pt x="12993" y="3642"/>
                  </a:cubicBezTo>
                  <a:lnTo>
                    <a:pt x="1481" y="3642"/>
                  </a:lnTo>
                  <a:cubicBezTo>
                    <a:pt x="895" y="3642"/>
                    <a:pt x="401" y="3179"/>
                    <a:pt x="401" y="2593"/>
                  </a:cubicBezTo>
                  <a:lnTo>
                    <a:pt x="401" y="1482"/>
                  </a:lnTo>
                  <a:cubicBezTo>
                    <a:pt x="401" y="896"/>
                    <a:pt x="895" y="433"/>
                    <a:pt x="1481" y="433"/>
                  </a:cubicBezTo>
                  <a:close/>
                  <a:moveTo>
                    <a:pt x="1481" y="1"/>
                  </a:moveTo>
                  <a:cubicBezTo>
                    <a:pt x="648" y="1"/>
                    <a:pt x="0" y="680"/>
                    <a:pt x="0" y="1482"/>
                  </a:cubicBezTo>
                  <a:lnTo>
                    <a:pt x="0" y="2593"/>
                  </a:lnTo>
                  <a:cubicBezTo>
                    <a:pt x="0" y="3426"/>
                    <a:pt x="648" y="4074"/>
                    <a:pt x="1481" y="4074"/>
                  </a:cubicBezTo>
                  <a:lnTo>
                    <a:pt x="12993" y="4074"/>
                  </a:lnTo>
                  <a:cubicBezTo>
                    <a:pt x="13795" y="4074"/>
                    <a:pt x="14474" y="3426"/>
                    <a:pt x="14474" y="2593"/>
                  </a:cubicBezTo>
                  <a:lnTo>
                    <a:pt x="14474" y="1482"/>
                  </a:lnTo>
                  <a:cubicBezTo>
                    <a:pt x="14474" y="680"/>
                    <a:pt x="13795" y="1"/>
                    <a:pt x="1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6" name="Google Shape;12536;p23"/>
            <p:cNvSpPr/>
            <p:nvPr/>
          </p:nvSpPr>
          <p:spPr>
            <a:xfrm>
              <a:off x="2789200" y="3301575"/>
              <a:ext cx="41325" cy="37350"/>
            </a:xfrm>
            <a:custGeom>
              <a:avLst/>
              <a:gdLst/>
              <a:ahLst/>
              <a:cxnLst/>
              <a:rect l="l" t="t" r="r" b="b"/>
              <a:pathLst>
                <a:path w="1653" h="1494" extrusionOk="0">
                  <a:moveTo>
                    <a:pt x="305" y="1"/>
                  </a:moveTo>
                  <a:cubicBezTo>
                    <a:pt x="146" y="1"/>
                    <a:pt x="3" y="212"/>
                    <a:pt x="144" y="352"/>
                  </a:cubicBezTo>
                  <a:lnTo>
                    <a:pt x="545" y="753"/>
                  </a:lnTo>
                  <a:lnTo>
                    <a:pt x="144" y="1124"/>
                  </a:lnTo>
                  <a:cubicBezTo>
                    <a:pt x="1" y="1290"/>
                    <a:pt x="151" y="1493"/>
                    <a:pt x="312" y="1493"/>
                  </a:cubicBezTo>
                  <a:cubicBezTo>
                    <a:pt x="360" y="1493"/>
                    <a:pt x="410" y="1475"/>
                    <a:pt x="452" y="1432"/>
                  </a:cubicBezTo>
                  <a:lnTo>
                    <a:pt x="853" y="1031"/>
                  </a:lnTo>
                  <a:lnTo>
                    <a:pt x="1224" y="1432"/>
                  </a:lnTo>
                  <a:cubicBezTo>
                    <a:pt x="1271" y="1466"/>
                    <a:pt x="1319" y="1481"/>
                    <a:pt x="1365" y="1481"/>
                  </a:cubicBezTo>
                  <a:cubicBezTo>
                    <a:pt x="1528" y="1481"/>
                    <a:pt x="1653" y="1293"/>
                    <a:pt x="1532" y="1124"/>
                  </a:cubicBezTo>
                  <a:lnTo>
                    <a:pt x="1131" y="753"/>
                  </a:lnTo>
                  <a:lnTo>
                    <a:pt x="1532" y="352"/>
                  </a:lnTo>
                  <a:cubicBezTo>
                    <a:pt x="1594" y="260"/>
                    <a:pt x="1594" y="136"/>
                    <a:pt x="1532" y="74"/>
                  </a:cubicBezTo>
                  <a:cubicBezTo>
                    <a:pt x="1486" y="28"/>
                    <a:pt x="1432" y="5"/>
                    <a:pt x="1378" y="5"/>
                  </a:cubicBezTo>
                  <a:cubicBezTo>
                    <a:pt x="1324" y="5"/>
                    <a:pt x="1270" y="28"/>
                    <a:pt x="1224" y="74"/>
                  </a:cubicBezTo>
                  <a:lnTo>
                    <a:pt x="853" y="445"/>
                  </a:lnTo>
                  <a:lnTo>
                    <a:pt x="452" y="74"/>
                  </a:lnTo>
                  <a:cubicBezTo>
                    <a:pt x="407" y="22"/>
                    <a:pt x="355" y="1"/>
                    <a:pt x="3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37" name="Google Shape;12537;p23"/>
          <p:cNvGrpSpPr/>
          <p:nvPr/>
        </p:nvGrpSpPr>
        <p:grpSpPr>
          <a:xfrm>
            <a:off x="3211144" y="2883068"/>
            <a:ext cx="393525" cy="361475"/>
            <a:chOff x="1714150" y="3014050"/>
            <a:chExt cx="393525" cy="361475"/>
          </a:xfrm>
        </p:grpSpPr>
        <p:sp>
          <p:nvSpPr>
            <p:cNvPr id="12538" name="Google Shape;12538;p23"/>
            <p:cNvSpPr/>
            <p:nvPr/>
          </p:nvSpPr>
          <p:spPr>
            <a:xfrm>
              <a:off x="1778200" y="3048625"/>
              <a:ext cx="84875" cy="80750"/>
            </a:xfrm>
            <a:custGeom>
              <a:avLst/>
              <a:gdLst/>
              <a:ahLst/>
              <a:cxnLst/>
              <a:rect l="l" t="t" r="r" b="b"/>
              <a:pathLst>
                <a:path w="3395" h="3230" extrusionOk="0">
                  <a:moveTo>
                    <a:pt x="1698" y="594"/>
                  </a:moveTo>
                  <a:lnTo>
                    <a:pt x="1944" y="1150"/>
                  </a:lnTo>
                  <a:cubicBezTo>
                    <a:pt x="2006" y="1212"/>
                    <a:pt x="2068" y="1273"/>
                    <a:pt x="2160" y="1304"/>
                  </a:cubicBezTo>
                  <a:lnTo>
                    <a:pt x="2778" y="1397"/>
                  </a:lnTo>
                  <a:lnTo>
                    <a:pt x="2346" y="1829"/>
                  </a:lnTo>
                  <a:cubicBezTo>
                    <a:pt x="2284" y="1891"/>
                    <a:pt x="2253" y="1983"/>
                    <a:pt x="2253" y="2076"/>
                  </a:cubicBezTo>
                  <a:lnTo>
                    <a:pt x="2377" y="2693"/>
                  </a:lnTo>
                  <a:lnTo>
                    <a:pt x="2377" y="2693"/>
                  </a:lnTo>
                  <a:lnTo>
                    <a:pt x="1821" y="2384"/>
                  </a:lnTo>
                  <a:cubicBezTo>
                    <a:pt x="1790" y="2384"/>
                    <a:pt x="1728" y="2354"/>
                    <a:pt x="1698" y="2354"/>
                  </a:cubicBezTo>
                  <a:cubicBezTo>
                    <a:pt x="1636" y="2354"/>
                    <a:pt x="1605" y="2384"/>
                    <a:pt x="1543" y="2384"/>
                  </a:cubicBezTo>
                  <a:lnTo>
                    <a:pt x="988" y="2693"/>
                  </a:lnTo>
                  <a:lnTo>
                    <a:pt x="988" y="2693"/>
                  </a:lnTo>
                  <a:lnTo>
                    <a:pt x="1111" y="2076"/>
                  </a:lnTo>
                  <a:cubicBezTo>
                    <a:pt x="1142" y="1983"/>
                    <a:pt x="1080" y="1891"/>
                    <a:pt x="1019" y="1829"/>
                  </a:cubicBezTo>
                  <a:lnTo>
                    <a:pt x="587" y="1397"/>
                  </a:lnTo>
                  <a:lnTo>
                    <a:pt x="1204" y="1304"/>
                  </a:lnTo>
                  <a:cubicBezTo>
                    <a:pt x="1296" y="1273"/>
                    <a:pt x="1389" y="1243"/>
                    <a:pt x="1420" y="1150"/>
                  </a:cubicBezTo>
                  <a:lnTo>
                    <a:pt x="1698" y="594"/>
                  </a:lnTo>
                  <a:close/>
                  <a:moveTo>
                    <a:pt x="1694" y="0"/>
                  </a:moveTo>
                  <a:cubicBezTo>
                    <a:pt x="1590" y="0"/>
                    <a:pt x="1482" y="54"/>
                    <a:pt x="1420" y="162"/>
                  </a:cubicBezTo>
                  <a:lnTo>
                    <a:pt x="1080" y="872"/>
                  </a:lnTo>
                  <a:lnTo>
                    <a:pt x="247" y="996"/>
                  </a:lnTo>
                  <a:cubicBezTo>
                    <a:pt x="154" y="1027"/>
                    <a:pt x="62" y="1088"/>
                    <a:pt x="31" y="1212"/>
                  </a:cubicBezTo>
                  <a:cubicBezTo>
                    <a:pt x="0" y="1304"/>
                    <a:pt x="0" y="1428"/>
                    <a:pt x="93" y="1489"/>
                  </a:cubicBezTo>
                  <a:lnTo>
                    <a:pt x="679" y="2076"/>
                  </a:lnTo>
                  <a:lnTo>
                    <a:pt x="556" y="2878"/>
                  </a:lnTo>
                  <a:cubicBezTo>
                    <a:pt x="525" y="3002"/>
                    <a:pt x="556" y="3094"/>
                    <a:pt x="648" y="3156"/>
                  </a:cubicBezTo>
                  <a:cubicBezTo>
                    <a:pt x="699" y="3207"/>
                    <a:pt x="760" y="3230"/>
                    <a:pt x="819" y="3230"/>
                  </a:cubicBezTo>
                  <a:cubicBezTo>
                    <a:pt x="867" y="3230"/>
                    <a:pt x="915" y="3215"/>
                    <a:pt x="957" y="3187"/>
                  </a:cubicBezTo>
                  <a:lnTo>
                    <a:pt x="1698" y="2816"/>
                  </a:lnTo>
                  <a:lnTo>
                    <a:pt x="2407" y="3187"/>
                  </a:lnTo>
                  <a:cubicBezTo>
                    <a:pt x="2449" y="3215"/>
                    <a:pt x="2497" y="3230"/>
                    <a:pt x="2545" y="3230"/>
                  </a:cubicBezTo>
                  <a:cubicBezTo>
                    <a:pt x="2605" y="3230"/>
                    <a:pt x="2665" y="3207"/>
                    <a:pt x="2716" y="3156"/>
                  </a:cubicBezTo>
                  <a:cubicBezTo>
                    <a:pt x="2809" y="3094"/>
                    <a:pt x="2839" y="3002"/>
                    <a:pt x="2839" y="2878"/>
                  </a:cubicBezTo>
                  <a:lnTo>
                    <a:pt x="2685" y="2076"/>
                  </a:lnTo>
                  <a:lnTo>
                    <a:pt x="3272" y="1489"/>
                  </a:lnTo>
                  <a:cubicBezTo>
                    <a:pt x="3364" y="1428"/>
                    <a:pt x="3395" y="1304"/>
                    <a:pt x="3364" y="1212"/>
                  </a:cubicBezTo>
                  <a:cubicBezTo>
                    <a:pt x="3333" y="1088"/>
                    <a:pt x="3241" y="1027"/>
                    <a:pt x="3117" y="1027"/>
                  </a:cubicBezTo>
                  <a:lnTo>
                    <a:pt x="2315" y="903"/>
                  </a:lnTo>
                  <a:lnTo>
                    <a:pt x="1944" y="162"/>
                  </a:lnTo>
                  <a:cubicBezTo>
                    <a:pt x="1898" y="54"/>
                    <a:pt x="1798" y="0"/>
                    <a:pt x="16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9" name="Google Shape;12539;p23"/>
            <p:cNvSpPr/>
            <p:nvPr/>
          </p:nvSpPr>
          <p:spPr>
            <a:xfrm>
              <a:off x="1879275" y="3048050"/>
              <a:ext cx="84875" cy="81325"/>
            </a:xfrm>
            <a:custGeom>
              <a:avLst/>
              <a:gdLst/>
              <a:ahLst/>
              <a:cxnLst/>
              <a:rect l="l" t="t" r="r" b="b"/>
              <a:pathLst>
                <a:path w="3395" h="3253" extrusionOk="0">
                  <a:moveTo>
                    <a:pt x="1728" y="617"/>
                  </a:moveTo>
                  <a:lnTo>
                    <a:pt x="1975" y="1173"/>
                  </a:lnTo>
                  <a:cubicBezTo>
                    <a:pt x="2037" y="1235"/>
                    <a:pt x="2099" y="1296"/>
                    <a:pt x="2191" y="1327"/>
                  </a:cubicBezTo>
                  <a:lnTo>
                    <a:pt x="2809" y="1420"/>
                  </a:lnTo>
                  <a:lnTo>
                    <a:pt x="2376" y="1852"/>
                  </a:lnTo>
                  <a:cubicBezTo>
                    <a:pt x="2284" y="1914"/>
                    <a:pt x="2253" y="2006"/>
                    <a:pt x="2284" y="2099"/>
                  </a:cubicBezTo>
                  <a:lnTo>
                    <a:pt x="2376" y="2716"/>
                  </a:lnTo>
                  <a:lnTo>
                    <a:pt x="1852" y="2407"/>
                  </a:lnTo>
                  <a:cubicBezTo>
                    <a:pt x="1805" y="2392"/>
                    <a:pt x="1759" y="2384"/>
                    <a:pt x="1713" y="2384"/>
                  </a:cubicBezTo>
                  <a:cubicBezTo>
                    <a:pt x="1667" y="2384"/>
                    <a:pt x="1620" y="2392"/>
                    <a:pt x="1574" y="2407"/>
                  </a:cubicBezTo>
                  <a:lnTo>
                    <a:pt x="1049" y="2716"/>
                  </a:lnTo>
                  <a:lnTo>
                    <a:pt x="1142" y="2099"/>
                  </a:lnTo>
                  <a:cubicBezTo>
                    <a:pt x="1173" y="2006"/>
                    <a:pt x="1111" y="1914"/>
                    <a:pt x="1049" y="1852"/>
                  </a:cubicBezTo>
                  <a:lnTo>
                    <a:pt x="617" y="1420"/>
                  </a:lnTo>
                  <a:lnTo>
                    <a:pt x="1235" y="1327"/>
                  </a:lnTo>
                  <a:cubicBezTo>
                    <a:pt x="1327" y="1296"/>
                    <a:pt x="1389" y="1235"/>
                    <a:pt x="1451" y="1173"/>
                  </a:cubicBezTo>
                  <a:lnTo>
                    <a:pt x="1728" y="617"/>
                  </a:lnTo>
                  <a:close/>
                  <a:moveTo>
                    <a:pt x="1697" y="0"/>
                  </a:moveTo>
                  <a:cubicBezTo>
                    <a:pt x="1605" y="0"/>
                    <a:pt x="1481" y="62"/>
                    <a:pt x="1451" y="185"/>
                  </a:cubicBezTo>
                  <a:lnTo>
                    <a:pt x="1080" y="926"/>
                  </a:lnTo>
                  <a:lnTo>
                    <a:pt x="278" y="1019"/>
                  </a:lnTo>
                  <a:cubicBezTo>
                    <a:pt x="154" y="1050"/>
                    <a:pt x="62" y="1111"/>
                    <a:pt x="31" y="1235"/>
                  </a:cubicBezTo>
                  <a:cubicBezTo>
                    <a:pt x="0" y="1327"/>
                    <a:pt x="31" y="1451"/>
                    <a:pt x="124" y="1512"/>
                  </a:cubicBezTo>
                  <a:lnTo>
                    <a:pt x="710" y="2099"/>
                  </a:lnTo>
                  <a:lnTo>
                    <a:pt x="556" y="2901"/>
                  </a:lnTo>
                  <a:cubicBezTo>
                    <a:pt x="525" y="3025"/>
                    <a:pt x="586" y="3117"/>
                    <a:pt x="679" y="3179"/>
                  </a:cubicBezTo>
                  <a:cubicBezTo>
                    <a:pt x="730" y="3230"/>
                    <a:pt x="781" y="3253"/>
                    <a:pt x="837" y="3253"/>
                  </a:cubicBezTo>
                  <a:cubicBezTo>
                    <a:pt x="883" y="3253"/>
                    <a:pt x="932" y="3238"/>
                    <a:pt x="988" y="3210"/>
                  </a:cubicBezTo>
                  <a:lnTo>
                    <a:pt x="1697" y="2839"/>
                  </a:lnTo>
                  <a:lnTo>
                    <a:pt x="2438" y="3210"/>
                  </a:lnTo>
                  <a:cubicBezTo>
                    <a:pt x="2486" y="3237"/>
                    <a:pt x="2534" y="3249"/>
                    <a:pt x="2581" y="3249"/>
                  </a:cubicBezTo>
                  <a:cubicBezTo>
                    <a:pt x="2748" y="3249"/>
                    <a:pt x="2888" y="3094"/>
                    <a:pt x="2839" y="2901"/>
                  </a:cubicBezTo>
                  <a:lnTo>
                    <a:pt x="2716" y="2099"/>
                  </a:lnTo>
                  <a:lnTo>
                    <a:pt x="3302" y="1512"/>
                  </a:lnTo>
                  <a:cubicBezTo>
                    <a:pt x="3364" y="1451"/>
                    <a:pt x="3395" y="1327"/>
                    <a:pt x="3364" y="1235"/>
                  </a:cubicBezTo>
                  <a:cubicBezTo>
                    <a:pt x="3333" y="1111"/>
                    <a:pt x="3241" y="1050"/>
                    <a:pt x="3148" y="1019"/>
                  </a:cubicBezTo>
                  <a:lnTo>
                    <a:pt x="2315" y="895"/>
                  </a:lnTo>
                  <a:lnTo>
                    <a:pt x="1975" y="185"/>
                  </a:lnTo>
                  <a:cubicBezTo>
                    <a:pt x="1914" y="62"/>
                    <a:pt x="1821" y="0"/>
                    <a:pt x="16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0" name="Google Shape;12540;p23"/>
            <p:cNvSpPr/>
            <p:nvPr/>
          </p:nvSpPr>
          <p:spPr>
            <a:xfrm>
              <a:off x="1980325" y="3048625"/>
              <a:ext cx="85675" cy="80350"/>
            </a:xfrm>
            <a:custGeom>
              <a:avLst/>
              <a:gdLst/>
              <a:ahLst/>
              <a:cxnLst/>
              <a:rect l="l" t="t" r="r" b="b"/>
              <a:pathLst>
                <a:path w="3427" h="3214" extrusionOk="0">
                  <a:moveTo>
                    <a:pt x="1729" y="594"/>
                  </a:moveTo>
                  <a:lnTo>
                    <a:pt x="1976" y="1150"/>
                  </a:lnTo>
                  <a:cubicBezTo>
                    <a:pt x="2038" y="1212"/>
                    <a:pt x="2100" y="1273"/>
                    <a:pt x="2192" y="1304"/>
                  </a:cubicBezTo>
                  <a:lnTo>
                    <a:pt x="2809" y="1397"/>
                  </a:lnTo>
                  <a:lnTo>
                    <a:pt x="2377" y="1829"/>
                  </a:lnTo>
                  <a:cubicBezTo>
                    <a:pt x="2316" y="1891"/>
                    <a:pt x="2285" y="1983"/>
                    <a:pt x="2285" y="2076"/>
                  </a:cubicBezTo>
                  <a:lnTo>
                    <a:pt x="2408" y="2693"/>
                  </a:lnTo>
                  <a:lnTo>
                    <a:pt x="2408" y="2693"/>
                  </a:lnTo>
                  <a:lnTo>
                    <a:pt x="1853" y="2384"/>
                  </a:lnTo>
                  <a:cubicBezTo>
                    <a:pt x="1806" y="2369"/>
                    <a:pt x="1760" y="2361"/>
                    <a:pt x="1714" y="2361"/>
                  </a:cubicBezTo>
                  <a:cubicBezTo>
                    <a:pt x="1668" y="2361"/>
                    <a:pt x="1621" y="2369"/>
                    <a:pt x="1575" y="2384"/>
                  </a:cubicBezTo>
                  <a:lnTo>
                    <a:pt x="1050" y="2693"/>
                  </a:lnTo>
                  <a:lnTo>
                    <a:pt x="1143" y="2076"/>
                  </a:lnTo>
                  <a:cubicBezTo>
                    <a:pt x="1143" y="1983"/>
                    <a:pt x="1112" y="1891"/>
                    <a:pt x="1050" y="1829"/>
                  </a:cubicBezTo>
                  <a:lnTo>
                    <a:pt x="618" y="1397"/>
                  </a:lnTo>
                  <a:lnTo>
                    <a:pt x="1235" y="1304"/>
                  </a:lnTo>
                  <a:cubicBezTo>
                    <a:pt x="1328" y="1273"/>
                    <a:pt x="1390" y="1212"/>
                    <a:pt x="1451" y="1150"/>
                  </a:cubicBezTo>
                  <a:lnTo>
                    <a:pt x="1729" y="594"/>
                  </a:lnTo>
                  <a:close/>
                  <a:moveTo>
                    <a:pt x="1714" y="0"/>
                  </a:moveTo>
                  <a:cubicBezTo>
                    <a:pt x="1614" y="0"/>
                    <a:pt x="1513" y="54"/>
                    <a:pt x="1451" y="162"/>
                  </a:cubicBezTo>
                  <a:lnTo>
                    <a:pt x="1081" y="872"/>
                  </a:lnTo>
                  <a:lnTo>
                    <a:pt x="279" y="996"/>
                  </a:lnTo>
                  <a:cubicBezTo>
                    <a:pt x="186" y="1027"/>
                    <a:pt x="94" y="1088"/>
                    <a:pt x="63" y="1212"/>
                  </a:cubicBezTo>
                  <a:cubicBezTo>
                    <a:pt x="1" y="1304"/>
                    <a:pt x="32" y="1428"/>
                    <a:pt x="124" y="1489"/>
                  </a:cubicBezTo>
                  <a:lnTo>
                    <a:pt x="711" y="2076"/>
                  </a:lnTo>
                  <a:lnTo>
                    <a:pt x="587" y="2878"/>
                  </a:lnTo>
                  <a:cubicBezTo>
                    <a:pt x="538" y="3076"/>
                    <a:pt x="686" y="3214"/>
                    <a:pt x="858" y="3214"/>
                  </a:cubicBezTo>
                  <a:cubicBezTo>
                    <a:pt x="901" y="3214"/>
                    <a:pt x="945" y="3205"/>
                    <a:pt x="989" y="3187"/>
                  </a:cubicBezTo>
                  <a:lnTo>
                    <a:pt x="1729" y="2786"/>
                  </a:lnTo>
                  <a:lnTo>
                    <a:pt x="2439" y="3187"/>
                  </a:lnTo>
                  <a:cubicBezTo>
                    <a:pt x="2477" y="3200"/>
                    <a:pt x="2521" y="3207"/>
                    <a:pt x="2566" y="3207"/>
                  </a:cubicBezTo>
                  <a:cubicBezTo>
                    <a:pt x="2629" y="3207"/>
                    <a:pt x="2693" y="3192"/>
                    <a:pt x="2748" y="3156"/>
                  </a:cubicBezTo>
                  <a:cubicBezTo>
                    <a:pt x="2840" y="3094"/>
                    <a:pt x="2871" y="2971"/>
                    <a:pt x="2871" y="2878"/>
                  </a:cubicBezTo>
                  <a:lnTo>
                    <a:pt x="2717" y="2076"/>
                  </a:lnTo>
                  <a:lnTo>
                    <a:pt x="3303" y="1489"/>
                  </a:lnTo>
                  <a:cubicBezTo>
                    <a:pt x="3396" y="1428"/>
                    <a:pt x="3427" y="1304"/>
                    <a:pt x="3396" y="1212"/>
                  </a:cubicBezTo>
                  <a:cubicBezTo>
                    <a:pt x="3365" y="1088"/>
                    <a:pt x="3272" y="1027"/>
                    <a:pt x="3149" y="996"/>
                  </a:cubicBezTo>
                  <a:lnTo>
                    <a:pt x="2346" y="872"/>
                  </a:lnTo>
                  <a:lnTo>
                    <a:pt x="1976" y="162"/>
                  </a:lnTo>
                  <a:cubicBezTo>
                    <a:pt x="1914" y="54"/>
                    <a:pt x="1814" y="0"/>
                    <a:pt x="17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1" name="Google Shape;12541;p23"/>
            <p:cNvSpPr/>
            <p:nvPr/>
          </p:nvSpPr>
          <p:spPr>
            <a:xfrm>
              <a:off x="1741150" y="3014050"/>
              <a:ext cx="361900" cy="184475"/>
            </a:xfrm>
            <a:custGeom>
              <a:avLst/>
              <a:gdLst/>
              <a:ahLst/>
              <a:cxnLst/>
              <a:rect l="l" t="t" r="r" b="b"/>
              <a:pathLst>
                <a:path w="14476" h="7379" extrusionOk="0">
                  <a:moveTo>
                    <a:pt x="2652" y="1"/>
                  </a:moveTo>
                  <a:cubicBezTo>
                    <a:pt x="2643" y="1"/>
                    <a:pt x="2634" y="1"/>
                    <a:pt x="2624" y="2"/>
                  </a:cubicBezTo>
                  <a:lnTo>
                    <a:pt x="1297" y="2"/>
                  </a:lnTo>
                  <a:cubicBezTo>
                    <a:pt x="587" y="2"/>
                    <a:pt x="1" y="589"/>
                    <a:pt x="1" y="1298"/>
                  </a:cubicBezTo>
                  <a:lnTo>
                    <a:pt x="1" y="4693"/>
                  </a:lnTo>
                  <a:cubicBezTo>
                    <a:pt x="1" y="5403"/>
                    <a:pt x="587" y="5989"/>
                    <a:pt x="1297" y="5989"/>
                  </a:cubicBezTo>
                  <a:lnTo>
                    <a:pt x="2038" y="5989"/>
                  </a:lnTo>
                  <a:lnTo>
                    <a:pt x="3025" y="7286"/>
                  </a:lnTo>
                  <a:cubicBezTo>
                    <a:pt x="3056" y="7347"/>
                    <a:pt x="3118" y="7378"/>
                    <a:pt x="3183" y="7378"/>
                  </a:cubicBezTo>
                  <a:cubicBezTo>
                    <a:pt x="3249" y="7378"/>
                    <a:pt x="3318" y="7347"/>
                    <a:pt x="3365" y="7286"/>
                  </a:cubicBezTo>
                  <a:lnTo>
                    <a:pt x="4321" y="5989"/>
                  </a:lnTo>
                  <a:lnTo>
                    <a:pt x="13179" y="5989"/>
                  </a:lnTo>
                  <a:cubicBezTo>
                    <a:pt x="13889" y="5989"/>
                    <a:pt x="14475" y="5403"/>
                    <a:pt x="14475" y="4693"/>
                  </a:cubicBezTo>
                  <a:lnTo>
                    <a:pt x="14475" y="1298"/>
                  </a:lnTo>
                  <a:cubicBezTo>
                    <a:pt x="14475" y="606"/>
                    <a:pt x="13917" y="1"/>
                    <a:pt x="13230" y="1"/>
                  </a:cubicBezTo>
                  <a:cubicBezTo>
                    <a:pt x="13213" y="1"/>
                    <a:pt x="13196" y="2"/>
                    <a:pt x="13179" y="2"/>
                  </a:cubicBezTo>
                  <a:lnTo>
                    <a:pt x="3673" y="2"/>
                  </a:lnTo>
                  <a:cubicBezTo>
                    <a:pt x="3426" y="33"/>
                    <a:pt x="3426" y="373"/>
                    <a:pt x="3673" y="403"/>
                  </a:cubicBezTo>
                  <a:lnTo>
                    <a:pt x="13179" y="403"/>
                  </a:lnTo>
                  <a:cubicBezTo>
                    <a:pt x="13642" y="403"/>
                    <a:pt x="14043" y="805"/>
                    <a:pt x="14043" y="1298"/>
                  </a:cubicBezTo>
                  <a:lnTo>
                    <a:pt x="14043" y="4662"/>
                  </a:lnTo>
                  <a:cubicBezTo>
                    <a:pt x="14043" y="5156"/>
                    <a:pt x="13642" y="5557"/>
                    <a:pt x="13179" y="5557"/>
                  </a:cubicBezTo>
                  <a:lnTo>
                    <a:pt x="4229" y="5557"/>
                  </a:lnTo>
                  <a:cubicBezTo>
                    <a:pt x="4167" y="5557"/>
                    <a:pt x="4105" y="5588"/>
                    <a:pt x="4075" y="5650"/>
                  </a:cubicBezTo>
                  <a:lnTo>
                    <a:pt x="3180" y="6792"/>
                  </a:lnTo>
                  <a:lnTo>
                    <a:pt x="2315" y="5650"/>
                  </a:lnTo>
                  <a:cubicBezTo>
                    <a:pt x="2254" y="5588"/>
                    <a:pt x="2192" y="5557"/>
                    <a:pt x="2130" y="5557"/>
                  </a:cubicBezTo>
                  <a:lnTo>
                    <a:pt x="1297" y="5557"/>
                  </a:lnTo>
                  <a:cubicBezTo>
                    <a:pt x="834" y="5557"/>
                    <a:pt x="433" y="5156"/>
                    <a:pt x="433" y="4693"/>
                  </a:cubicBezTo>
                  <a:lnTo>
                    <a:pt x="433" y="1298"/>
                  </a:lnTo>
                  <a:cubicBezTo>
                    <a:pt x="433" y="805"/>
                    <a:pt x="834" y="403"/>
                    <a:pt x="1328" y="403"/>
                  </a:cubicBezTo>
                  <a:lnTo>
                    <a:pt x="2624" y="403"/>
                  </a:lnTo>
                  <a:cubicBezTo>
                    <a:pt x="2892" y="403"/>
                    <a:pt x="2901" y="1"/>
                    <a:pt x="26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2" name="Google Shape;12542;p23"/>
            <p:cNvSpPr/>
            <p:nvPr/>
          </p:nvSpPr>
          <p:spPr>
            <a:xfrm>
              <a:off x="1714150" y="3216250"/>
              <a:ext cx="196775" cy="159275"/>
            </a:xfrm>
            <a:custGeom>
              <a:avLst/>
              <a:gdLst/>
              <a:ahLst/>
              <a:cxnLst/>
              <a:rect l="l" t="t" r="r" b="b"/>
              <a:pathLst>
                <a:path w="7871" h="6371" extrusionOk="0">
                  <a:moveTo>
                    <a:pt x="4259" y="1669"/>
                  </a:moveTo>
                  <a:cubicBezTo>
                    <a:pt x="4467" y="1669"/>
                    <a:pt x="4677" y="1745"/>
                    <a:pt x="4846" y="1914"/>
                  </a:cubicBezTo>
                  <a:cubicBezTo>
                    <a:pt x="5401" y="2469"/>
                    <a:pt x="5031" y="3395"/>
                    <a:pt x="4260" y="3395"/>
                  </a:cubicBezTo>
                  <a:cubicBezTo>
                    <a:pt x="3766" y="3395"/>
                    <a:pt x="3395" y="2994"/>
                    <a:pt x="3395" y="2531"/>
                  </a:cubicBezTo>
                  <a:cubicBezTo>
                    <a:pt x="3395" y="2007"/>
                    <a:pt x="3821" y="1669"/>
                    <a:pt x="4259" y="1669"/>
                  </a:cubicBezTo>
                  <a:close/>
                  <a:moveTo>
                    <a:pt x="4260" y="463"/>
                  </a:moveTo>
                  <a:cubicBezTo>
                    <a:pt x="6605" y="463"/>
                    <a:pt x="7870" y="3241"/>
                    <a:pt x="6327" y="5031"/>
                  </a:cubicBezTo>
                  <a:cubicBezTo>
                    <a:pt x="6235" y="4629"/>
                    <a:pt x="6019" y="4259"/>
                    <a:pt x="5710" y="4012"/>
                  </a:cubicBezTo>
                  <a:cubicBezTo>
                    <a:pt x="5525" y="3827"/>
                    <a:pt x="5278" y="3673"/>
                    <a:pt x="5031" y="3580"/>
                  </a:cubicBezTo>
                  <a:cubicBezTo>
                    <a:pt x="6019" y="2808"/>
                    <a:pt x="5463" y="1265"/>
                    <a:pt x="4260" y="1265"/>
                  </a:cubicBezTo>
                  <a:cubicBezTo>
                    <a:pt x="3025" y="1265"/>
                    <a:pt x="2500" y="2808"/>
                    <a:pt x="3457" y="3580"/>
                  </a:cubicBezTo>
                  <a:cubicBezTo>
                    <a:pt x="2809" y="3827"/>
                    <a:pt x="2346" y="4352"/>
                    <a:pt x="2161" y="5031"/>
                  </a:cubicBezTo>
                  <a:cubicBezTo>
                    <a:pt x="618" y="3241"/>
                    <a:pt x="1883" y="463"/>
                    <a:pt x="4260" y="463"/>
                  </a:cubicBezTo>
                  <a:close/>
                  <a:moveTo>
                    <a:pt x="4248" y="3812"/>
                  </a:moveTo>
                  <a:cubicBezTo>
                    <a:pt x="5047" y="3812"/>
                    <a:pt x="5849" y="4321"/>
                    <a:pt x="5988" y="5339"/>
                  </a:cubicBezTo>
                  <a:cubicBezTo>
                    <a:pt x="5479" y="5740"/>
                    <a:pt x="4861" y="5941"/>
                    <a:pt x="4248" y="5941"/>
                  </a:cubicBezTo>
                  <a:cubicBezTo>
                    <a:pt x="3635" y="5941"/>
                    <a:pt x="3025" y="5740"/>
                    <a:pt x="2531" y="5339"/>
                  </a:cubicBezTo>
                  <a:cubicBezTo>
                    <a:pt x="2655" y="4321"/>
                    <a:pt x="3449" y="3812"/>
                    <a:pt x="4248" y="3812"/>
                  </a:cubicBezTo>
                  <a:close/>
                  <a:moveTo>
                    <a:pt x="4260" y="0"/>
                  </a:moveTo>
                  <a:cubicBezTo>
                    <a:pt x="1420" y="0"/>
                    <a:pt x="1" y="3426"/>
                    <a:pt x="2007" y="5432"/>
                  </a:cubicBezTo>
                  <a:cubicBezTo>
                    <a:pt x="2655" y="6081"/>
                    <a:pt x="3453" y="6371"/>
                    <a:pt x="4235" y="6371"/>
                  </a:cubicBezTo>
                  <a:cubicBezTo>
                    <a:pt x="5870" y="6371"/>
                    <a:pt x="7438" y="5100"/>
                    <a:pt x="7438" y="3179"/>
                  </a:cubicBezTo>
                  <a:cubicBezTo>
                    <a:pt x="7438" y="1420"/>
                    <a:pt x="6019" y="0"/>
                    <a:pt x="4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3" name="Google Shape;12543;p23"/>
            <p:cNvSpPr/>
            <p:nvPr/>
          </p:nvSpPr>
          <p:spPr>
            <a:xfrm>
              <a:off x="1916300" y="3223950"/>
              <a:ext cx="190600" cy="37075"/>
            </a:xfrm>
            <a:custGeom>
              <a:avLst/>
              <a:gdLst/>
              <a:ahLst/>
              <a:cxnLst/>
              <a:rect l="l" t="t" r="r" b="b"/>
              <a:pathLst>
                <a:path w="7624" h="1483" extrusionOk="0">
                  <a:moveTo>
                    <a:pt x="6728" y="433"/>
                  </a:moveTo>
                  <a:cubicBezTo>
                    <a:pt x="7099" y="464"/>
                    <a:pt x="7099" y="1019"/>
                    <a:pt x="6728" y="1050"/>
                  </a:cubicBezTo>
                  <a:lnTo>
                    <a:pt x="895" y="1050"/>
                  </a:lnTo>
                  <a:cubicBezTo>
                    <a:pt x="525" y="1019"/>
                    <a:pt x="525" y="464"/>
                    <a:pt x="895" y="433"/>
                  </a:cubicBezTo>
                  <a:close/>
                  <a:moveTo>
                    <a:pt x="895" y="1"/>
                  </a:moveTo>
                  <a:cubicBezTo>
                    <a:pt x="0" y="62"/>
                    <a:pt x="0" y="1420"/>
                    <a:pt x="895" y="1482"/>
                  </a:cubicBezTo>
                  <a:lnTo>
                    <a:pt x="6728" y="1482"/>
                  </a:lnTo>
                  <a:cubicBezTo>
                    <a:pt x="7623" y="1420"/>
                    <a:pt x="7623" y="62"/>
                    <a:pt x="67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4" name="Google Shape;12544;p23"/>
            <p:cNvSpPr/>
            <p:nvPr/>
          </p:nvSpPr>
          <p:spPr>
            <a:xfrm>
              <a:off x="1916300" y="3277975"/>
              <a:ext cx="191375" cy="36275"/>
            </a:xfrm>
            <a:custGeom>
              <a:avLst/>
              <a:gdLst/>
              <a:ahLst/>
              <a:cxnLst/>
              <a:rect l="l" t="t" r="r" b="b"/>
              <a:pathLst>
                <a:path w="7655" h="1451" extrusionOk="0">
                  <a:moveTo>
                    <a:pt x="926" y="0"/>
                  </a:moveTo>
                  <a:cubicBezTo>
                    <a:pt x="0" y="62"/>
                    <a:pt x="0" y="1389"/>
                    <a:pt x="926" y="1451"/>
                  </a:cubicBezTo>
                  <a:lnTo>
                    <a:pt x="6728" y="1451"/>
                  </a:lnTo>
                  <a:cubicBezTo>
                    <a:pt x="7654" y="1389"/>
                    <a:pt x="7654" y="62"/>
                    <a:pt x="6728" y="0"/>
                  </a:cubicBezTo>
                  <a:lnTo>
                    <a:pt x="6389" y="0"/>
                  </a:lnTo>
                  <a:cubicBezTo>
                    <a:pt x="6111" y="0"/>
                    <a:pt x="6111" y="401"/>
                    <a:pt x="6389" y="401"/>
                  </a:cubicBezTo>
                  <a:lnTo>
                    <a:pt x="6728" y="401"/>
                  </a:lnTo>
                  <a:cubicBezTo>
                    <a:pt x="7099" y="463"/>
                    <a:pt x="7099" y="988"/>
                    <a:pt x="6728" y="1049"/>
                  </a:cubicBezTo>
                  <a:lnTo>
                    <a:pt x="926" y="1049"/>
                  </a:lnTo>
                  <a:cubicBezTo>
                    <a:pt x="556" y="988"/>
                    <a:pt x="556" y="463"/>
                    <a:pt x="926" y="401"/>
                  </a:cubicBezTo>
                  <a:lnTo>
                    <a:pt x="5309" y="401"/>
                  </a:lnTo>
                  <a:cubicBezTo>
                    <a:pt x="5586" y="401"/>
                    <a:pt x="5586" y="0"/>
                    <a:pt x="5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5" name="Google Shape;12545;p23"/>
            <p:cNvSpPr/>
            <p:nvPr/>
          </p:nvSpPr>
          <p:spPr>
            <a:xfrm>
              <a:off x="1916300" y="3331975"/>
              <a:ext cx="191375" cy="37050"/>
            </a:xfrm>
            <a:custGeom>
              <a:avLst/>
              <a:gdLst/>
              <a:ahLst/>
              <a:cxnLst/>
              <a:rect l="l" t="t" r="r" b="b"/>
              <a:pathLst>
                <a:path w="7655" h="1482" extrusionOk="0">
                  <a:moveTo>
                    <a:pt x="926" y="0"/>
                  </a:moveTo>
                  <a:cubicBezTo>
                    <a:pt x="0" y="62"/>
                    <a:pt x="0" y="1389"/>
                    <a:pt x="926" y="1482"/>
                  </a:cubicBezTo>
                  <a:lnTo>
                    <a:pt x="1636" y="1482"/>
                  </a:lnTo>
                  <a:cubicBezTo>
                    <a:pt x="1914" y="1482"/>
                    <a:pt x="1914" y="1050"/>
                    <a:pt x="1636" y="1050"/>
                  </a:cubicBezTo>
                  <a:lnTo>
                    <a:pt x="926" y="1050"/>
                  </a:lnTo>
                  <a:cubicBezTo>
                    <a:pt x="556" y="1019"/>
                    <a:pt x="556" y="463"/>
                    <a:pt x="926" y="432"/>
                  </a:cubicBezTo>
                  <a:lnTo>
                    <a:pt x="6759" y="432"/>
                  </a:lnTo>
                  <a:cubicBezTo>
                    <a:pt x="7130" y="463"/>
                    <a:pt x="7130" y="1019"/>
                    <a:pt x="6759" y="1050"/>
                  </a:cubicBezTo>
                  <a:lnTo>
                    <a:pt x="2685" y="1050"/>
                  </a:lnTo>
                  <a:cubicBezTo>
                    <a:pt x="2408" y="1050"/>
                    <a:pt x="2408" y="1482"/>
                    <a:pt x="2685" y="1482"/>
                  </a:cubicBezTo>
                  <a:lnTo>
                    <a:pt x="6759" y="1482"/>
                  </a:lnTo>
                  <a:cubicBezTo>
                    <a:pt x="7654" y="1389"/>
                    <a:pt x="7654" y="62"/>
                    <a:pt x="67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46" name="Google Shape;12546;p23"/>
          <p:cNvGrpSpPr/>
          <p:nvPr/>
        </p:nvGrpSpPr>
        <p:grpSpPr>
          <a:xfrm>
            <a:off x="3964151" y="2882943"/>
            <a:ext cx="385025" cy="361725"/>
            <a:chOff x="959575" y="3014275"/>
            <a:chExt cx="385025" cy="361725"/>
          </a:xfrm>
        </p:grpSpPr>
        <p:sp>
          <p:nvSpPr>
            <p:cNvPr id="12547" name="Google Shape;12547;p23"/>
            <p:cNvSpPr/>
            <p:nvPr/>
          </p:nvSpPr>
          <p:spPr>
            <a:xfrm>
              <a:off x="1094600" y="3051775"/>
              <a:ext cx="250000" cy="324225"/>
            </a:xfrm>
            <a:custGeom>
              <a:avLst/>
              <a:gdLst/>
              <a:ahLst/>
              <a:cxnLst/>
              <a:rect l="l" t="t" r="r" b="b"/>
              <a:pathLst>
                <a:path w="10000" h="12969" extrusionOk="0">
                  <a:moveTo>
                    <a:pt x="9580" y="0"/>
                  </a:moveTo>
                  <a:cubicBezTo>
                    <a:pt x="9469" y="0"/>
                    <a:pt x="9363" y="95"/>
                    <a:pt x="9383" y="252"/>
                  </a:cubicBezTo>
                  <a:cubicBezTo>
                    <a:pt x="9475" y="499"/>
                    <a:pt x="9506" y="746"/>
                    <a:pt x="9506" y="1024"/>
                  </a:cubicBezTo>
                  <a:cubicBezTo>
                    <a:pt x="9475" y="2104"/>
                    <a:pt x="8611" y="2968"/>
                    <a:pt x="7531" y="3030"/>
                  </a:cubicBezTo>
                  <a:cubicBezTo>
                    <a:pt x="7484" y="3033"/>
                    <a:pt x="7438" y="3035"/>
                    <a:pt x="7392" y="3035"/>
                  </a:cubicBezTo>
                  <a:cubicBezTo>
                    <a:pt x="6982" y="3035"/>
                    <a:pt x="6602" y="2912"/>
                    <a:pt x="6296" y="2690"/>
                  </a:cubicBezTo>
                  <a:cubicBezTo>
                    <a:pt x="6025" y="2504"/>
                    <a:pt x="5707" y="2410"/>
                    <a:pt x="5388" y="2410"/>
                  </a:cubicBezTo>
                  <a:cubicBezTo>
                    <a:pt x="5127" y="2410"/>
                    <a:pt x="4866" y="2473"/>
                    <a:pt x="4630" y="2598"/>
                  </a:cubicBezTo>
                  <a:lnTo>
                    <a:pt x="710" y="4573"/>
                  </a:lnTo>
                  <a:cubicBezTo>
                    <a:pt x="278" y="4789"/>
                    <a:pt x="1" y="5221"/>
                    <a:pt x="1" y="5715"/>
                  </a:cubicBezTo>
                  <a:cubicBezTo>
                    <a:pt x="1" y="6209"/>
                    <a:pt x="278" y="6672"/>
                    <a:pt x="710" y="6888"/>
                  </a:cubicBezTo>
                  <a:lnTo>
                    <a:pt x="4630" y="8832"/>
                  </a:lnTo>
                  <a:cubicBezTo>
                    <a:pt x="4866" y="8957"/>
                    <a:pt x="5127" y="9019"/>
                    <a:pt x="5388" y="9019"/>
                  </a:cubicBezTo>
                  <a:cubicBezTo>
                    <a:pt x="5707" y="9019"/>
                    <a:pt x="6025" y="8926"/>
                    <a:pt x="6296" y="8739"/>
                  </a:cubicBezTo>
                  <a:cubicBezTo>
                    <a:pt x="6654" y="8503"/>
                    <a:pt x="7045" y="8396"/>
                    <a:pt x="7426" y="8396"/>
                  </a:cubicBezTo>
                  <a:cubicBezTo>
                    <a:pt x="8490" y="8396"/>
                    <a:pt x="9483" y="9232"/>
                    <a:pt x="9506" y="10437"/>
                  </a:cubicBezTo>
                  <a:cubicBezTo>
                    <a:pt x="9527" y="11691"/>
                    <a:pt x="8495" y="12549"/>
                    <a:pt x="7406" y="12549"/>
                  </a:cubicBezTo>
                  <a:cubicBezTo>
                    <a:pt x="6914" y="12549"/>
                    <a:pt x="6411" y="12374"/>
                    <a:pt x="5988" y="11980"/>
                  </a:cubicBezTo>
                  <a:cubicBezTo>
                    <a:pt x="5617" y="11610"/>
                    <a:pt x="5401" y="11116"/>
                    <a:pt x="5371" y="10591"/>
                  </a:cubicBezTo>
                  <a:cubicBezTo>
                    <a:pt x="5340" y="10005"/>
                    <a:pt x="4969" y="9480"/>
                    <a:pt x="4476" y="9233"/>
                  </a:cubicBezTo>
                  <a:lnTo>
                    <a:pt x="4043" y="9017"/>
                  </a:lnTo>
                  <a:cubicBezTo>
                    <a:pt x="4009" y="9000"/>
                    <a:pt x="3976" y="8992"/>
                    <a:pt x="3945" y="8992"/>
                  </a:cubicBezTo>
                  <a:cubicBezTo>
                    <a:pt x="3753" y="8992"/>
                    <a:pt x="3646" y="9285"/>
                    <a:pt x="3858" y="9418"/>
                  </a:cubicBezTo>
                  <a:lnTo>
                    <a:pt x="4290" y="9604"/>
                  </a:lnTo>
                  <a:cubicBezTo>
                    <a:pt x="4661" y="9789"/>
                    <a:pt x="4908" y="10190"/>
                    <a:pt x="4938" y="10622"/>
                  </a:cubicBezTo>
                  <a:cubicBezTo>
                    <a:pt x="5000" y="11918"/>
                    <a:pt x="6111" y="12967"/>
                    <a:pt x="7438" y="12967"/>
                  </a:cubicBezTo>
                  <a:cubicBezTo>
                    <a:pt x="7457" y="12968"/>
                    <a:pt x="7476" y="12968"/>
                    <a:pt x="7495" y="12968"/>
                  </a:cubicBezTo>
                  <a:cubicBezTo>
                    <a:pt x="8828" y="12968"/>
                    <a:pt x="9939" y="11899"/>
                    <a:pt x="9969" y="10529"/>
                  </a:cubicBezTo>
                  <a:cubicBezTo>
                    <a:pt x="10000" y="9141"/>
                    <a:pt x="8920" y="7999"/>
                    <a:pt x="7531" y="7968"/>
                  </a:cubicBezTo>
                  <a:cubicBezTo>
                    <a:pt x="7487" y="7965"/>
                    <a:pt x="7443" y="7964"/>
                    <a:pt x="7399" y="7964"/>
                  </a:cubicBezTo>
                  <a:cubicBezTo>
                    <a:pt x="6919" y="7964"/>
                    <a:pt x="6445" y="8117"/>
                    <a:pt x="6049" y="8400"/>
                  </a:cubicBezTo>
                  <a:cubicBezTo>
                    <a:pt x="5843" y="8520"/>
                    <a:pt x="5608" y="8583"/>
                    <a:pt x="5371" y="8583"/>
                  </a:cubicBezTo>
                  <a:cubicBezTo>
                    <a:pt x="5182" y="8583"/>
                    <a:pt x="4993" y="8544"/>
                    <a:pt x="4815" y="8462"/>
                  </a:cubicBezTo>
                  <a:lnTo>
                    <a:pt x="896" y="6486"/>
                  </a:lnTo>
                  <a:cubicBezTo>
                    <a:pt x="587" y="6332"/>
                    <a:pt x="433" y="6054"/>
                    <a:pt x="433" y="5715"/>
                  </a:cubicBezTo>
                  <a:cubicBezTo>
                    <a:pt x="402" y="5375"/>
                    <a:pt x="587" y="5098"/>
                    <a:pt x="896" y="4943"/>
                  </a:cubicBezTo>
                  <a:lnTo>
                    <a:pt x="4815" y="2968"/>
                  </a:lnTo>
                  <a:cubicBezTo>
                    <a:pt x="4993" y="2886"/>
                    <a:pt x="5182" y="2847"/>
                    <a:pt x="5371" y="2847"/>
                  </a:cubicBezTo>
                  <a:cubicBezTo>
                    <a:pt x="5608" y="2847"/>
                    <a:pt x="5843" y="2910"/>
                    <a:pt x="6049" y="3030"/>
                  </a:cubicBezTo>
                  <a:cubicBezTo>
                    <a:pt x="6490" y="3329"/>
                    <a:pt x="6969" y="3465"/>
                    <a:pt x="7435" y="3465"/>
                  </a:cubicBezTo>
                  <a:cubicBezTo>
                    <a:pt x="8697" y="3465"/>
                    <a:pt x="9862" y="2467"/>
                    <a:pt x="9907" y="1024"/>
                  </a:cubicBezTo>
                  <a:cubicBezTo>
                    <a:pt x="9907" y="715"/>
                    <a:pt x="9876" y="376"/>
                    <a:pt x="9753" y="98"/>
                  </a:cubicBezTo>
                  <a:cubicBezTo>
                    <a:pt x="9708" y="31"/>
                    <a:pt x="9643" y="0"/>
                    <a:pt x="9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8" name="Google Shape;12548;p23"/>
            <p:cNvSpPr/>
            <p:nvPr/>
          </p:nvSpPr>
          <p:spPr>
            <a:xfrm>
              <a:off x="959575" y="3014275"/>
              <a:ext cx="365400" cy="260450"/>
            </a:xfrm>
            <a:custGeom>
              <a:avLst/>
              <a:gdLst/>
              <a:ahLst/>
              <a:cxnLst/>
              <a:rect l="l" t="t" r="r" b="b"/>
              <a:pathLst>
                <a:path w="14616" h="10418" extrusionOk="0">
                  <a:moveTo>
                    <a:pt x="12828" y="0"/>
                  </a:moveTo>
                  <a:cubicBezTo>
                    <a:pt x="11585" y="0"/>
                    <a:pt x="10403" y="942"/>
                    <a:pt x="10339" y="2370"/>
                  </a:cubicBezTo>
                  <a:cubicBezTo>
                    <a:pt x="10309" y="2771"/>
                    <a:pt x="10062" y="3172"/>
                    <a:pt x="9660" y="3357"/>
                  </a:cubicBezTo>
                  <a:lnTo>
                    <a:pt x="5926" y="5209"/>
                  </a:lnTo>
                  <a:cubicBezTo>
                    <a:pt x="5759" y="5306"/>
                    <a:pt x="5574" y="5353"/>
                    <a:pt x="5387" y="5353"/>
                  </a:cubicBezTo>
                  <a:cubicBezTo>
                    <a:pt x="5158" y="5353"/>
                    <a:pt x="4926" y="5283"/>
                    <a:pt x="4723" y="5147"/>
                  </a:cubicBezTo>
                  <a:cubicBezTo>
                    <a:pt x="4301" y="4870"/>
                    <a:pt x="3817" y="4734"/>
                    <a:pt x="3336" y="4734"/>
                  </a:cubicBezTo>
                  <a:cubicBezTo>
                    <a:pt x="2691" y="4734"/>
                    <a:pt x="2052" y="4979"/>
                    <a:pt x="1575" y="5456"/>
                  </a:cubicBezTo>
                  <a:cubicBezTo>
                    <a:pt x="1" y="7030"/>
                    <a:pt x="1112" y="9746"/>
                    <a:pt x="3334" y="9746"/>
                  </a:cubicBezTo>
                  <a:cubicBezTo>
                    <a:pt x="3828" y="9715"/>
                    <a:pt x="4291" y="9591"/>
                    <a:pt x="4692" y="9314"/>
                  </a:cubicBezTo>
                  <a:cubicBezTo>
                    <a:pt x="4903" y="9172"/>
                    <a:pt x="5145" y="9102"/>
                    <a:pt x="5383" y="9102"/>
                  </a:cubicBezTo>
                  <a:cubicBezTo>
                    <a:pt x="5561" y="9102"/>
                    <a:pt x="5737" y="9142"/>
                    <a:pt x="5895" y="9221"/>
                  </a:cubicBezTo>
                  <a:lnTo>
                    <a:pt x="8210" y="10394"/>
                  </a:lnTo>
                  <a:cubicBezTo>
                    <a:pt x="8246" y="10410"/>
                    <a:pt x="8281" y="10417"/>
                    <a:pt x="8313" y="10417"/>
                  </a:cubicBezTo>
                  <a:cubicBezTo>
                    <a:pt x="8528" y="10417"/>
                    <a:pt x="8637" y="10100"/>
                    <a:pt x="8395" y="9993"/>
                  </a:cubicBezTo>
                  <a:lnTo>
                    <a:pt x="8395" y="9993"/>
                  </a:lnTo>
                  <a:lnTo>
                    <a:pt x="8426" y="10023"/>
                  </a:lnTo>
                  <a:lnTo>
                    <a:pt x="6111" y="8851"/>
                  </a:lnTo>
                  <a:cubicBezTo>
                    <a:pt x="5884" y="8743"/>
                    <a:pt x="5639" y="8689"/>
                    <a:pt x="5394" y="8689"/>
                  </a:cubicBezTo>
                  <a:cubicBezTo>
                    <a:pt x="5074" y="8689"/>
                    <a:pt x="4755" y="8782"/>
                    <a:pt x="4476" y="8974"/>
                  </a:cubicBezTo>
                  <a:cubicBezTo>
                    <a:pt x="4136" y="9190"/>
                    <a:pt x="3735" y="9283"/>
                    <a:pt x="3334" y="9314"/>
                  </a:cubicBezTo>
                  <a:cubicBezTo>
                    <a:pt x="2161" y="9283"/>
                    <a:pt x="1235" y="8326"/>
                    <a:pt x="1266" y="7184"/>
                  </a:cubicBezTo>
                  <a:cubicBezTo>
                    <a:pt x="1266" y="6629"/>
                    <a:pt x="1482" y="6135"/>
                    <a:pt x="1883" y="5764"/>
                  </a:cubicBezTo>
                  <a:cubicBezTo>
                    <a:pt x="2254" y="5394"/>
                    <a:pt x="2778" y="5178"/>
                    <a:pt x="3303" y="5178"/>
                  </a:cubicBezTo>
                  <a:cubicBezTo>
                    <a:pt x="3343" y="5175"/>
                    <a:pt x="3384" y="5173"/>
                    <a:pt x="3425" y="5173"/>
                  </a:cubicBezTo>
                  <a:cubicBezTo>
                    <a:pt x="3791" y="5173"/>
                    <a:pt x="4171" y="5296"/>
                    <a:pt x="4476" y="5518"/>
                  </a:cubicBezTo>
                  <a:cubicBezTo>
                    <a:pt x="4750" y="5689"/>
                    <a:pt x="5062" y="5775"/>
                    <a:pt x="5376" y="5775"/>
                  </a:cubicBezTo>
                  <a:cubicBezTo>
                    <a:pt x="5627" y="5775"/>
                    <a:pt x="5878" y="5720"/>
                    <a:pt x="6111" y="5610"/>
                  </a:cubicBezTo>
                  <a:lnTo>
                    <a:pt x="9846" y="3728"/>
                  </a:lnTo>
                  <a:cubicBezTo>
                    <a:pt x="10370" y="3481"/>
                    <a:pt x="10710" y="2956"/>
                    <a:pt x="10741" y="2370"/>
                  </a:cubicBezTo>
                  <a:cubicBezTo>
                    <a:pt x="10802" y="1289"/>
                    <a:pt x="11667" y="456"/>
                    <a:pt x="12747" y="425"/>
                  </a:cubicBezTo>
                  <a:cubicBezTo>
                    <a:pt x="12785" y="423"/>
                    <a:pt x="12822" y="422"/>
                    <a:pt x="12860" y="422"/>
                  </a:cubicBezTo>
                  <a:cubicBezTo>
                    <a:pt x="13342" y="422"/>
                    <a:pt x="13794" y="604"/>
                    <a:pt x="14166" y="919"/>
                  </a:cubicBezTo>
                  <a:cubicBezTo>
                    <a:pt x="14211" y="957"/>
                    <a:pt x="14257" y="973"/>
                    <a:pt x="14302" y="973"/>
                  </a:cubicBezTo>
                  <a:cubicBezTo>
                    <a:pt x="14475" y="973"/>
                    <a:pt x="14616" y="733"/>
                    <a:pt x="14444" y="611"/>
                  </a:cubicBezTo>
                  <a:cubicBezTo>
                    <a:pt x="13957" y="190"/>
                    <a:pt x="13386" y="0"/>
                    <a:pt x="128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9" name="Google Shape;12549;p23"/>
            <p:cNvSpPr/>
            <p:nvPr/>
          </p:nvSpPr>
          <p:spPr>
            <a:xfrm>
              <a:off x="1229625" y="3038775"/>
              <a:ext cx="87975" cy="75250"/>
            </a:xfrm>
            <a:custGeom>
              <a:avLst/>
              <a:gdLst/>
              <a:ahLst/>
              <a:cxnLst/>
              <a:rect l="l" t="t" r="r" b="b"/>
              <a:pathLst>
                <a:path w="3519" h="3010" extrusionOk="0">
                  <a:moveTo>
                    <a:pt x="2003" y="405"/>
                  </a:moveTo>
                  <a:cubicBezTo>
                    <a:pt x="2557" y="405"/>
                    <a:pt x="3087" y="839"/>
                    <a:pt x="3087" y="1482"/>
                  </a:cubicBezTo>
                  <a:cubicBezTo>
                    <a:pt x="3087" y="2099"/>
                    <a:pt x="2624" y="2562"/>
                    <a:pt x="2006" y="2562"/>
                  </a:cubicBezTo>
                  <a:cubicBezTo>
                    <a:pt x="1994" y="2563"/>
                    <a:pt x="1982" y="2563"/>
                    <a:pt x="1970" y="2563"/>
                  </a:cubicBezTo>
                  <a:cubicBezTo>
                    <a:pt x="1037" y="2563"/>
                    <a:pt x="565" y="1412"/>
                    <a:pt x="1235" y="742"/>
                  </a:cubicBezTo>
                  <a:cubicBezTo>
                    <a:pt x="1458" y="509"/>
                    <a:pt x="1733" y="405"/>
                    <a:pt x="2003" y="405"/>
                  </a:cubicBezTo>
                  <a:close/>
                  <a:moveTo>
                    <a:pt x="2006" y="1"/>
                  </a:moveTo>
                  <a:cubicBezTo>
                    <a:pt x="679" y="1"/>
                    <a:pt x="0" y="1606"/>
                    <a:pt x="957" y="2562"/>
                  </a:cubicBezTo>
                  <a:cubicBezTo>
                    <a:pt x="1266" y="2871"/>
                    <a:pt x="1643" y="3010"/>
                    <a:pt x="2011" y="3010"/>
                  </a:cubicBezTo>
                  <a:cubicBezTo>
                    <a:pt x="2783" y="3010"/>
                    <a:pt x="3519" y="2402"/>
                    <a:pt x="3519" y="1482"/>
                  </a:cubicBezTo>
                  <a:cubicBezTo>
                    <a:pt x="3519" y="649"/>
                    <a:pt x="2840" y="1"/>
                    <a:pt x="2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0" name="Google Shape;12550;p23"/>
            <p:cNvSpPr/>
            <p:nvPr/>
          </p:nvSpPr>
          <p:spPr>
            <a:xfrm>
              <a:off x="1005100" y="3156500"/>
              <a:ext cx="85650" cy="75650"/>
            </a:xfrm>
            <a:custGeom>
              <a:avLst/>
              <a:gdLst/>
              <a:ahLst/>
              <a:cxnLst/>
              <a:rect l="l" t="t" r="r" b="b"/>
              <a:pathLst>
                <a:path w="3426" h="3026" extrusionOk="0">
                  <a:moveTo>
                    <a:pt x="1509" y="0"/>
                  </a:moveTo>
                  <a:cubicBezTo>
                    <a:pt x="1235" y="0"/>
                    <a:pt x="951" y="80"/>
                    <a:pt x="680" y="261"/>
                  </a:cubicBezTo>
                  <a:cubicBezTo>
                    <a:pt x="587" y="353"/>
                    <a:pt x="556" y="477"/>
                    <a:pt x="618" y="569"/>
                  </a:cubicBezTo>
                  <a:cubicBezTo>
                    <a:pt x="678" y="629"/>
                    <a:pt x="750" y="663"/>
                    <a:pt x="819" y="663"/>
                  </a:cubicBezTo>
                  <a:cubicBezTo>
                    <a:pt x="857" y="663"/>
                    <a:pt x="894" y="653"/>
                    <a:pt x="926" y="631"/>
                  </a:cubicBezTo>
                  <a:cubicBezTo>
                    <a:pt x="1080" y="529"/>
                    <a:pt x="1233" y="469"/>
                    <a:pt x="1404" y="469"/>
                  </a:cubicBezTo>
                  <a:cubicBezTo>
                    <a:pt x="1440" y="469"/>
                    <a:pt x="1476" y="471"/>
                    <a:pt x="1513" y="477"/>
                  </a:cubicBezTo>
                  <a:cubicBezTo>
                    <a:pt x="1525" y="476"/>
                    <a:pt x="1537" y="476"/>
                    <a:pt x="1550" y="476"/>
                  </a:cubicBezTo>
                  <a:cubicBezTo>
                    <a:pt x="2482" y="476"/>
                    <a:pt x="2955" y="1627"/>
                    <a:pt x="2284" y="2297"/>
                  </a:cubicBezTo>
                  <a:cubicBezTo>
                    <a:pt x="2062" y="2530"/>
                    <a:pt x="1786" y="2634"/>
                    <a:pt x="1516" y="2634"/>
                  </a:cubicBezTo>
                  <a:cubicBezTo>
                    <a:pt x="962" y="2634"/>
                    <a:pt x="433" y="2200"/>
                    <a:pt x="433" y="1557"/>
                  </a:cubicBezTo>
                  <a:cubicBezTo>
                    <a:pt x="433" y="1495"/>
                    <a:pt x="433" y="1433"/>
                    <a:pt x="433" y="1372"/>
                  </a:cubicBezTo>
                  <a:cubicBezTo>
                    <a:pt x="433" y="1279"/>
                    <a:pt x="371" y="1156"/>
                    <a:pt x="247" y="1156"/>
                  </a:cubicBezTo>
                  <a:lnTo>
                    <a:pt x="247" y="1125"/>
                  </a:lnTo>
                  <a:cubicBezTo>
                    <a:pt x="155" y="1125"/>
                    <a:pt x="31" y="1186"/>
                    <a:pt x="31" y="1310"/>
                  </a:cubicBezTo>
                  <a:cubicBezTo>
                    <a:pt x="1" y="1372"/>
                    <a:pt x="1" y="1464"/>
                    <a:pt x="31" y="1526"/>
                  </a:cubicBezTo>
                  <a:cubicBezTo>
                    <a:pt x="31" y="2470"/>
                    <a:pt x="776" y="3026"/>
                    <a:pt x="1531" y="3026"/>
                  </a:cubicBezTo>
                  <a:cubicBezTo>
                    <a:pt x="2035" y="3026"/>
                    <a:pt x="2544" y="2779"/>
                    <a:pt x="2840" y="2236"/>
                  </a:cubicBezTo>
                  <a:cubicBezTo>
                    <a:pt x="3426" y="1137"/>
                    <a:pt x="2544" y="0"/>
                    <a:pt x="15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1" name="Google Shape;12551;p23"/>
            <p:cNvSpPr/>
            <p:nvPr/>
          </p:nvSpPr>
          <p:spPr>
            <a:xfrm>
              <a:off x="1242225" y="3276000"/>
              <a:ext cx="88500" cy="75275"/>
            </a:xfrm>
            <a:custGeom>
              <a:avLst/>
              <a:gdLst/>
              <a:ahLst/>
              <a:cxnLst/>
              <a:rect l="l" t="t" r="r" b="b"/>
              <a:pathLst>
                <a:path w="3540" h="3011" extrusionOk="0">
                  <a:moveTo>
                    <a:pt x="1502" y="418"/>
                  </a:moveTo>
                  <a:cubicBezTo>
                    <a:pt x="2490" y="418"/>
                    <a:pt x="2953" y="1591"/>
                    <a:pt x="2274" y="2270"/>
                  </a:cubicBezTo>
                  <a:cubicBezTo>
                    <a:pt x="2053" y="2492"/>
                    <a:pt x="1779" y="2592"/>
                    <a:pt x="1510" y="2592"/>
                  </a:cubicBezTo>
                  <a:cubicBezTo>
                    <a:pt x="955" y="2592"/>
                    <a:pt x="422" y="2164"/>
                    <a:pt x="422" y="1499"/>
                  </a:cubicBezTo>
                  <a:cubicBezTo>
                    <a:pt x="422" y="912"/>
                    <a:pt x="916" y="418"/>
                    <a:pt x="1502" y="418"/>
                  </a:cubicBezTo>
                  <a:close/>
                  <a:moveTo>
                    <a:pt x="1518" y="1"/>
                  </a:moveTo>
                  <a:cubicBezTo>
                    <a:pt x="740" y="1"/>
                    <a:pt x="0" y="602"/>
                    <a:pt x="21" y="1499"/>
                  </a:cubicBezTo>
                  <a:cubicBezTo>
                    <a:pt x="21" y="2332"/>
                    <a:pt x="669" y="3011"/>
                    <a:pt x="1502" y="3011"/>
                  </a:cubicBezTo>
                  <a:cubicBezTo>
                    <a:pt x="2860" y="3011"/>
                    <a:pt x="3539" y="1375"/>
                    <a:pt x="2583" y="449"/>
                  </a:cubicBezTo>
                  <a:cubicBezTo>
                    <a:pt x="2272" y="139"/>
                    <a:pt x="1891" y="1"/>
                    <a:pt x="1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52" name="Google Shape;12552;p23"/>
          <p:cNvGrpSpPr/>
          <p:nvPr/>
        </p:nvGrpSpPr>
        <p:grpSpPr>
          <a:xfrm>
            <a:off x="4764094" y="2882643"/>
            <a:ext cx="362650" cy="362325"/>
            <a:chOff x="7730675" y="2463925"/>
            <a:chExt cx="362650" cy="362325"/>
          </a:xfrm>
        </p:grpSpPr>
        <p:sp>
          <p:nvSpPr>
            <p:cNvPr id="12553" name="Google Shape;12553;p23"/>
            <p:cNvSpPr/>
            <p:nvPr/>
          </p:nvSpPr>
          <p:spPr>
            <a:xfrm>
              <a:off x="7730675" y="2463925"/>
              <a:ext cx="361875" cy="362075"/>
            </a:xfrm>
            <a:custGeom>
              <a:avLst/>
              <a:gdLst/>
              <a:ahLst/>
              <a:cxnLst/>
              <a:rect l="l" t="t" r="r" b="b"/>
              <a:pathLst>
                <a:path w="14475" h="14483" extrusionOk="0">
                  <a:moveTo>
                    <a:pt x="10463" y="7533"/>
                  </a:moveTo>
                  <a:lnTo>
                    <a:pt x="10463" y="8922"/>
                  </a:lnTo>
                  <a:lnTo>
                    <a:pt x="9722" y="8922"/>
                  </a:lnTo>
                  <a:cubicBezTo>
                    <a:pt x="9352" y="8922"/>
                    <a:pt x="9043" y="8613"/>
                    <a:pt x="9043" y="8243"/>
                  </a:cubicBezTo>
                  <a:lnTo>
                    <a:pt x="9074" y="8243"/>
                  </a:lnTo>
                  <a:cubicBezTo>
                    <a:pt x="9043" y="7842"/>
                    <a:pt x="9352" y="7533"/>
                    <a:pt x="9753" y="7533"/>
                  </a:cubicBezTo>
                  <a:close/>
                  <a:moveTo>
                    <a:pt x="3851" y="2718"/>
                  </a:moveTo>
                  <a:cubicBezTo>
                    <a:pt x="4659" y="2718"/>
                    <a:pt x="5309" y="3385"/>
                    <a:pt x="5309" y="4200"/>
                  </a:cubicBezTo>
                  <a:cubicBezTo>
                    <a:pt x="5309" y="5558"/>
                    <a:pt x="6358" y="6669"/>
                    <a:pt x="7716" y="6731"/>
                  </a:cubicBezTo>
                  <a:cubicBezTo>
                    <a:pt x="7747" y="8089"/>
                    <a:pt x="6636" y="9230"/>
                    <a:pt x="5247" y="9261"/>
                  </a:cubicBezTo>
                  <a:lnTo>
                    <a:pt x="4753" y="9261"/>
                  </a:lnTo>
                  <a:cubicBezTo>
                    <a:pt x="3395" y="9261"/>
                    <a:pt x="2284" y="8150"/>
                    <a:pt x="2284" y="6792"/>
                  </a:cubicBezTo>
                  <a:lnTo>
                    <a:pt x="2284" y="4262"/>
                  </a:lnTo>
                  <a:cubicBezTo>
                    <a:pt x="2284" y="3398"/>
                    <a:pt x="2963" y="2719"/>
                    <a:pt x="3796" y="2719"/>
                  </a:cubicBezTo>
                  <a:cubicBezTo>
                    <a:pt x="3815" y="2718"/>
                    <a:pt x="3833" y="2718"/>
                    <a:pt x="3851" y="2718"/>
                  </a:cubicBezTo>
                  <a:close/>
                  <a:moveTo>
                    <a:pt x="13117" y="6329"/>
                  </a:moveTo>
                  <a:lnTo>
                    <a:pt x="13117" y="10064"/>
                  </a:lnTo>
                  <a:lnTo>
                    <a:pt x="10895" y="8953"/>
                  </a:lnTo>
                  <a:lnTo>
                    <a:pt x="10895" y="7410"/>
                  </a:lnTo>
                  <a:lnTo>
                    <a:pt x="13117" y="6329"/>
                  </a:lnTo>
                  <a:close/>
                  <a:moveTo>
                    <a:pt x="10463" y="9323"/>
                  </a:moveTo>
                  <a:lnTo>
                    <a:pt x="10463" y="10249"/>
                  </a:lnTo>
                  <a:cubicBezTo>
                    <a:pt x="10339" y="10218"/>
                    <a:pt x="10216" y="10187"/>
                    <a:pt x="10123" y="10187"/>
                  </a:cubicBezTo>
                  <a:lnTo>
                    <a:pt x="10123" y="10218"/>
                  </a:lnTo>
                  <a:lnTo>
                    <a:pt x="9938" y="10218"/>
                  </a:lnTo>
                  <a:lnTo>
                    <a:pt x="9938" y="9323"/>
                  </a:lnTo>
                  <a:close/>
                  <a:moveTo>
                    <a:pt x="5833" y="9632"/>
                  </a:moveTo>
                  <a:lnTo>
                    <a:pt x="5833" y="10990"/>
                  </a:lnTo>
                  <a:cubicBezTo>
                    <a:pt x="5833" y="11453"/>
                    <a:pt x="5463" y="11823"/>
                    <a:pt x="5000" y="11823"/>
                  </a:cubicBezTo>
                  <a:cubicBezTo>
                    <a:pt x="4568" y="11823"/>
                    <a:pt x="4198" y="11453"/>
                    <a:pt x="4167" y="10990"/>
                  </a:cubicBezTo>
                  <a:lnTo>
                    <a:pt x="4167" y="9632"/>
                  </a:lnTo>
                  <a:cubicBezTo>
                    <a:pt x="4383" y="9663"/>
                    <a:pt x="4568" y="9693"/>
                    <a:pt x="4753" y="9693"/>
                  </a:cubicBezTo>
                  <a:cubicBezTo>
                    <a:pt x="5124" y="9693"/>
                    <a:pt x="5463" y="9693"/>
                    <a:pt x="5833" y="9632"/>
                  </a:cubicBezTo>
                  <a:close/>
                  <a:moveTo>
                    <a:pt x="10108" y="10612"/>
                  </a:moveTo>
                  <a:cubicBezTo>
                    <a:pt x="10470" y="10612"/>
                    <a:pt x="10833" y="10851"/>
                    <a:pt x="10833" y="11329"/>
                  </a:cubicBezTo>
                  <a:lnTo>
                    <a:pt x="10833" y="12656"/>
                  </a:lnTo>
                  <a:lnTo>
                    <a:pt x="9382" y="12656"/>
                  </a:lnTo>
                  <a:lnTo>
                    <a:pt x="9382" y="11329"/>
                  </a:lnTo>
                  <a:cubicBezTo>
                    <a:pt x="9382" y="10851"/>
                    <a:pt x="9745" y="10612"/>
                    <a:pt x="10108" y="10612"/>
                  </a:cubicBezTo>
                  <a:close/>
                  <a:moveTo>
                    <a:pt x="7284" y="10681"/>
                  </a:moveTo>
                  <a:cubicBezTo>
                    <a:pt x="7932" y="10681"/>
                    <a:pt x="8549" y="10959"/>
                    <a:pt x="8981" y="11453"/>
                  </a:cubicBezTo>
                  <a:lnTo>
                    <a:pt x="8981" y="14076"/>
                  </a:lnTo>
                  <a:lnTo>
                    <a:pt x="494" y="14076"/>
                  </a:lnTo>
                  <a:lnTo>
                    <a:pt x="494" y="12903"/>
                  </a:lnTo>
                  <a:cubicBezTo>
                    <a:pt x="494" y="11669"/>
                    <a:pt x="1482" y="10681"/>
                    <a:pt x="2747" y="10681"/>
                  </a:cubicBezTo>
                  <a:lnTo>
                    <a:pt x="3766" y="10681"/>
                  </a:lnTo>
                  <a:lnTo>
                    <a:pt x="3766" y="10990"/>
                  </a:lnTo>
                  <a:cubicBezTo>
                    <a:pt x="3812" y="11777"/>
                    <a:pt x="4414" y="12170"/>
                    <a:pt x="5016" y="12170"/>
                  </a:cubicBezTo>
                  <a:cubicBezTo>
                    <a:pt x="5617" y="12170"/>
                    <a:pt x="6219" y="11777"/>
                    <a:pt x="6265" y="10990"/>
                  </a:cubicBezTo>
                  <a:lnTo>
                    <a:pt x="6265" y="10681"/>
                  </a:lnTo>
                  <a:close/>
                  <a:moveTo>
                    <a:pt x="10833" y="13088"/>
                  </a:moveTo>
                  <a:lnTo>
                    <a:pt x="10833" y="14076"/>
                  </a:lnTo>
                  <a:lnTo>
                    <a:pt x="9382" y="14076"/>
                  </a:lnTo>
                  <a:lnTo>
                    <a:pt x="9382" y="13088"/>
                  </a:lnTo>
                  <a:close/>
                  <a:moveTo>
                    <a:pt x="5769" y="0"/>
                  </a:moveTo>
                  <a:cubicBezTo>
                    <a:pt x="4976" y="0"/>
                    <a:pt x="4165" y="276"/>
                    <a:pt x="3550" y="774"/>
                  </a:cubicBezTo>
                  <a:cubicBezTo>
                    <a:pt x="3217" y="608"/>
                    <a:pt x="2861" y="492"/>
                    <a:pt x="2501" y="492"/>
                  </a:cubicBezTo>
                  <a:cubicBezTo>
                    <a:pt x="2460" y="492"/>
                    <a:pt x="2418" y="493"/>
                    <a:pt x="2377" y="497"/>
                  </a:cubicBezTo>
                  <a:cubicBezTo>
                    <a:pt x="1050" y="497"/>
                    <a:pt x="0" y="1546"/>
                    <a:pt x="0" y="2873"/>
                  </a:cubicBezTo>
                  <a:lnTo>
                    <a:pt x="0" y="3583"/>
                  </a:lnTo>
                  <a:cubicBezTo>
                    <a:pt x="0" y="3722"/>
                    <a:pt x="108" y="3791"/>
                    <a:pt x="216" y="3791"/>
                  </a:cubicBezTo>
                  <a:cubicBezTo>
                    <a:pt x="325" y="3791"/>
                    <a:pt x="433" y="3722"/>
                    <a:pt x="433" y="3583"/>
                  </a:cubicBezTo>
                  <a:lnTo>
                    <a:pt x="433" y="2873"/>
                  </a:lnTo>
                  <a:cubicBezTo>
                    <a:pt x="410" y="1723"/>
                    <a:pt x="1364" y="898"/>
                    <a:pt x="2388" y="898"/>
                  </a:cubicBezTo>
                  <a:cubicBezTo>
                    <a:pt x="2738" y="898"/>
                    <a:pt x="3096" y="994"/>
                    <a:pt x="3426" y="1206"/>
                  </a:cubicBezTo>
                  <a:cubicBezTo>
                    <a:pt x="3468" y="1234"/>
                    <a:pt x="3516" y="1249"/>
                    <a:pt x="3561" y="1249"/>
                  </a:cubicBezTo>
                  <a:cubicBezTo>
                    <a:pt x="3617" y="1249"/>
                    <a:pt x="3670" y="1227"/>
                    <a:pt x="3704" y="1176"/>
                  </a:cubicBezTo>
                  <a:cubicBezTo>
                    <a:pt x="4264" y="699"/>
                    <a:pt x="4952" y="426"/>
                    <a:pt x="5674" y="426"/>
                  </a:cubicBezTo>
                  <a:cubicBezTo>
                    <a:pt x="5748" y="426"/>
                    <a:pt x="5821" y="429"/>
                    <a:pt x="5895" y="435"/>
                  </a:cubicBezTo>
                  <a:cubicBezTo>
                    <a:pt x="7901" y="435"/>
                    <a:pt x="9506" y="2071"/>
                    <a:pt x="9506" y="4077"/>
                  </a:cubicBezTo>
                  <a:lnTo>
                    <a:pt x="9506" y="7132"/>
                  </a:lnTo>
                  <a:cubicBezTo>
                    <a:pt x="8981" y="7224"/>
                    <a:pt x="8611" y="7687"/>
                    <a:pt x="8642" y="8243"/>
                  </a:cubicBezTo>
                  <a:cubicBezTo>
                    <a:pt x="8611" y="8768"/>
                    <a:pt x="8981" y="9200"/>
                    <a:pt x="9506" y="9323"/>
                  </a:cubicBezTo>
                  <a:lnTo>
                    <a:pt x="9506" y="10372"/>
                  </a:lnTo>
                  <a:cubicBezTo>
                    <a:pt x="9290" y="10496"/>
                    <a:pt x="9136" y="10712"/>
                    <a:pt x="9043" y="10928"/>
                  </a:cubicBezTo>
                  <a:cubicBezTo>
                    <a:pt x="8549" y="10496"/>
                    <a:pt x="7901" y="10249"/>
                    <a:pt x="7253" y="10249"/>
                  </a:cubicBezTo>
                  <a:lnTo>
                    <a:pt x="6235" y="10249"/>
                  </a:lnTo>
                  <a:lnTo>
                    <a:pt x="6235" y="9508"/>
                  </a:lnTo>
                  <a:cubicBezTo>
                    <a:pt x="7376" y="9076"/>
                    <a:pt x="8117" y="7996"/>
                    <a:pt x="8148" y="6792"/>
                  </a:cubicBezTo>
                  <a:cubicBezTo>
                    <a:pt x="8148" y="6453"/>
                    <a:pt x="8148" y="6299"/>
                    <a:pt x="7747" y="6299"/>
                  </a:cubicBezTo>
                  <a:cubicBezTo>
                    <a:pt x="7729" y="6299"/>
                    <a:pt x="7711" y="6299"/>
                    <a:pt x="7693" y="6299"/>
                  </a:cubicBezTo>
                  <a:cubicBezTo>
                    <a:pt x="6606" y="6299"/>
                    <a:pt x="5710" y="5386"/>
                    <a:pt x="5710" y="4293"/>
                  </a:cubicBezTo>
                  <a:cubicBezTo>
                    <a:pt x="5726" y="2996"/>
                    <a:pt x="4745" y="2340"/>
                    <a:pt x="3769" y="2340"/>
                  </a:cubicBezTo>
                  <a:cubicBezTo>
                    <a:pt x="2816" y="2340"/>
                    <a:pt x="1867" y="2966"/>
                    <a:pt x="1852" y="4231"/>
                  </a:cubicBezTo>
                  <a:lnTo>
                    <a:pt x="1852" y="6792"/>
                  </a:lnTo>
                  <a:cubicBezTo>
                    <a:pt x="1852" y="7996"/>
                    <a:pt x="2624" y="9045"/>
                    <a:pt x="3735" y="9477"/>
                  </a:cubicBezTo>
                  <a:lnTo>
                    <a:pt x="3735" y="10249"/>
                  </a:lnTo>
                  <a:lnTo>
                    <a:pt x="2747" y="10249"/>
                  </a:lnTo>
                  <a:cubicBezTo>
                    <a:pt x="1790" y="10249"/>
                    <a:pt x="895" y="10743"/>
                    <a:pt x="433" y="11576"/>
                  </a:cubicBezTo>
                  <a:lnTo>
                    <a:pt x="433" y="4632"/>
                  </a:lnTo>
                  <a:cubicBezTo>
                    <a:pt x="417" y="4493"/>
                    <a:pt x="309" y="4424"/>
                    <a:pt x="205" y="4424"/>
                  </a:cubicBezTo>
                  <a:cubicBezTo>
                    <a:pt x="101" y="4424"/>
                    <a:pt x="0" y="4493"/>
                    <a:pt x="0" y="4632"/>
                  </a:cubicBezTo>
                  <a:lnTo>
                    <a:pt x="0" y="14292"/>
                  </a:lnTo>
                  <a:cubicBezTo>
                    <a:pt x="0" y="14399"/>
                    <a:pt x="94" y="14483"/>
                    <a:pt x="199" y="14483"/>
                  </a:cubicBezTo>
                  <a:cubicBezTo>
                    <a:pt x="215" y="14483"/>
                    <a:pt x="231" y="14481"/>
                    <a:pt x="247" y="14477"/>
                  </a:cubicBezTo>
                  <a:lnTo>
                    <a:pt x="11018" y="14477"/>
                  </a:lnTo>
                  <a:cubicBezTo>
                    <a:pt x="11142" y="14477"/>
                    <a:pt x="11234" y="14384"/>
                    <a:pt x="11234" y="14292"/>
                  </a:cubicBezTo>
                  <a:lnTo>
                    <a:pt x="11234" y="11360"/>
                  </a:lnTo>
                  <a:cubicBezTo>
                    <a:pt x="11234" y="11020"/>
                    <a:pt x="11111" y="10712"/>
                    <a:pt x="10864" y="10496"/>
                  </a:cubicBezTo>
                  <a:lnTo>
                    <a:pt x="10864" y="9447"/>
                  </a:lnTo>
                  <a:lnTo>
                    <a:pt x="14166" y="11082"/>
                  </a:lnTo>
                  <a:cubicBezTo>
                    <a:pt x="14192" y="11095"/>
                    <a:pt x="14220" y="11102"/>
                    <a:pt x="14248" y="11102"/>
                  </a:cubicBezTo>
                  <a:cubicBezTo>
                    <a:pt x="14348" y="11102"/>
                    <a:pt x="14444" y="11018"/>
                    <a:pt x="14444" y="10897"/>
                  </a:cubicBezTo>
                  <a:lnTo>
                    <a:pt x="14444" y="10125"/>
                  </a:lnTo>
                  <a:cubicBezTo>
                    <a:pt x="14444" y="9987"/>
                    <a:pt x="14344" y="9917"/>
                    <a:pt x="14243" y="9917"/>
                  </a:cubicBezTo>
                  <a:cubicBezTo>
                    <a:pt x="14143" y="9917"/>
                    <a:pt x="14043" y="9987"/>
                    <a:pt x="14043" y="10125"/>
                  </a:cubicBezTo>
                  <a:lnTo>
                    <a:pt x="14043" y="10558"/>
                  </a:lnTo>
                  <a:lnTo>
                    <a:pt x="13549" y="10280"/>
                  </a:lnTo>
                  <a:lnTo>
                    <a:pt x="13549" y="6144"/>
                  </a:lnTo>
                  <a:lnTo>
                    <a:pt x="14073" y="5867"/>
                  </a:lnTo>
                  <a:lnTo>
                    <a:pt x="14073" y="9045"/>
                  </a:lnTo>
                  <a:cubicBezTo>
                    <a:pt x="14073" y="9169"/>
                    <a:pt x="14166" y="9261"/>
                    <a:pt x="14259" y="9261"/>
                  </a:cubicBezTo>
                  <a:lnTo>
                    <a:pt x="14290" y="9261"/>
                  </a:lnTo>
                  <a:cubicBezTo>
                    <a:pt x="14382" y="9261"/>
                    <a:pt x="14475" y="9169"/>
                    <a:pt x="14475" y="9045"/>
                  </a:cubicBezTo>
                  <a:lnTo>
                    <a:pt x="14475" y="5527"/>
                  </a:lnTo>
                  <a:cubicBezTo>
                    <a:pt x="14475" y="5406"/>
                    <a:pt x="14379" y="5323"/>
                    <a:pt x="14278" y="5323"/>
                  </a:cubicBezTo>
                  <a:cubicBezTo>
                    <a:pt x="14251" y="5323"/>
                    <a:pt x="14223" y="5329"/>
                    <a:pt x="14197" y="5342"/>
                  </a:cubicBezTo>
                  <a:lnTo>
                    <a:pt x="10617" y="7101"/>
                  </a:lnTo>
                  <a:lnTo>
                    <a:pt x="9938" y="7101"/>
                  </a:lnTo>
                  <a:lnTo>
                    <a:pt x="9938" y="4077"/>
                  </a:lnTo>
                  <a:cubicBezTo>
                    <a:pt x="9969" y="1824"/>
                    <a:pt x="8148" y="3"/>
                    <a:pt x="5895" y="3"/>
                  </a:cubicBezTo>
                  <a:cubicBezTo>
                    <a:pt x="5853" y="1"/>
                    <a:pt x="5811" y="0"/>
                    <a:pt x="57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4" name="Google Shape;12554;p23"/>
            <p:cNvSpPr/>
            <p:nvPr/>
          </p:nvSpPr>
          <p:spPr>
            <a:xfrm>
              <a:off x="8028500" y="2464175"/>
              <a:ext cx="64825" cy="62725"/>
            </a:xfrm>
            <a:custGeom>
              <a:avLst/>
              <a:gdLst/>
              <a:ahLst/>
              <a:cxnLst/>
              <a:rect l="l" t="t" r="r" b="b"/>
              <a:pathLst>
                <a:path w="2593" h="2509" extrusionOk="0">
                  <a:moveTo>
                    <a:pt x="1327" y="703"/>
                  </a:moveTo>
                  <a:lnTo>
                    <a:pt x="1451" y="980"/>
                  </a:lnTo>
                  <a:cubicBezTo>
                    <a:pt x="1482" y="1042"/>
                    <a:pt x="1543" y="1104"/>
                    <a:pt x="1605" y="1104"/>
                  </a:cubicBezTo>
                  <a:lnTo>
                    <a:pt x="1914" y="1166"/>
                  </a:lnTo>
                  <a:lnTo>
                    <a:pt x="1698" y="1382"/>
                  </a:lnTo>
                  <a:cubicBezTo>
                    <a:pt x="1636" y="1443"/>
                    <a:pt x="1636" y="1505"/>
                    <a:pt x="1636" y="1567"/>
                  </a:cubicBezTo>
                  <a:lnTo>
                    <a:pt x="1698" y="1875"/>
                  </a:lnTo>
                  <a:lnTo>
                    <a:pt x="1420" y="1752"/>
                  </a:lnTo>
                  <a:cubicBezTo>
                    <a:pt x="1389" y="1737"/>
                    <a:pt x="1358" y="1729"/>
                    <a:pt x="1327" y="1729"/>
                  </a:cubicBezTo>
                  <a:cubicBezTo>
                    <a:pt x="1296" y="1729"/>
                    <a:pt x="1265" y="1737"/>
                    <a:pt x="1235" y="1752"/>
                  </a:cubicBezTo>
                  <a:lnTo>
                    <a:pt x="957" y="1875"/>
                  </a:lnTo>
                  <a:lnTo>
                    <a:pt x="1019" y="1567"/>
                  </a:lnTo>
                  <a:cubicBezTo>
                    <a:pt x="1019" y="1505"/>
                    <a:pt x="1019" y="1443"/>
                    <a:pt x="957" y="1382"/>
                  </a:cubicBezTo>
                  <a:lnTo>
                    <a:pt x="741" y="1166"/>
                  </a:lnTo>
                  <a:lnTo>
                    <a:pt x="1049" y="1104"/>
                  </a:lnTo>
                  <a:cubicBezTo>
                    <a:pt x="1111" y="1104"/>
                    <a:pt x="1173" y="1042"/>
                    <a:pt x="1204" y="980"/>
                  </a:cubicBezTo>
                  <a:lnTo>
                    <a:pt x="1327" y="703"/>
                  </a:lnTo>
                  <a:close/>
                  <a:moveTo>
                    <a:pt x="1327" y="1"/>
                  </a:moveTo>
                  <a:cubicBezTo>
                    <a:pt x="1250" y="1"/>
                    <a:pt x="1173" y="39"/>
                    <a:pt x="1142" y="116"/>
                  </a:cubicBezTo>
                  <a:lnTo>
                    <a:pt x="864" y="703"/>
                  </a:lnTo>
                  <a:lnTo>
                    <a:pt x="247" y="795"/>
                  </a:lnTo>
                  <a:cubicBezTo>
                    <a:pt x="93" y="826"/>
                    <a:pt x="0" y="1011"/>
                    <a:pt x="124" y="1166"/>
                  </a:cubicBezTo>
                  <a:lnTo>
                    <a:pt x="587" y="1598"/>
                  </a:lnTo>
                  <a:lnTo>
                    <a:pt x="463" y="2246"/>
                  </a:lnTo>
                  <a:cubicBezTo>
                    <a:pt x="463" y="2338"/>
                    <a:pt x="494" y="2400"/>
                    <a:pt x="556" y="2462"/>
                  </a:cubicBezTo>
                  <a:cubicBezTo>
                    <a:pt x="587" y="2493"/>
                    <a:pt x="617" y="2493"/>
                    <a:pt x="679" y="2493"/>
                  </a:cubicBezTo>
                  <a:cubicBezTo>
                    <a:pt x="710" y="2493"/>
                    <a:pt x="741" y="2493"/>
                    <a:pt x="772" y="2462"/>
                  </a:cubicBezTo>
                  <a:lnTo>
                    <a:pt x="1327" y="2184"/>
                  </a:lnTo>
                  <a:lnTo>
                    <a:pt x="1852" y="2462"/>
                  </a:lnTo>
                  <a:cubicBezTo>
                    <a:pt x="1883" y="2493"/>
                    <a:pt x="1921" y="2508"/>
                    <a:pt x="1960" y="2508"/>
                  </a:cubicBezTo>
                  <a:cubicBezTo>
                    <a:pt x="1998" y="2508"/>
                    <a:pt x="2037" y="2493"/>
                    <a:pt x="2068" y="2462"/>
                  </a:cubicBezTo>
                  <a:cubicBezTo>
                    <a:pt x="2130" y="2431"/>
                    <a:pt x="2191" y="2338"/>
                    <a:pt x="2160" y="2277"/>
                  </a:cubicBezTo>
                  <a:lnTo>
                    <a:pt x="2068" y="1628"/>
                  </a:lnTo>
                  <a:lnTo>
                    <a:pt x="2531" y="1166"/>
                  </a:lnTo>
                  <a:cubicBezTo>
                    <a:pt x="2562" y="1104"/>
                    <a:pt x="2593" y="1011"/>
                    <a:pt x="2562" y="950"/>
                  </a:cubicBezTo>
                  <a:cubicBezTo>
                    <a:pt x="2531" y="857"/>
                    <a:pt x="2469" y="795"/>
                    <a:pt x="2407" y="795"/>
                  </a:cubicBezTo>
                  <a:lnTo>
                    <a:pt x="1790" y="703"/>
                  </a:lnTo>
                  <a:lnTo>
                    <a:pt x="1512" y="116"/>
                  </a:lnTo>
                  <a:cubicBezTo>
                    <a:pt x="1482" y="39"/>
                    <a:pt x="1404" y="1"/>
                    <a:pt x="13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5" name="Google Shape;12555;p23"/>
            <p:cNvSpPr/>
            <p:nvPr/>
          </p:nvSpPr>
          <p:spPr>
            <a:xfrm>
              <a:off x="7995325" y="2537275"/>
              <a:ext cx="62500" cy="62550"/>
            </a:xfrm>
            <a:custGeom>
              <a:avLst/>
              <a:gdLst/>
              <a:ahLst/>
              <a:cxnLst/>
              <a:rect l="l" t="t" r="r" b="b"/>
              <a:pathLst>
                <a:path w="2500" h="2502" extrusionOk="0">
                  <a:moveTo>
                    <a:pt x="1265" y="711"/>
                  </a:moveTo>
                  <a:lnTo>
                    <a:pt x="1389" y="988"/>
                  </a:lnTo>
                  <a:cubicBezTo>
                    <a:pt x="1420" y="1050"/>
                    <a:pt x="1481" y="1081"/>
                    <a:pt x="1543" y="1112"/>
                  </a:cubicBezTo>
                  <a:lnTo>
                    <a:pt x="1852" y="1143"/>
                  </a:lnTo>
                  <a:lnTo>
                    <a:pt x="1605" y="1389"/>
                  </a:lnTo>
                  <a:cubicBezTo>
                    <a:pt x="1574" y="1420"/>
                    <a:pt x="1543" y="1482"/>
                    <a:pt x="1574" y="1575"/>
                  </a:cubicBezTo>
                  <a:lnTo>
                    <a:pt x="1605" y="1883"/>
                  </a:lnTo>
                  <a:lnTo>
                    <a:pt x="1358" y="1729"/>
                  </a:lnTo>
                  <a:cubicBezTo>
                    <a:pt x="1327" y="1714"/>
                    <a:pt x="1289" y="1706"/>
                    <a:pt x="1250" y="1706"/>
                  </a:cubicBezTo>
                  <a:cubicBezTo>
                    <a:pt x="1211" y="1706"/>
                    <a:pt x="1173" y="1714"/>
                    <a:pt x="1142" y="1729"/>
                  </a:cubicBezTo>
                  <a:lnTo>
                    <a:pt x="895" y="1883"/>
                  </a:lnTo>
                  <a:lnTo>
                    <a:pt x="957" y="1575"/>
                  </a:lnTo>
                  <a:cubicBezTo>
                    <a:pt x="957" y="1482"/>
                    <a:pt x="926" y="1420"/>
                    <a:pt x="895" y="1389"/>
                  </a:cubicBezTo>
                  <a:lnTo>
                    <a:pt x="648" y="1143"/>
                  </a:lnTo>
                  <a:lnTo>
                    <a:pt x="957" y="1112"/>
                  </a:lnTo>
                  <a:cubicBezTo>
                    <a:pt x="1049" y="1081"/>
                    <a:pt x="1080" y="1050"/>
                    <a:pt x="1111" y="988"/>
                  </a:cubicBezTo>
                  <a:lnTo>
                    <a:pt x="1265" y="711"/>
                  </a:lnTo>
                  <a:close/>
                  <a:moveTo>
                    <a:pt x="1265" y="1"/>
                  </a:moveTo>
                  <a:cubicBezTo>
                    <a:pt x="1173" y="1"/>
                    <a:pt x="1080" y="62"/>
                    <a:pt x="1049" y="124"/>
                  </a:cubicBezTo>
                  <a:lnTo>
                    <a:pt x="772" y="711"/>
                  </a:lnTo>
                  <a:lnTo>
                    <a:pt x="185" y="803"/>
                  </a:lnTo>
                  <a:cubicBezTo>
                    <a:pt x="93" y="803"/>
                    <a:pt x="31" y="865"/>
                    <a:pt x="0" y="927"/>
                  </a:cubicBezTo>
                  <a:cubicBezTo>
                    <a:pt x="0" y="1019"/>
                    <a:pt x="0" y="1112"/>
                    <a:pt x="62" y="1143"/>
                  </a:cubicBezTo>
                  <a:lnTo>
                    <a:pt x="525" y="1605"/>
                  </a:lnTo>
                  <a:lnTo>
                    <a:pt x="401" y="2254"/>
                  </a:lnTo>
                  <a:cubicBezTo>
                    <a:pt x="401" y="2315"/>
                    <a:pt x="432" y="2408"/>
                    <a:pt x="494" y="2439"/>
                  </a:cubicBezTo>
                  <a:cubicBezTo>
                    <a:pt x="525" y="2470"/>
                    <a:pt x="563" y="2485"/>
                    <a:pt x="602" y="2485"/>
                  </a:cubicBezTo>
                  <a:cubicBezTo>
                    <a:pt x="640" y="2485"/>
                    <a:pt x="679" y="2470"/>
                    <a:pt x="710" y="2439"/>
                  </a:cubicBezTo>
                  <a:lnTo>
                    <a:pt x="1265" y="2161"/>
                  </a:lnTo>
                  <a:lnTo>
                    <a:pt x="1790" y="2470"/>
                  </a:lnTo>
                  <a:cubicBezTo>
                    <a:pt x="1826" y="2491"/>
                    <a:pt x="1864" y="2501"/>
                    <a:pt x="1900" y="2501"/>
                  </a:cubicBezTo>
                  <a:cubicBezTo>
                    <a:pt x="2019" y="2501"/>
                    <a:pt x="2122" y="2395"/>
                    <a:pt x="2099" y="2254"/>
                  </a:cubicBezTo>
                  <a:lnTo>
                    <a:pt x="2006" y="1605"/>
                  </a:lnTo>
                  <a:lnTo>
                    <a:pt x="2438" y="1143"/>
                  </a:lnTo>
                  <a:cubicBezTo>
                    <a:pt x="2500" y="1081"/>
                    <a:pt x="2500" y="1019"/>
                    <a:pt x="2500" y="927"/>
                  </a:cubicBezTo>
                  <a:cubicBezTo>
                    <a:pt x="2469" y="865"/>
                    <a:pt x="2407" y="803"/>
                    <a:pt x="2315" y="803"/>
                  </a:cubicBezTo>
                  <a:lnTo>
                    <a:pt x="1728" y="711"/>
                  </a:lnTo>
                  <a:lnTo>
                    <a:pt x="1451" y="124"/>
                  </a:lnTo>
                  <a:cubicBezTo>
                    <a:pt x="1420" y="62"/>
                    <a:pt x="1327" y="1"/>
                    <a:pt x="12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6" name="Google Shape;12556;p23"/>
            <p:cNvSpPr/>
            <p:nvPr/>
          </p:nvSpPr>
          <p:spPr>
            <a:xfrm>
              <a:off x="8022325" y="2763525"/>
              <a:ext cx="62525" cy="62725"/>
            </a:xfrm>
            <a:custGeom>
              <a:avLst/>
              <a:gdLst/>
              <a:ahLst/>
              <a:cxnLst/>
              <a:rect l="l" t="t" r="r" b="b"/>
              <a:pathLst>
                <a:path w="2501" h="2509" extrusionOk="0">
                  <a:moveTo>
                    <a:pt x="1266" y="734"/>
                  </a:moveTo>
                  <a:lnTo>
                    <a:pt x="1389" y="981"/>
                  </a:lnTo>
                  <a:cubicBezTo>
                    <a:pt x="1420" y="1042"/>
                    <a:pt x="1482" y="1104"/>
                    <a:pt x="1543" y="1104"/>
                  </a:cubicBezTo>
                  <a:lnTo>
                    <a:pt x="1852" y="1166"/>
                  </a:lnTo>
                  <a:lnTo>
                    <a:pt x="1605" y="1382"/>
                  </a:lnTo>
                  <a:cubicBezTo>
                    <a:pt x="1574" y="1444"/>
                    <a:pt x="1543" y="1505"/>
                    <a:pt x="1574" y="1567"/>
                  </a:cubicBezTo>
                  <a:lnTo>
                    <a:pt x="1605" y="1907"/>
                  </a:lnTo>
                  <a:lnTo>
                    <a:pt x="1358" y="1752"/>
                  </a:lnTo>
                  <a:cubicBezTo>
                    <a:pt x="1327" y="1737"/>
                    <a:pt x="1289" y="1729"/>
                    <a:pt x="1250" y="1729"/>
                  </a:cubicBezTo>
                  <a:cubicBezTo>
                    <a:pt x="1212" y="1729"/>
                    <a:pt x="1173" y="1737"/>
                    <a:pt x="1142" y="1752"/>
                  </a:cubicBezTo>
                  <a:lnTo>
                    <a:pt x="895" y="1907"/>
                  </a:lnTo>
                  <a:lnTo>
                    <a:pt x="957" y="1567"/>
                  </a:lnTo>
                  <a:cubicBezTo>
                    <a:pt x="957" y="1505"/>
                    <a:pt x="926" y="1444"/>
                    <a:pt x="895" y="1382"/>
                  </a:cubicBezTo>
                  <a:lnTo>
                    <a:pt x="648" y="1166"/>
                  </a:lnTo>
                  <a:lnTo>
                    <a:pt x="957" y="1104"/>
                  </a:lnTo>
                  <a:cubicBezTo>
                    <a:pt x="1050" y="1104"/>
                    <a:pt x="1111" y="1042"/>
                    <a:pt x="1142" y="981"/>
                  </a:cubicBezTo>
                  <a:lnTo>
                    <a:pt x="1266" y="734"/>
                  </a:lnTo>
                  <a:close/>
                  <a:moveTo>
                    <a:pt x="1250" y="1"/>
                  </a:moveTo>
                  <a:cubicBezTo>
                    <a:pt x="1173" y="1"/>
                    <a:pt x="1096" y="39"/>
                    <a:pt x="1050" y="117"/>
                  </a:cubicBezTo>
                  <a:lnTo>
                    <a:pt x="803" y="703"/>
                  </a:lnTo>
                  <a:lnTo>
                    <a:pt x="185" y="796"/>
                  </a:lnTo>
                  <a:cubicBezTo>
                    <a:pt x="93" y="826"/>
                    <a:pt x="31" y="857"/>
                    <a:pt x="31" y="950"/>
                  </a:cubicBezTo>
                  <a:cubicBezTo>
                    <a:pt x="0" y="1012"/>
                    <a:pt x="0" y="1104"/>
                    <a:pt x="62" y="1166"/>
                  </a:cubicBezTo>
                  <a:lnTo>
                    <a:pt x="494" y="1629"/>
                  </a:lnTo>
                  <a:lnTo>
                    <a:pt x="401" y="2246"/>
                  </a:lnTo>
                  <a:cubicBezTo>
                    <a:pt x="401" y="2339"/>
                    <a:pt x="432" y="2431"/>
                    <a:pt x="494" y="2462"/>
                  </a:cubicBezTo>
                  <a:cubicBezTo>
                    <a:pt x="525" y="2493"/>
                    <a:pt x="563" y="2508"/>
                    <a:pt x="602" y="2508"/>
                  </a:cubicBezTo>
                  <a:cubicBezTo>
                    <a:pt x="641" y="2508"/>
                    <a:pt x="679" y="2493"/>
                    <a:pt x="710" y="2462"/>
                  </a:cubicBezTo>
                  <a:lnTo>
                    <a:pt x="1266" y="2184"/>
                  </a:lnTo>
                  <a:lnTo>
                    <a:pt x="1790" y="2462"/>
                  </a:lnTo>
                  <a:cubicBezTo>
                    <a:pt x="1821" y="2493"/>
                    <a:pt x="1860" y="2508"/>
                    <a:pt x="1898" y="2508"/>
                  </a:cubicBezTo>
                  <a:cubicBezTo>
                    <a:pt x="1937" y="2508"/>
                    <a:pt x="1975" y="2493"/>
                    <a:pt x="2006" y="2462"/>
                  </a:cubicBezTo>
                  <a:cubicBezTo>
                    <a:pt x="2068" y="2431"/>
                    <a:pt x="2130" y="2339"/>
                    <a:pt x="2099" y="2246"/>
                  </a:cubicBezTo>
                  <a:lnTo>
                    <a:pt x="2006" y="1629"/>
                  </a:lnTo>
                  <a:lnTo>
                    <a:pt x="2438" y="1166"/>
                  </a:lnTo>
                  <a:cubicBezTo>
                    <a:pt x="2500" y="1104"/>
                    <a:pt x="2500" y="1012"/>
                    <a:pt x="2500" y="950"/>
                  </a:cubicBezTo>
                  <a:cubicBezTo>
                    <a:pt x="2469" y="857"/>
                    <a:pt x="2407" y="826"/>
                    <a:pt x="2315" y="796"/>
                  </a:cubicBezTo>
                  <a:lnTo>
                    <a:pt x="1729" y="703"/>
                  </a:lnTo>
                  <a:lnTo>
                    <a:pt x="1451" y="117"/>
                  </a:lnTo>
                  <a:cubicBezTo>
                    <a:pt x="1404" y="39"/>
                    <a:pt x="1327" y="1"/>
                    <a:pt x="1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557" name="Google Shape;12557;p23"/>
          <p:cNvSpPr/>
          <p:nvPr/>
        </p:nvSpPr>
        <p:spPr>
          <a:xfrm>
            <a:off x="5475906" y="2883243"/>
            <a:ext cx="378850" cy="361125"/>
          </a:xfrm>
          <a:custGeom>
            <a:avLst/>
            <a:gdLst/>
            <a:ahLst/>
            <a:cxnLst/>
            <a:rect l="l" t="t" r="r" b="b"/>
            <a:pathLst>
              <a:path w="15154" h="14445" extrusionOk="0">
                <a:moveTo>
                  <a:pt x="11666" y="1429"/>
                </a:moveTo>
                <a:cubicBezTo>
                  <a:pt x="12090" y="1429"/>
                  <a:pt x="12515" y="1591"/>
                  <a:pt x="12839" y="1915"/>
                </a:cubicBezTo>
                <a:cubicBezTo>
                  <a:pt x="13487" y="2563"/>
                  <a:pt x="13487" y="3643"/>
                  <a:pt x="12839" y="4291"/>
                </a:cubicBezTo>
                <a:lnTo>
                  <a:pt x="11111" y="5989"/>
                </a:lnTo>
                <a:cubicBezTo>
                  <a:pt x="10806" y="6315"/>
                  <a:pt x="10379" y="6473"/>
                  <a:pt x="9949" y="6473"/>
                </a:cubicBezTo>
                <a:cubicBezTo>
                  <a:pt x="9768" y="6473"/>
                  <a:pt x="9586" y="6445"/>
                  <a:pt x="9413" y="6390"/>
                </a:cubicBezTo>
                <a:lnTo>
                  <a:pt x="9629" y="6174"/>
                </a:lnTo>
                <a:cubicBezTo>
                  <a:pt x="10153" y="5650"/>
                  <a:pt x="9629" y="4905"/>
                  <a:pt x="9065" y="4905"/>
                </a:cubicBezTo>
                <a:cubicBezTo>
                  <a:pt x="8898" y="4905"/>
                  <a:pt x="8728" y="4970"/>
                  <a:pt x="8580" y="5125"/>
                </a:cubicBezTo>
                <a:lnTo>
                  <a:pt x="8364" y="5341"/>
                </a:lnTo>
                <a:cubicBezTo>
                  <a:pt x="8148" y="4724"/>
                  <a:pt x="8302" y="4075"/>
                  <a:pt x="8734" y="3643"/>
                </a:cubicBezTo>
                <a:lnTo>
                  <a:pt x="8765" y="3643"/>
                </a:lnTo>
                <a:lnTo>
                  <a:pt x="10493" y="1915"/>
                </a:lnTo>
                <a:cubicBezTo>
                  <a:pt x="10817" y="1591"/>
                  <a:pt x="11242" y="1429"/>
                  <a:pt x="11666" y="1429"/>
                </a:cubicBezTo>
                <a:close/>
                <a:moveTo>
                  <a:pt x="9076" y="5344"/>
                </a:moveTo>
                <a:cubicBezTo>
                  <a:pt x="9325" y="5344"/>
                  <a:pt x="9536" y="5657"/>
                  <a:pt x="9321" y="5896"/>
                </a:cubicBezTo>
                <a:lnTo>
                  <a:pt x="8888" y="6328"/>
                </a:lnTo>
                <a:lnTo>
                  <a:pt x="6234" y="8982"/>
                </a:lnTo>
                <a:cubicBezTo>
                  <a:pt x="6174" y="9043"/>
                  <a:pt x="6105" y="9068"/>
                  <a:pt x="6037" y="9068"/>
                </a:cubicBezTo>
                <a:cubicBezTo>
                  <a:pt x="5791" y="9068"/>
                  <a:pt x="5554" y="8737"/>
                  <a:pt x="5771" y="8520"/>
                </a:cubicBezTo>
                <a:lnTo>
                  <a:pt x="8858" y="5433"/>
                </a:lnTo>
                <a:cubicBezTo>
                  <a:pt x="8927" y="5371"/>
                  <a:pt x="9003" y="5344"/>
                  <a:pt x="9076" y="5344"/>
                </a:cubicBezTo>
                <a:close/>
                <a:moveTo>
                  <a:pt x="5174" y="6884"/>
                </a:moveTo>
                <a:cubicBezTo>
                  <a:pt x="5623" y="6884"/>
                  <a:pt x="6073" y="6995"/>
                  <a:pt x="6481" y="7223"/>
                </a:cubicBezTo>
                <a:lnTo>
                  <a:pt x="6018" y="7686"/>
                </a:lnTo>
                <a:cubicBezTo>
                  <a:pt x="5740" y="7558"/>
                  <a:pt x="5447" y="7496"/>
                  <a:pt x="5157" y="7496"/>
                </a:cubicBezTo>
                <a:cubicBezTo>
                  <a:pt x="4611" y="7496"/>
                  <a:pt x="4076" y="7715"/>
                  <a:pt x="3673" y="8118"/>
                </a:cubicBezTo>
                <a:lnTo>
                  <a:pt x="1945" y="9847"/>
                </a:lnTo>
                <a:cubicBezTo>
                  <a:pt x="540" y="11347"/>
                  <a:pt x="1891" y="13380"/>
                  <a:pt x="3488" y="13380"/>
                </a:cubicBezTo>
                <a:cubicBezTo>
                  <a:pt x="3961" y="13380"/>
                  <a:pt x="4456" y="13201"/>
                  <a:pt x="4907" y="12778"/>
                </a:cubicBezTo>
                <a:cubicBezTo>
                  <a:pt x="5049" y="12636"/>
                  <a:pt x="4919" y="12440"/>
                  <a:pt x="4767" y="12440"/>
                </a:cubicBezTo>
                <a:cubicBezTo>
                  <a:pt x="4721" y="12440"/>
                  <a:pt x="4673" y="12458"/>
                  <a:pt x="4630" y="12501"/>
                </a:cubicBezTo>
                <a:cubicBezTo>
                  <a:pt x="4306" y="12825"/>
                  <a:pt x="3873" y="12987"/>
                  <a:pt x="3441" y="12987"/>
                </a:cubicBezTo>
                <a:cubicBezTo>
                  <a:pt x="3009" y="12987"/>
                  <a:pt x="2577" y="12825"/>
                  <a:pt x="2253" y="12501"/>
                </a:cubicBezTo>
                <a:cubicBezTo>
                  <a:pt x="1605" y="11853"/>
                  <a:pt x="1605" y="10772"/>
                  <a:pt x="2253" y="10124"/>
                </a:cubicBezTo>
                <a:lnTo>
                  <a:pt x="3981" y="8427"/>
                </a:lnTo>
                <a:cubicBezTo>
                  <a:pt x="4284" y="8102"/>
                  <a:pt x="4708" y="7930"/>
                  <a:pt x="5137" y="7930"/>
                </a:cubicBezTo>
                <a:cubicBezTo>
                  <a:pt x="5320" y="7930"/>
                  <a:pt x="5503" y="7961"/>
                  <a:pt x="5679" y="8026"/>
                </a:cubicBezTo>
                <a:lnTo>
                  <a:pt x="5494" y="8242"/>
                </a:lnTo>
                <a:cubicBezTo>
                  <a:pt x="4970" y="8766"/>
                  <a:pt x="5475" y="9511"/>
                  <a:pt x="6046" y="9511"/>
                </a:cubicBezTo>
                <a:cubicBezTo>
                  <a:pt x="6214" y="9511"/>
                  <a:pt x="6388" y="9446"/>
                  <a:pt x="6543" y="9291"/>
                </a:cubicBezTo>
                <a:lnTo>
                  <a:pt x="6728" y="9075"/>
                </a:lnTo>
                <a:lnTo>
                  <a:pt x="6728" y="9075"/>
                </a:lnTo>
                <a:cubicBezTo>
                  <a:pt x="6944" y="9692"/>
                  <a:pt x="6790" y="10340"/>
                  <a:pt x="6327" y="10772"/>
                </a:cubicBezTo>
                <a:lnTo>
                  <a:pt x="5370" y="11760"/>
                </a:lnTo>
                <a:cubicBezTo>
                  <a:pt x="5201" y="11905"/>
                  <a:pt x="5354" y="12126"/>
                  <a:pt x="5517" y="12126"/>
                </a:cubicBezTo>
                <a:cubicBezTo>
                  <a:pt x="5562" y="12126"/>
                  <a:pt x="5608" y="12109"/>
                  <a:pt x="5648" y="12069"/>
                </a:cubicBezTo>
                <a:lnTo>
                  <a:pt x="6636" y="11081"/>
                </a:lnTo>
                <a:cubicBezTo>
                  <a:pt x="7253" y="10464"/>
                  <a:pt x="7407" y="9538"/>
                  <a:pt x="7068" y="8766"/>
                </a:cubicBezTo>
                <a:lnTo>
                  <a:pt x="7531" y="8304"/>
                </a:lnTo>
                <a:lnTo>
                  <a:pt x="7531" y="8304"/>
                </a:lnTo>
                <a:cubicBezTo>
                  <a:pt x="8117" y="9353"/>
                  <a:pt x="7932" y="10680"/>
                  <a:pt x="7068" y="11513"/>
                </a:cubicBezTo>
                <a:lnTo>
                  <a:pt x="5370" y="13211"/>
                </a:lnTo>
                <a:cubicBezTo>
                  <a:pt x="4830" y="13751"/>
                  <a:pt x="4136" y="14021"/>
                  <a:pt x="3441" y="14021"/>
                </a:cubicBezTo>
                <a:cubicBezTo>
                  <a:pt x="2747" y="14021"/>
                  <a:pt x="2053" y="13751"/>
                  <a:pt x="1513" y="13211"/>
                </a:cubicBezTo>
                <a:cubicBezTo>
                  <a:pt x="463" y="12161"/>
                  <a:pt x="463" y="10464"/>
                  <a:pt x="1513" y="9384"/>
                </a:cubicBezTo>
                <a:lnTo>
                  <a:pt x="3241" y="7686"/>
                </a:lnTo>
                <a:cubicBezTo>
                  <a:pt x="3769" y="7158"/>
                  <a:pt x="4469" y="6884"/>
                  <a:pt x="5174" y="6884"/>
                </a:cubicBezTo>
                <a:close/>
                <a:moveTo>
                  <a:pt x="12008" y="0"/>
                </a:moveTo>
                <a:cubicBezTo>
                  <a:pt x="11755" y="0"/>
                  <a:pt x="11706" y="404"/>
                  <a:pt x="11975" y="434"/>
                </a:cubicBezTo>
                <a:cubicBezTo>
                  <a:pt x="14228" y="711"/>
                  <a:pt x="15153" y="3427"/>
                  <a:pt x="13580" y="5032"/>
                </a:cubicBezTo>
                <a:lnTo>
                  <a:pt x="11851" y="6730"/>
                </a:lnTo>
                <a:cubicBezTo>
                  <a:pt x="11323" y="7257"/>
                  <a:pt x="10634" y="7532"/>
                  <a:pt x="9931" y="7532"/>
                </a:cubicBezTo>
                <a:cubicBezTo>
                  <a:pt x="9484" y="7532"/>
                  <a:pt x="9031" y="7421"/>
                  <a:pt x="8611" y="7192"/>
                </a:cubicBezTo>
                <a:lnTo>
                  <a:pt x="9074" y="6730"/>
                </a:lnTo>
                <a:cubicBezTo>
                  <a:pt x="9351" y="6853"/>
                  <a:pt x="9629" y="6915"/>
                  <a:pt x="9938" y="6915"/>
                </a:cubicBezTo>
                <a:cubicBezTo>
                  <a:pt x="10493" y="6915"/>
                  <a:pt x="11018" y="6699"/>
                  <a:pt x="11419" y="6297"/>
                </a:cubicBezTo>
                <a:lnTo>
                  <a:pt x="13147" y="4600"/>
                </a:lnTo>
                <a:cubicBezTo>
                  <a:pt x="14553" y="3076"/>
                  <a:pt x="13201" y="1037"/>
                  <a:pt x="11602" y="1037"/>
                </a:cubicBezTo>
                <a:cubicBezTo>
                  <a:pt x="11130" y="1037"/>
                  <a:pt x="10635" y="1215"/>
                  <a:pt x="10185" y="1637"/>
                </a:cubicBezTo>
                <a:lnTo>
                  <a:pt x="8456" y="3366"/>
                </a:lnTo>
                <a:cubicBezTo>
                  <a:pt x="7839" y="3952"/>
                  <a:pt x="7685" y="4847"/>
                  <a:pt x="7994" y="5649"/>
                </a:cubicBezTo>
                <a:lnTo>
                  <a:pt x="8024" y="5680"/>
                </a:lnTo>
                <a:lnTo>
                  <a:pt x="7561" y="6143"/>
                </a:lnTo>
                <a:cubicBezTo>
                  <a:pt x="6975" y="5094"/>
                  <a:pt x="7160" y="3767"/>
                  <a:pt x="8024" y="2934"/>
                </a:cubicBezTo>
                <a:lnTo>
                  <a:pt x="9753" y="1205"/>
                </a:lnTo>
                <a:cubicBezTo>
                  <a:pt x="10061" y="897"/>
                  <a:pt x="10432" y="650"/>
                  <a:pt x="10864" y="526"/>
                </a:cubicBezTo>
                <a:cubicBezTo>
                  <a:pt x="11092" y="441"/>
                  <a:pt x="11004" y="118"/>
                  <a:pt x="10794" y="118"/>
                </a:cubicBezTo>
                <a:cubicBezTo>
                  <a:pt x="10777" y="118"/>
                  <a:pt x="10759" y="120"/>
                  <a:pt x="10740" y="125"/>
                </a:cubicBezTo>
                <a:cubicBezTo>
                  <a:pt x="10246" y="249"/>
                  <a:pt x="9814" y="526"/>
                  <a:pt x="9444" y="897"/>
                </a:cubicBezTo>
                <a:lnTo>
                  <a:pt x="7716" y="2594"/>
                </a:lnTo>
                <a:cubicBezTo>
                  <a:pt x="6697" y="3613"/>
                  <a:pt x="6512" y="5217"/>
                  <a:pt x="7253" y="6452"/>
                </a:cubicBezTo>
                <a:lnTo>
                  <a:pt x="6790" y="6915"/>
                </a:lnTo>
                <a:cubicBezTo>
                  <a:pt x="6286" y="6612"/>
                  <a:pt x="5720" y="6464"/>
                  <a:pt x="5158" y="6464"/>
                </a:cubicBezTo>
                <a:cubicBezTo>
                  <a:pt x="4343" y="6464"/>
                  <a:pt x="3535" y="6775"/>
                  <a:pt x="2932" y="7378"/>
                </a:cubicBezTo>
                <a:lnTo>
                  <a:pt x="1235" y="9106"/>
                </a:lnTo>
                <a:cubicBezTo>
                  <a:pt x="0" y="10310"/>
                  <a:pt x="0" y="12316"/>
                  <a:pt x="1235" y="13519"/>
                </a:cubicBezTo>
                <a:cubicBezTo>
                  <a:pt x="1837" y="14136"/>
                  <a:pt x="2639" y="14445"/>
                  <a:pt x="3441" y="14445"/>
                </a:cubicBezTo>
                <a:cubicBezTo>
                  <a:pt x="4244" y="14445"/>
                  <a:pt x="5046" y="14136"/>
                  <a:pt x="5648" y="13519"/>
                </a:cubicBezTo>
                <a:lnTo>
                  <a:pt x="7407" y="11791"/>
                </a:lnTo>
                <a:cubicBezTo>
                  <a:pt x="8395" y="10772"/>
                  <a:pt x="8611" y="9198"/>
                  <a:pt x="7870" y="7964"/>
                </a:cubicBezTo>
                <a:lnTo>
                  <a:pt x="8333" y="7501"/>
                </a:lnTo>
                <a:cubicBezTo>
                  <a:pt x="8837" y="7804"/>
                  <a:pt x="9403" y="7952"/>
                  <a:pt x="9965" y="7952"/>
                </a:cubicBezTo>
                <a:cubicBezTo>
                  <a:pt x="10780" y="7952"/>
                  <a:pt x="11588" y="7641"/>
                  <a:pt x="12191" y="7038"/>
                </a:cubicBezTo>
                <a:lnTo>
                  <a:pt x="13919" y="5310"/>
                </a:lnTo>
                <a:cubicBezTo>
                  <a:pt x="15123" y="4106"/>
                  <a:pt x="15123" y="2100"/>
                  <a:pt x="13919" y="897"/>
                </a:cubicBezTo>
                <a:lnTo>
                  <a:pt x="13857" y="897"/>
                </a:lnTo>
                <a:cubicBezTo>
                  <a:pt x="13363" y="403"/>
                  <a:pt x="12746" y="94"/>
                  <a:pt x="12036" y="2"/>
                </a:cubicBezTo>
                <a:cubicBezTo>
                  <a:pt x="12027" y="1"/>
                  <a:pt x="12018" y="0"/>
                  <a:pt x="12008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558" name="Google Shape;12558;p23"/>
          <p:cNvGrpSpPr/>
          <p:nvPr/>
        </p:nvGrpSpPr>
        <p:grpSpPr>
          <a:xfrm>
            <a:off x="7000113" y="2882093"/>
            <a:ext cx="361900" cy="363425"/>
            <a:chOff x="5505525" y="2463200"/>
            <a:chExt cx="361900" cy="363425"/>
          </a:xfrm>
        </p:grpSpPr>
        <p:sp>
          <p:nvSpPr>
            <p:cNvPr id="12559" name="Google Shape;12559;p23"/>
            <p:cNvSpPr/>
            <p:nvPr/>
          </p:nvSpPr>
          <p:spPr>
            <a:xfrm>
              <a:off x="5505525" y="2545775"/>
              <a:ext cx="361900" cy="280850"/>
            </a:xfrm>
            <a:custGeom>
              <a:avLst/>
              <a:gdLst/>
              <a:ahLst/>
              <a:cxnLst/>
              <a:rect l="l" t="t" r="r" b="b"/>
              <a:pathLst>
                <a:path w="14476" h="11234" extrusionOk="0">
                  <a:moveTo>
                    <a:pt x="5834" y="6018"/>
                  </a:moveTo>
                  <a:cubicBezTo>
                    <a:pt x="6019" y="6018"/>
                    <a:pt x="6173" y="6142"/>
                    <a:pt x="6173" y="6327"/>
                  </a:cubicBezTo>
                  <a:cubicBezTo>
                    <a:pt x="6173" y="6537"/>
                    <a:pt x="6002" y="6661"/>
                    <a:pt x="5835" y="6661"/>
                  </a:cubicBezTo>
                  <a:cubicBezTo>
                    <a:pt x="5755" y="6661"/>
                    <a:pt x="5677" y="6633"/>
                    <a:pt x="5618" y="6574"/>
                  </a:cubicBezTo>
                  <a:cubicBezTo>
                    <a:pt x="5402" y="6358"/>
                    <a:pt x="5556" y="6018"/>
                    <a:pt x="5834" y="6018"/>
                  </a:cubicBezTo>
                  <a:close/>
                  <a:moveTo>
                    <a:pt x="8519" y="6018"/>
                  </a:moveTo>
                  <a:cubicBezTo>
                    <a:pt x="8796" y="6018"/>
                    <a:pt x="8951" y="6358"/>
                    <a:pt x="8735" y="6574"/>
                  </a:cubicBezTo>
                  <a:cubicBezTo>
                    <a:pt x="8665" y="6633"/>
                    <a:pt x="8584" y="6661"/>
                    <a:pt x="8504" y="6661"/>
                  </a:cubicBezTo>
                  <a:cubicBezTo>
                    <a:pt x="8336" y="6661"/>
                    <a:pt x="8179" y="6537"/>
                    <a:pt x="8179" y="6327"/>
                  </a:cubicBezTo>
                  <a:cubicBezTo>
                    <a:pt x="8179" y="6142"/>
                    <a:pt x="8334" y="6018"/>
                    <a:pt x="8519" y="6018"/>
                  </a:cubicBezTo>
                  <a:close/>
                  <a:moveTo>
                    <a:pt x="4322" y="2562"/>
                  </a:moveTo>
                  <a:lnTo>
                    <a:pt x="4414" y="3086"/>
                  </a:lnTo>
                  <a:lnTo>
                    <a:pt x="1606" y="3086"/>
                  </a:lnTo>
                  <a:cubicBezTo>
                    <a:pt x="1592" y="3083"/>
                    <a:pt x="1580" y="3082"/>
                    <a:pt x="1567" y="3082"/>
                  </a:cubicBezTo>
                  <a:cubicBezTo>
                    <a:pt x="1463" y="3082"/>
                    <a:pt x="1390" y="3189"/>
                    <a:pt x="1390" y="3272"/>
                  </a:cubicBezTo>
                  <a:lnTo>
                    <a:pt x="1390" y="7561"/>
                  </a:lnTo>
                  <a:cubicBezTo>
                    <a:pt x="1390" y="7700"/>
                    <a:pt x="1498" y="7770"/>
                    <a:pt x="1606" y="7770"/>
                  </a:cubicBezTo>
                  <a:cubicBezTo>
                    <a:pt x="1714" y="7770"/>
                    <a:pt x="1822" y="7700"/>
                    <a:pt x="1822" y="7561"/>
                  </a:cubicBezTo>
                  <a:lnTo>
                    <a:pt x="1822" y="3488"/>
                  </a:lnTo>
                  <a:lnTo>
                    <a:pt x="4538" y="3488"/>
                  </a:lnTo>
                  <a:lnTo>
                    <a:pt x="4723" y="4383"/>
                  </a:lnTo>
                  <a:cubicBezTo>
                    <a:pt x="4784" y="4629"/>
                    <a:pt x="5000" y="4815"/>
                    <a:pt x="5278" y="4845"/>
                  </a:cubicBezTo>
                  <a:lnTo>
                    <a:pt x="9229" y="4845"/>
                  </a:lnTo>
                  <a:lnTo>
                    <a:pt x="9198" y="5000"/>
                  </a:lnTo>
                  <a:cubicBezTo>
                    <a:pt x="9136" y="5339"/>
                    <a:pt x="8858" y="5586"/>
                    <a:pt x="8488" y="5617"/>
                  </a:cubicBezTo>
                  <a:lnTo>
                    <a:pt x="5247" y="5617"/>
                  </a:lnTo>
                  <a:cubicBezTo>
                    <a:pt x="5031" y="5617"/>
                    <a:pt x="4970" y="5926"/>
                    <a:pt x="5186" y="6018"/>
                  </a:cubicBezTo>
                  <a:cubicBezTo>
                    <a:pt x="5124" y="6111"/>
                    <a:pt x="5093" y="6234"/>
                    <a:pt x="5093" y="6358"/>
                  </a:cubicBezTo>
                  <a:cubicBezTo>
                    <a:pt x="5093" y="6714"/>
                    <a:pt x="5382" y="6865"/>
                    <a:pt x="5704" y="6865"/>
                  </a:cubicBezTo>
                  <a:cubicBezTo>
                    <a:pt x="6191" y="6865"/>
                    <a:pt x="6754" y="6520"/>
                    <a:pt x="6513" y="6018"/>
                  </a:cubicBezTo>
                  <a:lnTo>
                    <a:pt x="7840" y="6018"/>
                  </a:lnTo>
                  <a:cubicBezTo>
                    <a:pt x="7581" y="6536"/>
                    <a:pt x="7939" y="7108"/>
                    <a:pt x="8489" y="7108"/>
                  </a:cubicBezTo>
                  <a:cubicBezTo>
                    <a:pt x="8529" y="7108"/>
                    <a:pt x="8570" y="7105"/>
                    <a:pt x="8611" y="7098"/>
                  </a:cubicBezTo>
                  <a:cubicBezTo>
                    <a:pt x="9198" y="7037"/>
                    <a:pt x="9475" y="6327"/>
                    <a:pt x="9074" y="5864"/>
                  </a:cubicBezTo>
                  <a:cubicBezTo>
                    <a:pt x="9352" y="5710"/>
                    <a:pt x="9568" y="5401"/>
                    <a:pt x="9630" y="5092"/>
                  </a:cubicBezTo>
                  <a:lnTo>
                    <a:pt x="9938" y="3488"/>
                  </a:lnTo>
                  <a:lnTo>
                    <a:pt x="12654" y="3488"/>
                  </a:lnTo>
                  <a:lnTo>
                    <a:pt x="12654" y="9444"/>
                  </a:lnTo>
                  <a:lnTo>
                    <a:pt x="1822" y="9413"/>
                  </a:lnTo>
                  <a:lnTo>
                    <a:pt x="1822" y="8611"/>
                  </a:lnTo>
                  <a:cubicBezTo>
                    <a:pt x="1822" y="8472"/>
                    <a:pt x="1714" y="8402"/>
                    <a:pt x="1606" y="8402"/>
                  </a:cubicBezTo>
                  <a:cubicBezTo>
                    <a:pt x="1498" y="8402"/>
                    <a:pt x="1390" y="8472"/>
                    <a:pt x="1390" y="8611"/>
                  </a:cubicBezTo>
                  <a:lnTo>
                    <a:pt x="1390" y="9444"/>
                  </a:lnTo>
                  <a:lnTo>
                    <a:pt x="988" y="9444"/>
                  </a:lnTo>
                  <a:lnTo>
                    <a:pt x="988" y="3302"/>
                  </a:lnTo>
                  <a:cubicBezTo>
                    <a:pt x="988" y="2901"/>
                    <a:pt x="1297" y="2562"/>
                    <a:pt x="1698" y="2562"/>
                  </a:cubicBezTo>
                  <a:close/>
                  <a:moveTo>
                    <a:pt x="12809" y="2531"/>
                  </a:moveTo>
                  <a:cubicBezTo>
                    <a:pt x="13210" y="2531"/>
                    <a:pt x="13518" y="2870"/>
                    <a:pt x="13518" y="3302"/>
                  </a:cubicBezTo>
                  <a:lnTo>
                    <a:pt x="13518" y="9475"/>
                  </a:lnTo>
                  <a:lnTo>
                    <a:pt x="13086" y="9413"/>
                  </a:lnTo>
                  <a:lnTo>
                    <a:pt x="13086" y="3241"/>
                  </a:lnTo>
                  <a:cubicBezTo>
                    <a:pt x="13086" y="3117"/>
                    <a:pt x="12994" y="3025"/>
                    <a:pt x="12870" y="3025"/>
                  </a:cubicBezTo>
                  <a:lnTo>
                    <a:pt x="10000" y="3025"/>
                  </a:lnTo>
                  <a:lnTo>
                    <a:pt x="10093" y="2531"/>
                  </a:lnTo>
                  <a:close/>
                  <a:moveTo>
                    <a:pt x="7963" y="9845"/>
                  </a:moveTo>
                  <a:cubicBezTo>
                    <a:pt x="7963" y="9999"/>
                    <a:pt x="7840" y="10123"/>
                    <a:pt x="7685" y="10123"/>
                  </a:cubicBezTo>
                  <a:lnTo>
                    <a:pt x="6790" y="10123"/>
                  </a:lnTo>
                  <a:cubicBezTo>
                    <a:pt x="6636" y="10123"/>
                    <a:pt x="6544" y="9999"/>
                    <a:pt x="6544" y="9845"/>
                  </a:cubicBezTo>
                  <a:close/>
                  <a:moveTo>
                    <a:pt x="10741" y="0"/>
                  </a:moveTo>
                  <a:cubicBezTo>
                    <a:pt x="10401" y="31"/>
                    <a:pt x="10093" y="278"/>
                    <a:pt x="10000" y="617"/>
                  </a:cubicBezTo>
                  <a:lnTo>
                    <a:pt x="9877" y="1389"/>
                  </a:lnTo>
                  <a:lnTo>
                    <a:pt x="7932" y="1389"/>
                  </a:lnTo>
                  <a:cubicBezTo>
                    <a:pt x="7655" y="1389"/>
                    <a:pt x="7655" y="1821"/>
                    <a:pt x="7932" y="1821"/>
                  </a:cubicBezTo>
                  <a:lnTo>
                    <a:pt x="9784" y="1821"/>
                  </a:lnTo>
                  <a:lnTo>
                    <a:pt x="9290" y="4413"/>
                  </a:lnTo>
                  <a:lnTo>
                    <a:pt x="5278" y="4413"/>
                  </a:lnTo>
                  <a:cubicBezTo>
                    <a:pt x="5186" y="4413"/>
                    <a:pt x="5124" y="4352"/>
                    <a:pt x="5124" y="4290"/>
                  </a:cubicBezTo>
                  <a:lnTo>
                    <a:pt x="4661" y="2006"/>
                  </a:lnTo>
                  <a:cubicBezTo>
                    <a:pt x="4630" y="1914"/>
                    <a:pt x="4692" y="1821"/>
                    <a:pt x="4815" y="1821"/>
                  </a:cubicBezTo>
                  <a:lnTo>
                    <a:pt x="6605" y="1821"/>
                  </a:lnTo>
                  <a:cubicBezTo>
                    <a:pt x="6914" y="1821"/>
                    <a:pt x="6914" y="1389"/>
                    <a:pt x="6605" y="1389"/>
                  </a:cubicBezTo>
                  <a:lnTo>
                    <a:pt x="4815" y="1389"/>
                  </a:lnTo>
                  <a:cubicBezTo>
                    <a:pt x="4445" y="1389"/>
                    <a:pt x="4167" y="1728"/>
                    <a:pt x="4229" y="2099"/>
                  </a:cubicBezTo>
                  <a:lnTo>
                    <a:pt x="4229" y="2130"/>
                  </a:lnTo>
                  <a:lnTo>
                    <a:pt x="1698" y="2130"/>
                  </a:lnTo>
                  <a:cubicBezTo>
                    <a:pt x="1050" y="2130"/>
                    <a:pt x="556" y="2654"/>
                    <a:pt x="556" y="3302"/>
                  </a:cubicBezTo>
                  <a:lnTo>
                    <a:pt x="556" y="9475"/>
                  </a:lnTo>
                  <a:lnTo>
                    <a:pt x="217" y="9475"/>
                  </a:lnTo>
                  <a:cubicBezTo>
                    <a:pt x="93" y="9475"/>
                    <a:pt x="1" y="9567"/>
                    <a:pt x="1" y="9660"/>
                  </a:cubicBezTo>
                  <a:lnTo>
                    <a:pt x="1" y="10185"/>
                  </a:lnTo>
                  <a:cubicBezTo>
                    <a:pt x="1" y="10771"/>
                    <a:pt x="464" y="11234"/>
                    <a:pt x="1050" y="11234"/>
                  </a:cubicBezTo>
                  <a:lnTo>
                    <a:pt x="11543" y="11234"/>
                  </a:lnTo>
                  <a:cubicBezTo>
                    <a:pt x="11852" y="11234"/>
                    <a:pt x="11852" y="10833"/>
                    <a:pt x="11543" y="10833"/>
                  </a:cubicBezTo>
                  <a:lnTo>
                    <a:pt x="1050" y="10833"/>
                  </a:lnTo>
                  <a:cubicBezTo>
                    <a:pt x="711" y="10802"/>
                    <a:pt x="433" y="10524"/>
                    <a:pt x="433" y="10185"/>
                  </a:cubicBezTo>
                  <a:lnTo>
                    <a:pt x="433" y="9845"/>
                  </a:lnTo>
                  <a:lnTo>
                    <a:pt x="6111" y="9845"/>
                  </a:lnTo>
                  <a:cubicBezTo>
                    <a:pt x="6111" y="10215"/>
                    <a:pt x="6420" y="10524"/>
                    <a:pt x="6790" y="10524"/>
                  </a:cubicBezTo>
                  <a:lnTo>
                    <a:pt x="7685" y="10524"/>
                  </a:lnTo>
                  <a:cubicBezTo>
                    <a:pt x="7703" y="10525"/>
                    <a:pt x="7720" y="10526"/>
                    <a:pt x="7736" y="10526"/>
                  </a:cubicBezTo>
                  <a:cubicBezTo>
                    <a:pt x="8084" y="10526"/>
                    <a:pt x="8364" y="10228"/>
                    <a:pt x="8364" y="9845"/>
                  </a:cubicBezTo>
                  <a:lnTo>
                    <a:pt x="14074" y="9845"/>
                  </a:lnTo>
                  <a:lnTo>
                    <a:pt x="14074" y="10154"/>
                  </a:lnTo>
                  <a:cubicBezTo>
                    <a:pt x="14074" y="10493"/>
                    <a:pt x="13765" y="10802"/>
                    <a:pt x="13426" y="10802"/>
                  </a:cubicBezTo>
                  <a:lnTo>
                    <a:pt x="12685" y="10802"/>
                  </a:lnTo>
                  <a:cubicBezTo>
                    <a:pt x="12407" y="10802"/>
                    <a:pt x="12407" y="11203"/>
                    <a:pt x="12685" y="11203"/>
                  </a:cubicBezTo>
                  <a:lnTo>
                    <a:pt x="13426" y="11203"/>
                  </a:lnTo>
                  <a:cubicBezTo>
                    <a:pt x="14012" y="11203"/>
                    <a:pt x="14475" y="10740"/>
                    <a:pt x="14475" y="10154"/>
                  </a:cubicBezTo>
                  <a:lnTo>
                    <a:pt x="14475" y="9660"/>
                  </a:lnTo>
                  <a:cubicBezTo>
                    <a:pt x="14475" y="9536"/>
                    <a:pt x="14382" y="9444"/>
                    <a:pt x="14259" y="9444"/>
                  </a:cubicBezTo>
                  <a:lnTo>
                    <a:pt x="13920" y="9444"/>
                  </a:lnTo>
                  <a:lnTo>
                    <a:pt x="13920" y="3302"/>
                  </a:lnTo>
                  <a:cubicBezTo>
                    <a:pt x="13920" y="2654"/>
                    <a:pt x="13426" y="2130"/>
                    <a:pt x="12778" y="2130"/>
                  </a:cubicBezTo>
                  <a:lnTo>
                    <a:pt x="10154" y="2130"/>
                  </a:lnTo>
                  <a:cubicBezTo>
                    <a:pt x="10247" y="1667"/>
                    <a:pt x="10340" y="1173"/>
                    <a:pt x="10432" y="710"/>
                  </a:cubicBezTo>
                  <a:cubicBezTo>
                    <a:pt x="10463" y="556"/>
                    <a:pt x="10586" y="432"/>
                    <a:pt x="10741" y="432"/>
                  </a:cubicBezTo>
                  <a:lnTo>
                    <a:pt x="11049" y="432"/>
                  </a:lnTo>
                  <a:cubicBezTo>
                    <a:pt x="11327" y="432"/>
                    <a:pt x="11327" y="0"/>
                    <a:pt x="11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60" name="Google Shape;12560;p23"/>
            <p:cNvSpPr/>
            <p:nvPr/>
          </p:nvSpPr>
          <p:spPr>
            <a:xfrm>
              <a:off x="5642100" y="2463200"/>
              <a:ext cx="89525" cy="109025"/>
            </a:xfrm>
            <a:custGeom>
              <a:avLst/>
              <a:gdLst/>
              <a:ahLst/>
              <a:cxnLst/>
              <a:rect l="l" t="t" r="r" b="b"/>
              <a:pathLst>
                <a:path w="3581" h="4361" extrusionOk="0">
                  <a:moveTo>
                    <a:pt x="1790" y="472"/>
                  </a:moveTo>
                  <a:cubicBezTo>
                    <a:pt x="1898" y="472"/>
                    <a:pt x="2006" y="541"/>
                    <a:pt x="2006" y="680"/>
                  </a:cubicBezTo>
                  <a:lnTo>
                    <a:pt x="2006" y="2717"/>
                  </a:lnTo>
                  <a:cubicBezTo>
                    <a:pt x="2006" y="2844"/>
                    <a:pt x="2108" y="2927"/>
                    <a:pt x="2212" y="2927"/>
                  </a:cubicBezTo>
                  <a:cubicBezTo>
                    <a:pt x="2259" y="2927"/>
                    <a:pt x="2307" y="2910"/>
                    <a:pt x="2346" y="2871"/>
                  </a:cubicBezTo>
                  <a:lnTo>
                    <a:pt x="2747" y="2470"/>
                  </a:lnTo>
                  <a:cubicBezTo>
                    <a:pt x="2793" y="2409"/>
                    <a:pt x="2848" y="2384"/>
                    <a:pt x="2902" y="2384"/>
                  </a:cubicBezTo>
                  <a:cubicBezTo>
                    <a:pt x="3066" y="2384"/>
                    <a:pt x="3218" y="2616"/>
                    <a:pt x="3056" y="2779"/>
                  </a:cubicBezTo>
                  <a:cubicBezTo>
                    <a:pt x="2840" y="2964"/>
                    <a:pt x="1945" y="3890"/>
                    <a:pt x="1945" y="3890"/>
                  </a:cubicBezTo>
                  <a:cubicBezTo>
                    <a:pt x="1898" y="3920"/>
                    <a:pt x="1844" y="3936"/>
                    <a:pt x="1790" y="3936"/>
                  </a:cubicBezTo>
                  <a:cubicBezTo>
                    <a:pt x="1736" y="3936"/>
                    <a:pt x="1682" y="3920"/>
                    <a:pt x="1636" y="3890"/>
                  </a:cubicBezTo>
                  <a:lnTo>
                    <a:pt x="525" y="2779"/>
                  </a:lnTo>
                  <a:cubicBezTo>
                    <a:pt x="380" y="2634"/>
                    <a:pt x="538" y="2413"/>
                    <a:pt x="702" y="2413"/>
                  </a:cubicBezTo>
                  <a:cubicBezTo>
                    <a:pt x="748" y="2413"/>
                    <a:pt x="793" y="2430"/>
                    <a:pt x="834" y="2470"/>
                  </a:cubicBezTo>
                  <a:lnTo>
                    <a:pt x="1204" y="2871"/>
                  </a:lnTo>
                  <a:cubicBezTo>
                    <a:pt x="1243" y="2910"/>
                    <a:pt x="1294" y="2927"/>
                    <a:pt x="1345" y="2927"/>
                  </a:cubicBezTo>
                  <a:cubicBezTo>
                    <a:pt x="1458" y="2927"/>
                    <a:pt x="1574" y="2844"/>
                    <a:pt x="1574" y="2717"/>
                  </a:cubicBezTo>
                  <a:lnTo>
                    <a:pt x="1574" y="680"/>
                  </a:lnTo>
                  <a:cubicBezTo>
                    <a:pt x="1574" y="541"/>
                    <a:pt x="1682" y="472"/>
                    <a:pt x="1790" y="472"/>
                  </a:cubicBezTo>
                  <a:close/>
                  <a:moveTo>
                    <a:pt x="1775" y="1"/>
                  </a:moveTo>
                  <a:cubicBezTo>
                    <a:pt x="1459" y="1"/>
                    <a:pt x="1142" y="217"/>
                    <a:pt x="1142" y="649"/>
                  </a:cubicBezTo>
                  <a:lnTo>
                    <a:pt x="1142" y="2192"/>
                  </a:lnTo>
                  <a:lnTo>
                    <a:pt x="1111" y="2161"/>
                  </a:lnTo>
                  <a:cubicBezTo>
                    <a:pt x="983" y="2033"/>
                    <a:pt x="811" y="1968"/>
                    <a:pt x="633" y="1968"/>
                  </a:cubicBezTo>
                  <a:cubicBezTo>
                    <a:pt x="597" y="1968"/>
                    <a:pt x="561" y="1971"/>
                    <a:pt x="525" y="1976"/>
                  </a:cubicBezTo>
                  <a:cubicBezTo>
                    <a:pt x="309" y="2038"/>
                    <a:pt x="124" y="2223"/>
                    <a:pt x="62" y="2470"/>
                  </a:cubicBezTo>
                  <a:cubicBezTo>
                    <a:pt x="0" y="2686"/>
                    <a:pt x="62" y="2902"/>
                    <a:pt x="216" y="3056"/>
                  </a:cubicBezTo>
                  <a:lnTo>
                    <a:pt x="1327" y="4198"/>
                  </a:lnTo>
                  <a:cubicBezTo>
                    <a:pt x="1451" y="4306"/>
                    <a:pt x="1613" y="4360"/>
                    <a:pt x="1775" y="4360"/>
                  </a:cubicBezTo>
                  <a:cubicBezTo>
                    <a:pt x="1937" y="4360"/>
                    <a:pt x="2099" y="4306"/>
                    <a:pt x="2222" y="4198"/>
                  </a:cubicBezTo>
                  <a:lnTo>
                    <a:pt x="3333" y="3087"/>
                  </a:lnTo>
                  <a:cubicBezTo>
                    <a:pt x="3580" y="2809"/>
                    <a:pt x="3580" y="2439"/>
                    <a:pt x="3333" y="2192"/>
                  </a:cubicBezTo>
                  <a:cubicBezTo>
                    <a:pt x="3210" y="2069"/>
                    <a:pt x="3056" y="2007"/>
                    <a:pt x="2871" y="2007"/>
                  </a:cubicBezTo>
                  <a:cubicBezTo>
                    <a:pt x="2716" y="2007"/>
                    <a:pt x="2562" y="2069"/>
                    <a:pt x="2438" y="2192"/>
                  </a:cubicBezTo>
                  <a:lnTo>
                    <a:pt x="2408" y="2192"/>
                  </a:lnTo>
                  <a:lnTo>
                    <a:pt x="2408" y="649"/>
                  </a:lnTo>
                  <a:cubicBezTo>
                    <a:pt x="2408" y="217"/>
                    <a:pt x="2091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61" name="Google Shape;12561;p23"/>
            <p:cNvSpPr/>
            <p:nvPr/>
          </p:nvSpPr>
          <p:spPr>
            <a:xfrm>
              <a:off x="5573425" y="2744825"/>
              <a:ext cx="226100" cy="10050"/>
            </a:xfrm>
            <a:custGeom>
              <a:avLst/>
              <a:gdLst/>
              <a:ahLst/>
              <a:cxnLst/>
              <a:rect l="l" t="t" r="r" b="b"/>
              <a:pathLst>
                <a:path w="9044" h="402" extrusionOk="0">
                  <a:moveTo>
                    <a:pt x="309" y="1"/>
                  </a:moveTo>
                  <a:cubicBezTo>
                    <a:pt x="1" y="1"/>
                    <a:pt x="1" y="402"/>
                    <a:pt x="309" y="402"/>
                  </a:cubicBezTo>
                  <a:lnTo>
                    <a:pt x="8765" y="402"/>
                  </a:lnTo>
                  <a:cubicBezTo>
                    <a:pt x="9043" y="402"/>
                    <a:pt x="9043" y="1"/>
                    <a:pt x="87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62" name="Google Shape;12562;p23"/>
          <p:cNvGrpSpPr/>
          <p:nvPr/>
        </p:nvGrpSpPr>
        <p:grpSpPr>
          <a:xfrm>
            <a:off x="7752657" y="2882480"/>
            <a:ext cx="299400" cy="362650"/>
            <a:chOff x="6260100" y="4141325"/>
            <a:chExt cx="299400" cy="362650"/>
          </a:xfrm>
        </p:grpSpPr>
        <p:sp>
          <p:nvSpPr>
            <p:cNvPr id="12563" name="Google Shape;12563;p23"/>
            <p:cNvSpPr/>
            <p:nvPr/>
          </p:nvSpPr>
          <p:spPr>
            <a:xfrm>
              <a:off x="6260100" y="4141325"/>
              <a:ext cx="299400" cy="362650"/>
            </a:xfrm>
            <a:custGeom>
              <a:avLst/>
              <a:gdLst/>
              <a:ahLst/>
              <a:cxnLst/>
              <a:rect l="l" t="t" r="r" b="b"/>
              <a:pathLst>
                <a:path w="11976" h="14506" extrusionOk="0">
                  <a:moveTo>
                    <a:pt x="8796" y="10956"/>
                  </a:moveTo>
                  <a:lnTo>
                    <a:pt x="8796" y="11419"/>
                  </a:lnTo>
                  <a:lnTo>
                    <a:pt x="4908" y="11419"/>
                  </a:lnTo>
                  <a:lnTo>
                    <a:pt x="4908" y="10956"/>
                  </a:lnTo>
                  <a:close/>
                  <a:moveTo>
                    <a:pt x="8796" y="11851"/>
                  </a:moveTo>
                  <a:lnTo>
                    <a:pt x="8796" y="12222"/>
                  </a:lnTo>
                  <a:lnTo>
                    <a:pt x="4908" y="12222"/>
                  </a:lnTo>
                  <a:lnTo>
                    <a:pt x="4908" y="11851"/>
                  </a:lnTo>
                  <a:close/>
                  <a:moveTo>
                    <a:pt x="8796" y="12654"/>
                  </a:moveTo>
                  <a:lnTo>
                    <a:pt x="8796" y="12931"/>
                  </a:lnTo>
                  <a:cubicBezTo>
                    <a:pt x="8796" y="13055"/>
                    <a:pt x="8673" y="13148"/>
                    <a:pt x="8580" y="13148"/>
                  </a:cubicBezTo>
                  <a:lnTo>
                    <a:pt x="6451" y="13148"/>
                  </a:lnTo>
                  <a:cubicBezTo>
                    <a:pt x="6204" y="13178"/>
                    <a:pt x="6204" y="13549"/>
                    <a:pt x="6451" y="13580"/>
                  </a:cubicBezTo>
                  <a:lnTo>
                    <a:pt x="8333" y="13580"/>
                  </a:lnTo>
                  <a:cubicBezTo>
                    <a:pt x="8241" y="13857"/>
                    <a:pt x="7994" y="14043"/>
                    <a:pt x="7685" y="14043"/>
                  </a:cubicBezTo>
                  <a:lnTo>
                    <a:pt x="6019" y="14043"/>
                  </a:lnTo>
                  <a:cubicBezTo>
                    <a:pt x="5710" y="14043"/>
                    <a:pt x="5463" y="13857"/>
                    <a:pt x="5371" y="13580"/>
                  </a:cubicBezTo>
                  <a:cubicBezTo>
                    <a:pt x="5618" y="13549"/>
                    <a:pt x="5618" y="13178"/>
                    <a:pt x="5371" y="13148"/>
                  </a:cubicBezTo>
                  <a:lnTo>
                    <a:pt x="5093" y="13148"/>
                  </a:lnTo>
                  <a:cubicBezTo>
                    <a:pt x="4970" y="13148"/>
                    <a:pt x="4877" y="13055"/>
                    <a:pt x="4877" y="12931"/>
                  </a:cubicBezTo>
                  <a:lnTo>
                    <a:pt x="4877" y="12654"/>
                  </a:lnTo>
                  <a:close/>
                  <a:moveTo>
                    <a:pt x="6852" y="0"/>
                  </a:moveTo>
                  <a:cubicBezTo>
                    <a:pt x="2315" y="0"/>
                    <a:pt x="1" y="5401"/>
                    <a:pt x="3118" y="8673"/>
                  </a:cubicBezTo>
                  <a:cubicBezTo>
                    <a:pt x="3396" y="8950"/>
                    <a:pt x="3550" y="9352"/>
                    <a:pt x="3550" y="9753"/>
                  </a:cubicBezTo>
                  <a:lnTo>
                    <a:pt x="3550" y="9784"/>
                  </a:lnTo>
                  <a:cubicBezTo>
                    <a:pt x="3519" y="10339"/>
                    <a:pt x="3920" y="10802"/>
                    <a:pt x="4476" y="10925"/>
                  </a:cubicBezTo>
                  <a:lnTo>
                    <a:pt x="4476" y="11450"/>
                  </a:lnTo>
                  <a:cubicBezTo>
                    <a:pt x="4468" y="11449"/>
                    <a:pt x="4461" y="11449"/>
                    <a:pt x="4454" y="11449"/>
                  </a:cubicBezTo>
                  <a:cubicBezTo>
                    <a:pt x="4236" y="11449"/>
                    <a:pt x="4236" y="11884"/>
                    <a:pt x="4454" y="11884"/>
                  </a:cubicBezTo>
                  <a:cubicBezTo>
                    <a:pt x="4461" y="11884"/>
                    <a:pt x="4468" y="11883"/>
                    <a:pt x="4476" y="11882"/>
                  </a:cubicBezTo>
                  <a:lnTo>
                    <a:pt x="4476" y="12253"/>
                  </a:lnTo>
                  <a:cubicBezTo>
                    <a:pt x="4468" y="12252"/>
                    <a:pt x="4461" y="12251"/>
                    <a:pt x="4454" y="12251"/>
                  </a:cubicBezTo>
                  <a:cubicBezTo>
                    <a:pt x="4236" y="12251"/>
                    <a:pt x="4236" y="12686"/>
                    <a:pt x="4454" y="12686"/>
                  </a:cubicBezTo>
                  <a:cubicBezTo>
                    <a:pt x="4461" y="12686"/>
                    <a:pt x="4468" y="12686"/>
                    <a:pt x="4476" y="12685"/>
                  </a:cubicBezTo>
                  <a:lnTo>
                    <a:pt x="4476" y="12962"/>
                  </a:lnTo>
                  <a:cubicBezTo>
                    <a:pt x="4476" y="13240"/>
                    <a:pt x="4661" y="13487"/>
                    <a:pt x="4939" y="13580"/>
                  </a:cubicBezTo>
                  <a:cubicBezTo>
                    <a:pt x="5031" y="14104"/>
                    <a:pt x="5463" y="14505"/>
                    <a:pt x="6019" y="14505"/>
                  </a:cubicBezTo>
                  <a:lnTo>
                    <a:pt x="7685" y="14505"/>
                  </a:lnTo>
                  <a:cubicBezTo>
                    <a:pt x="8210" y="14505"/>
                    <a:pt x="8673" y="14104"/>
                    <a:pt x="8735" y="13580"/>
                  </a:cubicBezTo>
                  <a:cubicBezTo>
                    <a:pt x="9012" y="13487"/>
                    <a:pt x="9198" y="13240"/>
                    <a:pt x="9198" y="12962"/>
                  </a:cubicBezTo>
                  <a:lnTo>
                    <a:pt x="9198" y="12685"/>
                  </a:lnTo>
                  <a:lnTo>
                    <a:pt x="9228" y="12685"/>
                  </a:lnTo>
                  <a:cubicBezTo>
                    <a:pt x="9475" y="12654"/>
                    <a:pt x="9475" y="12283"/>
                    <a:pt x="9228" y="12253"/>
                  </a:cubicBezTo>
                  <a:lnTo>
                    <a:pt x="9198" y="12253"/>
                  </a:lnTo>
                  <a:lnTo>
                    <a:pt x="9198" y="11882"/>
                  </a:lnTo>
                  <a:lnTo>
                    <a:pt x="9228" y="11882"/>
                  </a:lnTo>
                  <a:cubicBezTo>
                    <a:pt x="9475" y="11820"/>
                    <a:pt x="9475" y="11481"/>
                    <a:pt x="9228" y="11450"/>
                  </a:cubicBezTo>
                  <a:lnTo>
                    <a:pt x="9198" y="11450"/>
                  </a:lnTo>
                  <a:lnTo>
                    <a:pt x="9198" y="10925"/>
                  </a:lnTo>
                  <a:cubicBezTo>
                    <a:pt x="9753" y="10833"/>
                    <a:pt x="10154" y="10339"/>
                    <a:pt x="10154" y="9784"/>
                  </a:cubicBezTo>
                  <a:lnTo>
                    <a:pt x="10154" y="9753"/>
                  </a:lnTo>
                  <a:cubicBezTo>
                    <a:pt x="10154" y="9352"/>
                    <a:pt x="10309" y="8950"/>
                    <a:pt x="10586" y="8673"/>
                  </a:cubicBezTo>
                  <a:cubicBezTo>
                    <a:pt x="11481" y="7716"/>
                    <a:pt x="11975" y="6450"/>
                    <a:pt x="11975" y="5123"/>
                  </a:cubicBezTo>
                  <a:cubicBezTo>
                    <a:pt x="11975" y="3920"/>
                    <a:pt x="11543" y="2747"/>
                    <a:pt x="10772" y="1821"/>
                  </a:cubicBezTo>
                  <a:cubicBezTo>
                    <a:pt x="10726" y="1775"/>
                    <a:pt x="10673" y="1756"/>
                    <a:pt x="10621" y="1756"/>
                  </a:cubicBezTo>
                  <a:cubicBezTo>
                    <a:pt x="10462" y="1756"/>
                    <a:pt x="10316" y="1936"/>
                    <a:pt x="10432" y="2099"/>
                  </a:cubicBezTo>
                  <a:cubicBezTo>
                    <a:pt x="11975" y="3920"/>
                    <a:pt x="11913" y="6636"/>
                    <a:pt x="10247" y="8364"/>
                  </a:cubicBezTo>
                  <a:cubicBezTo>
                    <a:pt x="9877" y="8734"/>
                    <a:pt x="9691" y="9228"/>
                    <a:pt x="9691" y="9753"/>
                  </a:cubicBezTo>
                  <a:cubicBezTo>
                    <a:pt x="9691" y="10154"/>
                    <a:pt x="9383" y="10493"/>
                    <a:pt x="8951" y="10493"/>
                  </a:cubicBezTo>
                  <a:lnTo>
                    <a:pt x="4723" y="10493"/>
                  </a:lnTo>
                  <a:cubicBezTo>
                    <a:pt x="4291" y="10493"/>
                    <a:pt x="3951" y="10154"/>
                    <a:pt x="3951" y="9753"/>
                  </a:cubicBezTo>
                  <a:cubicBezTo>
                    <a:pt x="3982" y="9228"/>
                    <a:pt x="3797" y="8734"/>
                    <a:pt x="3426" y="8364"/>
                  </a:cubicBezTo>
                  <a:cubicBezTo>
                    <a:pt x="1729" y="6574"/>
                    <a:pt x="1729" y="3766"/>
                    <a:pt x="3396" y="1945"/>
                  </a:cubicBezTo>
                  <a:cubicBezTo>
                    <a:pt x="4317" y="938"/>
                    <a:pt x="5586" y="422"/>
                    <a:pt x="6861" y="422"/>
                  </a:cubicBezTo>
                  <a:cubicBezTo>
                    <a:pt x="7893" y="422"/>
                    <a:pt x="8928" y="761"/>
                    <a:pt x="9784" y="1451"/>
                  </a:cubicBezTo>
                  <a:cubicBezTo>
                    <a:pt x="9825" y="1480"/>
                    <a:pt x="9867" y="1493"/>
                    <a:pt x="9907" y="1493"/>
                  </a:cubicBezTo>
                  <a:cubicBezTo>
                    <a:pt x="10078" y="1493"/>
                    <a:pt x="10212" y="1262"/>
                    <a:pt x="10062" y="1111"/>
                  </a:cubicBezTo>
                  <a:cubicBezTo>
                    <a:pt x="9167" y="402"/>
                    <a:pt x="8056" y="0"/>
                    <a:pt x="69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564" name="Google Shape;12564;p23"/>
            <p:cNvGrpSpPr/>
            <p:nvPr/>
          </p:nvGrpSpPr>
          <p:grpSpPr>
            <a:xfrm>
              <a:off x="6355250" y="4215575"/>
              <a:ext cx="152075" cy="146425"/>
              <a:chOff x="6355250" y="4215575"/>
              <a:chExt cx="152075" cy="146425"/>
            </a:xfrm>
          </p:grpSpPr>
          <p:sp>
            <p:nvSpPr>
              <p:cNvPr id="12565" name="Google Shape;12565;p23"/>
              <p:cNvSpPr/>
              <p:nvPr/>
            </p:nvSpPr>
            <p:spPr>
              <a:xfrm>
                <a:off x="6368900" y="4215575"/>
                <a:ext cx="12500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963" extrusionOk="0">
                    <a:moveTo>
                      <a:pt x="2531" y="703"/>
                    </a:moveTo>
                    <a:lnTo>
                      <a:pt x="3025" y="1783"/>
                    </a:lnTo>
                    <a:cubicBezTo>
                      <a:pt x="3056" y="1845"/>
                      <a:pt x="3117" y="1907"/>
                      <a:pt x="3179" y="1907"/>
                    </a:cubicBezTo>
                    <a:lnTo>
                      <a:pt x="4352" y="2092"/>
                    </a:lnTo>
                    <a:lnTo>
                      <a:pt x="3488" y="2956"/>
                    </a:lnTo>
                    <a:cubicBezTo>
                      <a:pt x="3457" y="2987"/>
                      <a:pt x="3426" y="3079"/>
                      <a:pt x="3426" y="3141"/>
                    </a:cubicBezTo>
                    <a:lnTo>
                      <a:pt x="3642" y="4345"/>
                    </a:lnTo>
                    <a:lnTo>
                      <a:pt x="2624" y="3789"/>
                    </a:lnTo>
                    <a:cubicBezTo>
                      <a:pt x="2593" y="3758"/>
                      <a:pt x="2554" y="3743"/>
                      <a:pt x="2516" y="3743"/>
                    </a:cubicBezTo>
                    <a:cubicBezTo>
                      <a:pt x="2477" y="3743"/>
                      <a:pt x="2438" y="3758"/>
                      <a:pt x="2407" y="3789"/>
                    </a:cubicBezTo>
                    <a:lnTo>
                      <a:pt x="1420" y="4345"/>
                    </a:lnTo>
                    <a:lnTo>
                      <a:pt x="1605" y="3141"/>
                    </a:lnTo>
                    <a:cubicBezTo>
                      <a:pt x="1605" y="3079"/>
                      <a:pt x="1574" y="2987"/>
                      <a:pt x="1543" y="2956"/>
                    </a:cubicBezTo>
                    <a:lnTo>
                      <a:pt x="710" y="2092"/>
                    </a:lnTo>
                    <a:lnTo>
                      <a:pt x="1852" y="1907"/>
                    </a:lnTo>
                    <a:cubicBezTo>
                      <a:pt x="1945" y="1876"/>
                      <a:pt x="1975" y="1845"/>
                      <a:pt x="2006" y="1783"/>
                    </a:cubicBezTo>
                    <a:lnTo>
                      <a:pt x="2531" y="703"/>
                    </a:lnTo>
                    <a:close/>
                    <a:moveTo>
                      <a:pt x="2516" y="1"/>
                    </a:moveTo>
                    <a:cubicBezTo>
                      <a:pt x="2438" y="1"/>
                      <a:pt x="2361" y="39"/>
                      <a:pt x="2315" y="117"/>
                    </a:cubicBezTo>
                    <a:lnTo>
                      <a:pt x="1667" y="1505"/>
                    </a:lnTo>
                    <a:lnTo>
                      <a:pt x="216" y="1721"/>
                    </a:lnTo>
                    <a:cubicBezTo>
                      <a:pt x="62" y="1752"/>
                      <a:pt x="0" y="1968"/>
                      <a:pt x="124" y="2092"/>
                    </a:cubicBezTo>
                    <a:lnTo>
                      <a:pt x="1173" y="3172"/>
                    </a:lnTo>
                    <a:lnTo>
                      <a:pt x="926" y="4715"/>
                    </a:lnTo>
                    <a:cubicBezTo>
                      <a:pt x="902" y="4857"/>
                      <a:pt x="1006" y="4962"/>
                      <a:pt x="1125" y="4962"/>
                    </a:cubicBezTo>
                    <a:cubicBezTo>
                      <a:pt x="1161" y="4962"/>
                      <a:pt x="1199" y="4953"/>
                      <a:pt x="1235" y="4931"/>
                    </a:cubicBezTo>
                    <a:lnTo>
                      <a:pt x="2531" y="4221"/>
                    </a:lnTo>
                    <a:lnTo>
                      <a:pt x="3827" y="4931"/>
                    </a:lnTo>
                    <a:cubicBezTo>
                      <a:pt x="3863" y="4953"/>
                      <a:pt x="3899" y="4962"/>
                      <a:pt x="3933" y="4962"/>
                    </a:cubicBezTo>
                    <a:cubicBezTo>
                      <a:pt x="4045" y="4962"/>
                      <a:pt x="4136" y="4857"/>
                      <a:pt x="4136" y="4715"/>
                    </a:cubicBezTo>
                    <a:lnTo>
                      <a:pt x="3889" y="3172"/>
                    </a:lnTo>
                    <a:lnTo>
                      <a:pt x="4938" y="2092"/>
                    </a:lnTo>
                    <a:cubicBezTo>
                      <a:pt x="5000" y="2030"/>
                      <a:pt x="5000" y="1937"/>
                      <a:pt x="4969" y="1876"/>
                    </a:cubicBezTo>
                    <a:cubicBezTo>
                      <a:pt x="4969" y="1783"/>
                      <a:pt x="4876" y="1752"/>
                      <a:pt x="4815" y="1721"/>
                    </a:cubicBezTo>
                    <a:lnTo>
                      <a:pt x="3364" y="1505"/>
                    </a:lnTo>
                    <a:lnTo>
                      <a:pt x="2716" y="117"/>
                    </a:lnTo>
                    <a:cubicBezTo>
                      <a:pt x="2670" y="39"/>
                      <a:pt x="2593" y="1"/>
                      <a:pt x="251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6" name="Google Shape;12566;p23"/>
              <p:cNvSpPr/>
              <p:nvPr/>
            </p:nvSpPr>
            <p:spPr>
              <a:xfrm>
                <a:off x="6426750" y="4338075"/>
                <a:ext cx="1082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57" extrusionOk="0">
                    <a:moveTo>
                      <a:pt x="205" y="0"/>
                    </a:moveTo>
                    <a:cubicBezTo>
                      <a:pt x="109" y="0"/>
                      <a:pt x="16" y="62"/>
                      <a:pt x="1" y="185"/>
                    </a:cubicBezTo>
                    <a:lnTo>
                      <a:pt x="1" y="772"/>
                    </a:lnTo>
                    <a:cubicBezTo>
                      <a:pt x="16" y="895"/>
                      <a:pt x="109" y="957"/>
                      <a:pt x="205" y="957"/>
                    </a:cubicBezTo>
                    <a:cubicBezTo>
                      <a:pt x="302" y="957"/>
                      <a:pt x="402" y="895"/>
                      <a:pt x="433" y="772"/>
                    </a:cubicBezTo>
                    <a:lnTo>
                      <a:pt x="433" y="185"/>
                    </a:lnTo>
                    <a:cubicBezTo>
                      <a:pt x="402" y="62"/>
                      <a:pt x="302" y="0"/>
                      <a:pt x="20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7" name="Google Shape;12567;p23"/>
              <p:cNvSpPr/>
              <p:nvPr/>
            </p:nvSpPr>
            <p:spPr>
              <a:xfrm>
                <a:off x="6355250" y="4297175"/>
                <a:ext cx="257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589" extrusionOk="0">
                    <a:moveTo>
                      <a:pt x="731" y="0"/>
                    </a:moveTo>
                    <a:lnTo>
                      <a:pt x="207" y="186"/>
                    </a:lnTo>
                    <a:cubicBezTo>
                      <a:pt x="0" y="274"/>
                      <a:pt x="104" y="589"/>
                      <a:pt x="330" y="589"/>
                    </a:cubicBezTo>
                    <a:cubicBezTo>
                      <a:pt x="340" y="589"/>
                      <a:pt x="350" y="588"/>
                      <a:pt x="361" y="587"/>
                    </a:cubicBezTo>
                    <a:lnTo>
                      <a:pt x="855" y="402"/>
                    </a:lnTo>
                    <a:cubicBezTo>
                      <a:pt x="1030" y="285"/>
                      <a:pt x="956" y="29"/>
                      <a:pt x="764" y="29"/>
                    </a:cubicBezTo>
                    <a:cubicBezTo>
                      <a:pt x="754" y="29"/>
                      <a:pt x="743" y="30"/>
                      <a:pt x="731" y="31"/>
                    </a:cubicBez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8" name="Google Shape;12568;p23"/>
              <p:cNvSpPr/>
              <p:nvPr/>
            </p:nvSpPr>
            <p:spPr>
              <a:xfrm>
                <a:off x="6481000" y="4297125"/>
                <a:ext cx="263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596" extrusionOk="0">
                    <a:moveTo>
                      <a:pt x="298" y="0"/>
                    </a:moveTo>
                    <a:cubicBezTo>
                      <a:pt x="103" y="0"/>
                      <a:pt x="1" y="257"/>
                      <a:pt x="176" y="404"/>
                    </a:cubicBezTo>
                    <a:lnTo>
                      <a:pt x="701" y="589"/>
                    </a:lnTo>
                    <a:cubicBezTo>
                      <a:pt x="720" y="594"/>
                      <a:pt x="738" y="596"/>
                      <a:pt x="755" y="596"/>
                    </a:cubicBezTo>
                    <a:cubicBezTo>
                      <a:pt x="965" y="596"/>
                      <a:pt x="1053" y="273"/>
                      <a:pt x="825" y="188"/>
                    </a:cubicBezTo>
                    <a:lnTo>
                      <a:pt x="331" y="2"/>
                    </a:lnTo>
                    <a:cubicBezTo>
                      <a:pt x="320" y="1"/>
                      <a:pt x="309" y="0"/>
                      <a:pt x="298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9" name="Google Shape;12569;p23"/>
              <p:cNvSpPr/>
              <p:nvPr/>
            </p:nvSpPr>
            <p:spPr>
              <a:xfrm>
                <a:off x="6461475" y="4217300"/>
                <a:ext cx="243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12" extrusionOk="0">
                    <a:moveTo>
                      <a:pt x="655" y="0"/>
                    </a:moveTo>
                    <a:cubicBezTo>
                      <a:pt x="599" y="0"/>
                      <a:pt x="542" y="23"/>
                      <a:pt x="494" y="78"/>
                    </a:cubicBezTo>
                    <a:lnTo>
                      <a:pt x="124" y="572"/>
                    </a:lnTo>
                    <a:cubicBezTo>
                      <a:pt x="1" y="696"/>
                      <a:pt x="93" y="912"/>
                      <a:pt x="278" y="912"/>
                    </a:cubicBezTo>
                    <a:cubicBezTo>
                      <a:pt x="340" y="912"/>
                      <a:pt x="402" y="881"/>
                      <a:pt x="433" y="819"/>
                    </a:cubicBezTo>
                    <a:lnTo>
                      <a:pt x="834" y="356"/>
                    </a:lnTo>
                    <a:cubicBezTo>
                      <a:pt x="972" y="195"/>
                      <a:pt x="819" y="0"/>
                      <a:pt x="65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70" name="Google Shape;12570;p23"/>
              <p:cNvSpPr/>
              <p:nvPr/>
            </p:nvSpPr>
            <p:spPr>
              <a:xfrm>
                <a:off x="6380875" y="4218825"/>
                <a:ext cx="2277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51" extrusionOk="0">
                    <a:moveTo>
                      <a:pt x="291" y="1"/>
                    </a:moveTo>
                    <a:cubicBezTo>
                      <a:pt x="136" y="1"/>
                      <a:pt x="1" y="196"/>
                      <a:pt x="139" y="357"/>
                    </a:cubicBezTo>
                    <a:lnTo>
                      <a:pt x="478" y="758"/>
                    </a:lnTo>
                    <a:cubicBezTo>
                      <a:pt x="509" y="789"/>
                      <a:pt x="571" y="820"/>
                      <a:pt x="632" y="820"/>
                    </a:cubicBezTo>
                    <a:lnTo>
                      <a:pt x="632" y="851"/>
                    </a:lnTo>
                    <a:cubicBezTo>
                      <a:pt x="817" y="851"/>
                      <a:pt x="910" y="635"/>
                      <a:pt x="787" y="511"/>
                    </a:cubicBezTo>
                    <a:lnTo>
                      <a:pt x="447" y="79"/>
                    </a:lnTo>
                    <a:cubicBezTo>
                      <a:pt x="400" y="24"/>
                      <a:pt x="344" y="1"/>
                      <a:pt x="29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</p:grpSp>
      <p:grpSp>
        <p:nvGrpSpPr>
          <p:cNvPr id="12571" name="Google Shape;12571;p23"/>
          <p:cNvGrpSpPr/>
          <p:nvPr/>
        </p:nvGrpSpPr>
        <p:grpSpPr>
          <a:xfrm>
            <a:off x="7721032" y="3422728"/>
            <a:ext cx="362650" cy="361875"/>
            <a:chOff x="4755600" y="2463975"/>
            <a:chExt cx="362650" cy="361875"/>
          </a:xfrm>
        </p:grpSpPr>
        <p:sp>
          <p:nvSpPr>
            <p:cNvPr id="12572" name="Google Shape;12572;p23"/>
            <p:cNvSpPr/>
            <p:nvPr/>
          </p:nvSpPr>
          <p:spPr>
            <a:xfrm>
              <a:off x="4755600" y="2463975"/>
              <a:ext cx="362650" cy="361875"/>
            </a:xfrm>
            <a:custGeom>
              <a:avLst/>
              <a:gdLst/>
              <a:ahLst/>
              <a:cxnLst/>
              <a:rect l="l" t="t" r="r" b="b"/>
              <a:pathLst>
                <a:path w="14506" h="14475" extrusionOk="0">
                  <a:moveTo>
                    <a:pt x="5061" y="4044"/>
                  </a:moveTo>
                  <a:cubicBezTo>
                    <a:pt x="5185" y="4044"/>
                    <a:pt x="5277" y="4136"/>
                    <a:pt x="5247" y="4260"/>
                  </a:cubicBezTo>
                  <a:lnTo>
                    <a:pt x="5247" y="8364"/>
                  </a:lnTo>
                  <a:cubicBezTo>
                    <a:pt x="5277" y="8488"/>
                    <a:pt x="5185" y="8580"/>
                    <a:pt x="5061" y="8580"/>
                  </a:cubicBezTo>
                  <a:lnTo>
                    <a:pt x="5000" y="8580"/>
                  </a:lnTo>
                  <a:lnTo>
                    <a:pt x="5000" y="7840"/>
                  </a:lnTo>
                  <a:cubicBezTo>
                    <a:pt x="5000" y="7716"/>
                    <a:pt x="4907" y="7624"/>
                    <a:pt x="4784" y="7624"/>
                  </a:cubicBezTo>
                  <a:lnTo>
                    <a:pt x="4321" y="7593"/>
                  </a:lnTo>
                  <a:lnTo>
                    <a:pt x="4321" y="4260"/>
                  </a:lnTo>
                  <a:cubicBezTo>
                    <a:pt x="4321" y="4136"/>
                    <a:pt x="4413" y="4044"/>
                    <a:pt x="4537" y="4044"/>
                  </a:cubicBezTo>
                  <a:close/>
                  <a:moveTo>
                    <a:pt x="14073" y="10000"/>
                  </a:moveTo>
                  <a:lnTo>
                    <a:pt x="14073" y="10710"/>
                  </a:lnTo>
                  <a:cubicBezTo>
                    <a:pt x="14073" y="11080"/>
                    <a:pt x="13765" y="11358"/>
                    <a:pt x="13394" y="11358"/>
                  </a:cubicBezTo>
                  <a:lnTo>
                    <a:pt x="5000" y="11358"/>
                  </a:lnTo>
                  <a:lnTo>
                    <a:pt x="5000" y="10000"/>
                  </a:lnTo>
                  <a:close/>
                  <a:moveTo>
                    <a:pt x="9135" y="11790"/>
                  </a:moveTo>
                  <a:lnTo>
                    <a:pt x="9135" y="13148"/>
                  </a:lnTo>
                  <a:lnTo>
                    <a:pt x="7376" y="13148"/>
                  </a:lnTo>
                  <a:lnTo>
                    <a:pt x="7376" y="11790"/>
                  </a:lnTo>
                  <a:close/>
                  <a:moveTo>
                    <a:pt x="10555" y="13580"/>
                  </a:moveTo>
                  <a:cubicBezTo>
                    <a:pt x="10678" y="13580"/>
                    <a:pt x="10802" y="13673"/>
                    <a:pt x="10802" y="13827"/>
                  </a:cubicBezTo>
                  <a:cubicBezTo>
                    <a:pt x="10802" y="13950"/>
                    <a:pt x="10678" y="14043"/>
                    <a:pt x="10555" y="14043"/>
                  </a:cubicBezTo>
                  <a:lnTo>
                    <a:pt x="5926" y="14043"/>
                  </a:lnTo>
                  <a:cubicBezTo>
                    <a:pt x="5648" y="14012"/>
                    <a:pt x="5648" y="13611"/>
                    <a:pt x="5926" y="13580"/>
                  </a:cubicBezTo>
                  <a:close/>
                  <a:moveTo>
                    <a:pt x="11500" y="1"/>
                  </a:moveTo>
                  <a:cubicBezTo>
                    <a:pt x="11442" y="1"/>
                    <a:pt x="11388" y="32"/>
                    <a:pt x="11357" y="93"/>
                  </a:cubicBezTo>
                  <a:lnTo>
                    <a:pt x="9968" y="1667"/>
                  </a:lnTo>
                  <a:cubicBezTo>
                    <a:pt x="9845" y="1822"/>
                    <a:pt x="9938" y="2038"/>
                    <a:pt x="10123" y="2038"/>
                  </a:cubicBezTo>
                  <a:lnTo>
                    <a:pt x="10647" y="2038"/>
                  </a:lnTo>
                  <a:lnTo>
                    <a:pt x="10647" y="2593"/>
                  </a:lnTo>
                  <a:lnTo>
                    <a:pt x="5339" y="2593"/>
                  </a:lnTo>
                  <a:cubicBezTo>
                    <a:pt x="5061" y="2593"/>
                    <a:pt x="5061" y="3025"/>
                    <a:pt x="5339" y="3025"/>
                  </a:cubicBezTo>
                  <a:lnTo>
                    <a:pt x="10647" y="3025"/>
                  </a:lnTo>
                  <a:lnTo>
                    <a:pt x="10647" y="8426"/>
                  </a:lnTo>
                  <a:cubicBezTo>
                    <a:pt x="10647" y="8735"/>
                    <a:pt x="10894" y="9012"/>
                    <a:pt x="11203" y="9012"/>
                  </a:cubicBezTo>
                  <a:lnTo>
                    <a:pt x="11851" y="9012"/>
                  </a:lnTo>
                  <a:cubicBezTo>
                    <a:pt x="12160" y="9012"/>
                    <a:pt x="12407" y="8735"/>
                    <a:pt x="12407" y="8426"/>
                  </a:cubicBezTo>
                  <a:lnTo>
                    <a:pt x="12407" y="7778"/>
                  </a:lnTo>
                  <a:cubicBezTo>
                    <a:pt x="12391" y="7655"/>
                    <a:pt x="12299" y="7593"/>
                    <a:pt x="12206" y="7593"/>
                  </a:cubicBezTo>
                  <a:cubicBezTo>
                    <a:pt x="12113" y="7593"/>
                    <a:pt x="12021" y="7655"/>
                    <a:pt x="12005" y="7778"/>
                  </a:cubicBezTo>
                  <a:lnTo>
                    <a:pt x="12005" y="8426"/>
                  </a:lnTo>
                  <a:cubicBezTo>
                    <a:pt x="12005" y="8519"/>
                    <a:pt x="11944" y="8580"/>
                    <a:pt x="11851" y="8580"/>
                  </a:cubicBezTo>
                  <a:lnTo>
                    <a:pt x="11203" y="8580"/>
                  </a:lnTo>
                  <a:cubicBezTo>
                    <a:pt x="11110" y="8580"/>
                    <a:pt x="11049" y="8519"/>
                    <a:pt x="11049" y="8426"/>
                  </a:cubicBezTo>
                  <a:lnTo>
                    <a:pt x="11049" y="1822"/>
                  </a:lnTo>
                  <a:cubicBezTo>
                    <a:pt x="11049" y="1698"/>
                    <a:pt x="10956" y="1606"/>
                    <a:pt x="10833" y="1606"/>
                  </a:cubicBezTo>
                  <a:lnTo>
                    <a:pt x="10617" y="1606"/>
                  </a:lnTo>
                  <a:lnTo>
                    <a:pt x="11512" y="556"/>
                  </a:lnTo>
                  <a:lnTo>
                    <a:pt x="12437" y="1606"/>
                  </a:lnTo>
                  <a:lnTo>
                    <a:pt x="12191" y="1606"/>
                  </a:lnTo>
                  <a:cubicBezTo>
                    <a:pt x="12067" y="1606"/>
                    <a:pt x="11975" y="1698"/>
                    <a:pt x="11975" y="1822"/>
                  </a:cubicBezTo>
                  <a:lnTo>
                    <a:pt x="11975" y="6698"/>
                  </a:lnTo>
                  <a:cubicBezTo>
                    <a:pt x="11990" y="6821"/>
                    <a:pt x="12083" y="6883"/>
                    <a:pt x="12175" y="6883"/>
                  </a:cubicBezTo>
                  <a:cubicBezTo>
                    <a:pt x="12268" y="6883"/>
                    <a:pt x="12360" y="6821"/>
                    <a:pt x="12376" y="6698"/>
                  </a:cubicBezTo>
                  <a:lnTo>
                    <a:pt x="12376" y="3025"/>
                  </a:lnTo>
                  <a:lnTo>
                    <a:pt x="13394" y="3025"/>
                  </a:lnTo>
                  <a:cubicBezTo>
                    <a:pt x="13765" y="3025"/>
                    <a:pt x="14042" y="3303"/>
                    <a:pt x="14042" y="3673"/>
                  </a:cubicBezTo>
                  <a:lnTo>
                    <a:pt x="14042" y="9568"/>
                  </a:lnTo>
                  <a:lnTo>
                    <a:pt x="5000" y="9568"/>
                  </a:lnTo>
                  <a:lnTo>
                    <a:pt x="5000" y="9012"/>
                  </a:lnTo>
                  <a:lnTo>
                    <a:pt x="5061" y="9012"/>
                  </a:lnTo>
                  <a:cubicBezTo>
                    <a:pt x="5401" y="9012"/>
                    <a:pt x="5679" y="8735"/>
                    <a:pt x="5679" y="8364"/>
                  </a:cubicBezTo>
                  <a:lnTo>
                    <a:pt x="5679" y="4260"/>
                  </a:lnTo>
                  <a:cubicBezTo>
                    <a:pt x="5679" y="3889"/>
                    <a:pt x="5401" y="3612"/>
                    <a:pt x="5061" y="3612"/>
                  </a:cubicBezTo>
                  <a:lnTo>
                    <a:pt x="4537" y="3612"/>
                  </a:lnTo>
                  <a:cubicBezTo>
                    <a:pt x="4166" y="3612"/>
                    <a:pt x="3889" y="3889"/>
                    <a:pt x="3889" y="4260"/>
                  </a:cubicBezTo>
                  <a:lnTo>
                    <a:pt x="3889" y="7624"/>
                  </a:lnTo>
                  <a:lnTo>
                    <a:pt x="2438" y="7624"/>
                  </a:lnTo>
                  <a:lnTo>
                    <a:pt x="2438" y="3673"/>
                  </a:lnTo>
                  <a:cubicBezTo>
                    <a:pt x="2438" y="3303"/>
                    <a:pt x="2716" y="3025"/>
                    <a:pt x="3086" y="3025"/>
                  </a:cubicBezTo>
                  <a:lnTo>
                    <a:pt x="4228" y="3025"/>
                  </a:lnTo>
                  <a:cubicBezTo>
                    <a:pt x="4506" y="3025"/>
                    <a:pt x="4506" y="2593"/>
                    <a:pt x="4228" y="2593"/>
                  </a:cubicBezTo>
                  <a:lnTo>
                    <a:pt x="3086" y="2593"/>
                  </a:lnTo>
                  <a:cubicBezTo>
                    <a:pt x="2469" y="2593"/>
                    <a:pt x="2006" y="3087"/>
                    <a:pt x="2006" y="3673"/>
                  </a:cubicBezTo>
                  <a:lnTo>
                    <a:pt x="2006" y="7624"/>
                  </a:lnTo>
                  <a:lnTo>
                    <a:pt x="216" y="7624"/>
                  </a:lnTo>
                  <a:cubicBezTo>
                    <a:pt x="93" y="7624"/>
                    <a:pt x="0" y="7716"/>
                    <a:pt x="0" y="7840"/>
                  </a:cubicBezTo>
                  <a:lnTo>
                    <a:pt x="0" y="14290"/>
                  </a:lnTo>
                  <a:cubicBezTo>
                    <a:pt x="0" y="14382"/>
                    <a:pt x="93" y="14475"/>
                    <a:pt x="216" y="14475"/>
                  </a:cubicBezTo>
                  <a:lnTo>
                    <a:pt x="895" y="14475"/>
                  </a:lnTo>
                  <a:cubicBezTo>
                    <a:pt x="1173" y="14475"/>
                    <a:pt x="1173" y="14074"/>
                    <a:pt x="895" y="14074"/>
                  </a:cubicBezTo>
                  <a:lnTo>
                    <a:pt x="432" y="14074"/>
                  </a:lnTo>
                  <a:lnTo>
                    <a:pt x="432" y="8056"/>
                  </a:lnTo>
                  <a:lnTo>
                    <a:pt x="4599" y="8056"/>
                  </a:lnTo>
                  <a:lnTo>
                    <a:pt x="4599" y="14074"/>
                  </a:lnTo>
                  <a:lnTo>
                    <a:pt x="1975" y="14074"/>
                  </a:lnTo>
                  <a:cubicBezTo>
                    <a:pt x="1698" y="14074"/>
                    <a:pt x="1698" y="14475"/>
                    <a:pt x="1975" y="14475"/>
                  </a:cubicBezTo>
                  <a:lnTo>
                    <a:pt x="4784" y="14475"/>
                  </a:lnTo>
                  <a:cubicBezTo>
                    <a:pt x="4907" y="14475"/>
                    <a:pt x="5000" y="14382"/>
                    <a:pt x="5000" y="14290"/>
                  </a:cubicBezTo>
                  <a:lnTo>
                    <a:pt x="5000" y="11790"/>
                  </a:lnTo>
                  <a:lnTo>
                    <a:pt x="6975" y="11790"/>
                  </a:lnTo>
                  <a:lnTo>
                    <a:pt x="6975" y="13179"/>
                  </a:lnTo>
                  <a:lnTo>
                    <a:pt x="5926" y="13179"/>
                  </a:lnTo>
                  <a:cubicBezTo>
                    <a:pt x="5123" y="13241"/>
                    <a:pt x="5123" y="14413"/>
                    <a:pt x="5926" y="14475"/>
                  </a:cubicBezTo>
                  <a:lnTo>
                    <a:pt x="10555" y="14475"/>
                  </a:lnTo>
                  <a:cubicBezTo>
                    <a:pt x="11388" y="14413"/>
                    <a:pt x="11388" y="13241"/>
                    <a:pt x="10555" y="13179"/>
                  </a:cubicBezTo>
                  <a:lnTo>
                    <a:pt x="9567" y="13179"/>
                  </a:lnTo>
                  <a:lnTo>
                    <a:pt x="9567" y="11790"/>
                  </a:lnTo>
                  <a:lnTo>
                    <a:pt x="13425" y="11790"/>
                  </a:lnTo>
                  <a:cubicBezTo>
                    <a:pt x="14011" y="11790"/>
                    <a:pt x="14505" y="11296"/>
                    <a:pt x="14505" y="10710"/>
                  </a:cubicBezTo>
                  <a:lnTo>
                    <a:pt x="14505" y="3673"/>
                  </a:lnTo>
                  <a:cubicBezTo>
                    <a:pt x="14505" y="3087"/>
                    <a:pt x="14011" y="2593"/>
                    <a:pt x="13425" y="2593"/>
                  </a:cubicBezTo>
                  <a:lnTo>
                    <a:pt x="12407" y="2593"/>
                  </a:lnTo>
                  <a:lnTo>
                    <a:pt x="12407" y="2038"/>
                  </a:lnTo>
                  <a:lnTo>
                    <a:pt x="12870" y="2038"/>
                  </a:lnTo>
                  <a:cubicBezTo>
                    <a:pt x="13055" y="2007"/>
                    <a:pt x="13147" y="1822"/>
                    <a:pt x="13055" y="1667"/>
                  </a:cubicBezTo>
                  <a:lnTo>
                    <a:pt x="11666" y="93"/>
                  </a:lnTo>
                  <a:cubicBezTo>
                    <a:pt x="11620" y="32"/>
                    <a:pt x="11558" y="1"/>
                    <a:pt x="11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3" name="Google Shape;12573;p23"/>
            <p:cNvSpPr/>
            <p:nvPr/>
          </p:nvSpPr>
          <p:spPr>
            <a:xfrm>
              <a:off x="4909125" y="2599000"/>
              <a:ext cx="45550" cy="90300"/>
            </a:xfrm>
            <a:custGeom>
              <a:avLst/>
              <a:gdLst/>
              <a:ahLst/>
              <a:cxnLst/>
              <a:rect l="l" t="t" r="r" b="b"/>
              <a:pathLst>
                <a:path w="1822" h="3612" extrusionOk="0">
                  <a:moveTo>
                    <a:pt x="1143" y="464"/>
                  </a:moveTo>
                  <a:cubicBezTo>
                    <a:pt x="1266" y="464"/>
                    <a:pt x="1359" y="556"/>
                    <a:pt x="1359" y="649"/>
                  </a:cubicBezTo>
                  <a:lnTo>
                    <a:pt x="1359" y="2963"/>
                  </a:lnTo>
                  <a:cubicBezTo>
                    <a:pt x="1359" y="3087"/>
                    <a:pt x="1266" y="3179"/>
                    <a:pt x="1143" y="3179"/>
                  </a:cubicBezTo>
                  <a:lnTo>
                    <a:pt x="649" y="3179"/>
                  </a:lnTo>
                  <a:cubicBezTo>
                    <a:pt x="525" y="3179"/>
                    <a:pt x="433" y="3087"/>
                    <a:pt x="433" y="2963"/>
                  </a:cubicBezTo>
                  <a:lnTo>
                    <a:pt x="433" y="649"/>
                  </a:lnTo>
                  <a:cubicBezTo>
                    <a:pt x="433" y="556"/>
                    <a:pt x="494" y="464"/>
                    <a:pt x="618" y="464"/>
                  </a:cubicBezTo>
                  <a:close/>
                  <a:moveTo>
                    <a:pt x="649" y="1"/>
                  </a:moveTo>
                  <a:cubicBezTo>
                    <a:pt x="278" y="1"/>
                    <a:pt x="1" y="278"/>
                    <a:pt x="1" y="618"/>
                  </a:cubicBezTo>
                  <a:lnTo>
                    <a:pt x="1" y="2933"/>
                  </a:lnTo>
                  <a:cubicBezTo>
                    <a:pt x="1" y="3303"/>
                    <a:pt x="278" y="3611"/>
                    <a:pt x="649" y="3611"/>
                  </a:cubicBezTo>
                  <a:lnTo>
                    <a:pt x="1143" y="3611"/>
                  </a:lnTo>
                  <a:cubicBezTo>
                    <a:pt x="1513" y="3611"/>
                    <a:pt x="1791" y="3334"/>
                    <a:pt x="1791" y="2963"/>
                  </a:cubicBezTo>
                  <a:lnTo>
                    <a:pt x="1791" y="649"/>
                  </a:lnTo>
                  <a:cubicBezTo>
                    <a:pt x="1821" y="309"/>
                    <a:pt x="1513" y="1"/>
                    <a:pt x="1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4" name="Google Shape;12574;p23"/>
            <p:cNvSpPr/>
            <p:nvPr/>
          </p:nvSpPr>
          <p:spPr>
            <a:xfrm>
              <a:off x="4964675" y="2565825"/>
              <a:ext cx="44775" cy="123475"/>
            </a:xfrm>
            <a:custGeom>
              <a:avLst/>
              <a:gdLst/>
              <a:ahLst/>
              <a:cxnLst/>
              <a:rect l="l" t="t" r="r" b="b"/>
              <a:pathLst>
                <a:path w="1791" h="4939" extrusionOk="0">
                  <a:moveTo>
                    <a:pt x="1173" y="402"/>
                  </a:moveTo>
                  <a:cubicBezTo>
                    <a:pt x="1297" y="402"/>
                    <a:pt x="1359" y="494"/>
                    <a:pt x="1359" y="618"/>
                  </a:cubicBezTo>
                  <a:lnTo>
                    <a:pt x="1359" y="4290"/>
                  </a:lnTo>
                  <a:cubicBezTo>
                    <a:pt x="1389" y="4414"/>
                    <a:pt x="1297" y="4506"/>
                    <a:pt x="1173" y="4506"/>
                  </a:cubicBezTo>
                  <a:lnTo>
                    <a:pt x="649" y="4506"/>
                  </a:lnTo>
                  <a:cubicBezTo>
                    <a:pt x="525" y="4506"/>
                    <a:pt x="433" y="4414"/>
                    <a:pt x="433" y="4290"/>
                  </a:cubicBezTo>
                  <a:lnTo>
                    <a:pt x="433" y="618"/>
                  </a:lnTo>
                  <a:cubicBezTo>
                    <a:pt x="433" y="494"/>
                    <a:pt x="525" y="402"/>
                    <a:pt x="649" y="402"/>
                  </a:cubicBezTo>
                  <a:close/>
                  <a:moveTo>
                    <a:pt x="649" y="1"/>
                  </a:moveTo>
                  <a:cubicBezTo>
                    <a:pt x="278" y="1"/>
                    <a:pt x="1" y="278"/>
                    <a:pt x="1" y="618"/>
                  </a:cubicBezTo>
                  <a:lnTo>
                    <a:pt x="1" y="4290"/>
                  </a:lnTo>
                  <a:cubicBezTo>
                    <a:pt x="1" y="4661"/>
                    <a:pt x="278" y="4938"/>
                    <a:pt x="649" y="4938"/>
                  </a:cubicBezTo>
                  <a:lnTo>
                    <a:pt x="1173" y="4938"/>
                  </a:lnTo>
                  <a:cubicBezTo>
                    <a:pt x="1513" y="4938"/>
                    <a:pt x="1791" y="4661"/>
                    <a:pt x="1791" y="4290"/>
                  </a:cubicBezTo>
                  <a:lnTo>
                    <a:pt x="1791" y="618"/>
                  </a:lnTo>
                  <a:cubicBezTo>
                    <a:pt x="1791" y="278"/>
                    <a:pt x="1513" y="1"/>
                    <a:pt x="1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5" name="Google Shape;12575;p23"/>
            <p:cNvSpPr/>
            <p:nvPr/>
          </p:nvSpPr>
          <p:spPr>
            <a:xfrm>
              <a:off x="4777975" y="2679250"/>
              <a:ext cx="90275" cy="79400"/>
            </a:xfrm>
            <a:custGeom>
              <a:avLst/>
              <a:gdLst/>
              <a:ahLst/>
              <a:cxnLst/>
              <a:rect l="l" t="t" r="r" b="b"/>
              <a:pathLst>
                <a:path w="3611" h="3176" extrusionOk="0">
                  <a:moveTo>
                    <a:pt x="1605" y="401"/>
                  </a:moveTo>
                  <a:cubicBezTo>
                    <a:pt x="2191" y="401"/>
                    <a:pt x="2685" y="803"/>
                    <a:pt x="2778" y="1389"/>
                  </a:cubicBezTo>
                  <a:lnTo>
                    <a:pt x="2407" y="1389"/>
                  </a:lnTo>
                  <a:cubicBezTo>
                    <a:pt x="2315" y="1019"/>
                    <a:pt x="1975" y="772"/>
                    <a:pt x="1605" y="772"/>
                  </a:cubicBezTo>
                  <a:cubicBezTo>
                    <a:pt x="1512" y="772"/>
                    <a:pt x="1451" y="772"/>
                    <a:pt x="1358" y="803"/>
                  </a:cubicBezTo>
                  <a:lnTo>
                    <a:pt x="1173" y="494"/>
                  </a:lnTo>
                  <a:cubicBezTo>
                    <a:pt x="1296" y="432"/>
                    <a:pt x="1451" y="401"/>
                    <a:pt x="1605" y="401"/>
                  </a:cubicBezTo>
                  <a:close/>
                  <a:moveTo>
                    <a:pt x="1605" y="1173"/>
                  </a:moveTo>
                  <a:cubicBezTo>
                    <a:pt x="2036" y="1224"/>
                    <a:pt x="1717" y="1899"/>
                    <a:pt x="1436" y="1899"/>
                  </a:cubicBezTo>
                  <a:cubicBezTo>
                    <a:pt x="1374" y="1899"/>
                    <a:pt x="1315" y="1867"/>
                    <a:pt x="1265" y="1790"/>
                  </a:cubicBezTo>
                  <a:cubicBezTo>
                    <a:pt x="1204" y="1729"/>
                    <a:pt x="1204" y="1667"/>
                    <a:pt x="1204" y="1574"/>
                  </a:cubicBezTo>
                  <a:cubicBezTo>
                    <a:pt x="1204" y="1451"/>
                    <a:pt x="1265" y="1327"/>
                    <a:pt x="1389" y="1235"/>
                  </a:cubicBezTo>
                  <a:cubicBezTo>
                    <a:pt x="1451" y="1204"/>
                    <a:pt x="1512" y="1173"/>
                    <a:pt x="1605" y="1173"/>
                  </a:cubicBezTo>
                  <a:close/>
                  <a:moveTo>
                    <a:pt x="803" y="710"/>
                  </a:moveTo>
                  <a:lnTo>
                    <a:pt x="988" y="1019"/>
                  </a:lnTo>
                  <a:cubicBezTo>
                    <a:pt x="864" y="1173"/>
                    <a:pt x="772" y="1389"/>
                    <a:pt x="772" y="1574"/>
                  </a:cubicBezTo>
                  <a:cubicBezTo>
                    <a:pt x="772" y="1636"/>
                    <a:pt x="772" y="1729"/>
                    <a:pt x="803" y="1790"/>
                  </a:cubicBezTo>
                  <a:lnTo>
                    <a:pt x="494" y="1945"/>
                  </a:lnTo>
                  <a:cubicBezTo>
                    <a:pt x="432" y="1821"/>
                    <a:pt x="432" y="1698"/>
                    <a:pt x="432" y="1574"/>
                  </a:cubicBezTo>
                  <a:cubicBezTo>
                    <a:pt x="432" y="1235"/>
                    <a:pt x="556" y="926"/>
                    <a:pt x="803" y="710"/>
                  </a:cubicBezTo>
                  <a:close/>
                  <a:moveTo>
                    <a:pt x="2778" y="1821"/>
                  </a:moveTo>
                  <a:cubicBezTo>
                    <a:pt x="2654" y="2377"/>
                    <a:pt x="2160" y="2778"/>
                    <a:pt x="1605" y="2778"/>
                  </a:cubicBezTo>
                  <a:lnTo>
                    <a:pt x="1605" y="2747"/>
                  </a:lnTo>
                  <a:cubicBezTo>
                    <a:pt x="1235" y="2747"/>
                    <a:pt x="926" y="2593"/>
                    <a:pt x="679" y="2315"/>
                  </a:cubicBezTo>
                  <a:lnTo>
                    <a:pt x="1019" y="2161"/>
                  </a:lnTo>
                  <a:cubicBezTo>
                    <a:pt x="1173" y="2315"/>
                    <a:pt x="1389" y="2407"/>
                    <a:pt x="1605" y="2407"/>
                  </a:cubicBezTo>
                  <a:cubicBezTo>
                    <a:pt x="1975" y="2407"/>
                    <a:pt x="2315" y="2161"/>
                    <a:pt x="2407" y="1821"/>
                  </a:cubicBezTo>
                  <a:close/>
                  <a:moveTo>
                    <a:pt x="1605" y="0"/>
                  </a:moveTo>
                  <a:cubicBezTo>
                    <a:pt x="1296" y="0"/>
                    <a:pt x="1019" y="62"/>
                    <a:pt x="772" y="247"/>
                  </a:cubicBezTo>
                  <a:cubicBezTo>
                    <a:pt x="278" y="525"/>
                    <a:pt x="0" y="1050"/>
                    <a:pt x="0" y="1574"/>
                  </a:cubicBezTo>
                  <a:cubicBezTo>
                    <a:pt x="0" y="1852"/>
                    <a:pt x="93" y="2130"/>
                    <a:pt x="216" y="2346"/>
                  </a:cubicBezTo>
                  <a:cubicBezTo>
                    <a:pt x="516" y="2898"/>
                    <a:pt x="1065" y="3176"/>
                    <a:pt x="1617" y="3176"/>
                  </a:cubicBezTo>
                  <a:cubicBezTo>
                    <a:pt x="2146" y="3176"/>
                    <a:pt x="2677" y="2921"/>
                    <a:pt x="2994" y="2407"/>
                  </a:cubicBezTo>
                  <a:cubicBezTo>
                    <a:pt x="3611" y="1327"/>
                    <a:pt x="2839" y="0"/>
                    <a:pt x="16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6" name="Google Shape;12576;p23"/>
            <p:cNvSpPr/>
            <p:nvPr/>
          </p:nvSpPr>
          <p:spPr>
            <a:xfrm>
              <a:off x="4782600" y="2770275"/>
              <a:ext cx="70225" cy="10850"/>
            </a:xfrm>
            <a:custGeom>
              <a:avLst/>
              <a:gdLst/>
              <a:ahLst/>
              <a:cxnLst/>
              <a:rect l="l" t="t" r="r" b="b"/>
              <a:pathLst>
                <a:path w="2809" h="434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2531" y="433"/>
                  </a:lnTo>
                  <a:cubicBezTo>
                    <a:pt x="2809" y="433"/>
                    <a:pt x="2809" y="1"/>
                    <a:pt x="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7" name="Google Shape;12577;p23"/>
            <p:cNvSpPr/>
            <p:nvPr/>
          </p:nvSpPr>
          <p:spPr>
            <a:xfrm>
              <a:off x="4782600" y="2791125"/>
              <a:ext cx="68675" cy="10825"/>
            </a:xfrm>
            <a:custGeom>
              <a:avLst/>
              <a:gdLst/>
              <a:ahLst/>
              <a:cxnLst/>
              <a:rect l="l" t="t" r="r" b="b"/>
              <a:pathLst>
                <a:path w="274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2531" y="432"/>
                  </a:lnTo>
                  <a:cubicBezTo>
                    <a:pt x="2654" y="432"/>
                    <a:pt x="2747" y="340"/>
                    <a:pt x="2747" y="216"/>
                  </a:cubicBezTo>
                  <a:cubicBezTo>
                    <a:pt x="2747" y="93"/>
                    <a:pt x="2654" y="0"/>
                    <a:pt x="2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78" name="Google Shape;12578;p23"/>
          <p:cNvGrpSpPr/>
          <p:nvPr/>
        </p:nvGrpSpPr>
        <p:grpSpPr>
          <a:xfrm>
            <a:off x="6260460" y="3456049"/>
            <a:ext cx="363425" cy="308650"/>
            <a:chOff x="3252625" y="2490975"/>
            <a:chExt cx="363425" cy="308650"/>
          </a:xfrm>
        </p:grpSpPr>
        <p:sp>
          <p:nvSpPr>
            <p:cNvPr id="12579" name="Google Shape;12579;p23"/>
            <p:cNvSpPr/>
            <p:nvPr/>
          </p:nvSpPr>
          <p:spPr>
            <a:xfrm>
              <a:off x="3252625" y="2490975"/>
              <a:ext cx="363425" cy="308650"/>
            </a:xfrm>
            <a:custGeom>
              <a:avLst/>
              <a:gdLst/>
              <a:ahLst/>
              <a:cxnLst/>
              <a:rect l="l" t="t" r="r" b="b"/>
              <a:pathLst>
                <a:path w="14537" h="12346" extrusionOk="0">
                  <a:moveTo>
                    <a:pt x="13055" y="4075"/>
                  </a:moveTo>
                  <a:lnTo>
                    <a:pt x="14011" y="5093"/>
                  </a:lnTo>
                  <a:lnTo>
                    <a:pt x="13055" y="6142"/>
                  </a:lnTo>
                  <a:lnTo>
                    <a:pt x="13055" y="5896"/>
                  </a:lnTo>
                  <a:cubicBezTo>
                    <a:pt x="13055" y="5772"/>
                    <a:pt x="12962" y="5680"/>
                    <a:pt x="12839" y="5680"/>
                  </a:cubicBezTo>
                  <a:lnTo>
                    <a:pt x="9876" y="5680"/>
                  </a:lnTo>
                  <a:cubicBezTo>
                    <a:pt x="9629" y="5217"/>
                    <a:pt x="9259" y="4815"/>
                    <a:pt x="8796" y="4538"/>
                  </a:cubicBezTo>
                  <a:lnTo>
                    <a:pt x="12839" y="4538"/>
                  </a:lnTo>
                  <a:cubicBezTo>
                    <a:pt x="12962" y="4538"/>
                    <a:pt x="13055" y="4445"/>
                    <a:pt x="13055" y="4322"/>
                  </a:cubicBezTo>
                  <a:lnTo>
                    <a:pt x="13055" y="4075"/>
                  </a:lnTo>
                  <a:close/>
                  <a:moveTo>
                    <a:pt x="7280" y="5755"/>
                  </a:moveTo>
                  <a:cubicBezTo>
                    <a:pt x="7478" y="5755"/>
                    <a:pt x="7678" y="5827"/>
                    <a:pt x="7839" y="5988"/>
                  </a:cubicBezTo>
                  <a:cubicBezTo>
                    <a:pt x="8333" y="6513"/>
                    <a:pt x="7963" y="7377"/>
                    <a:pt x="7253" y="7377"/>
                  </a:cubicBezTo>
                  <a:cubicBezTo>
                    <a:pt x="6821" y="7377"/>
                    <a:pt x="6450" y="7007"/>
                    <a:pt x="6450" y="6544"/>
                  </a:cubicBezTo>
                  <a:cubicBezTo>
                    <a:pt x="6471" y="6065"/>
                    <a:pt x="6871" y="5755"/>
                    <a:pt x="7280" y="5755"/>
                  </a:cubicBezTo>
                  <a:close/>
                  <a:moveTo>
                    <a:pt x="11666" y="2840"/>
                  </a:moveTo>
                  <a:lnTo>
                    <a:pt x="11666" y="4136"/>
                  </a:lnTo>
                  <a:lnTo>
                    <a:pt x="7160" y="4136"/>
                  </a:lnTo>
                  <a:cubicBezTo>
                    <a:pt x="5092" y="4229"/>
                    <a:pt x="3734" y="6328"/>
                    <a:pt x="4475" y="8241"/>
                  </a:cubicBezTo>
                  <a:lnTo>
                    <a:pt x="2870" y="8241"/>
                  </a:lnTo>
                  <a:lnTo>
                    <a:pt x="2870" y="2840"/>
                  </a:lnTo>
                  <a:close/>
                  <a:moveTo>
                    <a:pt x="7253" y="4507"/>
                  </a:moveTo>
                  <a:cubicBezTo>
                    <a:pt x="8703" y="4507"/>
                    <a:pt x="9876" y="5710"/>
                    <a:pt x="9845" y="7192"/>
                  </a:cubicBezTo>
                  <a:cubicBezTo>
                    <a:pt x="9845" y="7809"/>
                    <a:pt x="9629" y="8395"/>
                    <a:pt x="9228" y="8889"/>
                  </a:cubicBezTo>
                  <a:cubicBezTo>
                    <a:pt x="9135" y="8519"/>
                    <a:pt x="8919" y="8179"/>
                    <a:pt x="8642" y="7932"/>
                  </a:cubicBezTo>
                  <a:cubicBezTo>
                    <a:pt x="8456" y="7747"/>
                    <a:pt x="8240" y="7624"/>
                    <a:pt x="8024" y="7531"/>
                  </a:cubicBezTo>
                  <a:cubicBezTo>
                    <a:pt x="8919" y="6791"/>
                    <a:pt x="8425" y="5340"/>
                    <a:pt x="7253" y="5340"/>
                  </a:cubicBezTo>
                  <a:cubicBezTo>
                    <a:pt x="6080" y="5340"/>
                    <a:pt x="5555" y="6791"/>
                    <a:pt x="6481" y="7531"/>
                  </a:cubicBezTo>
                  <a:cubicBezTo>
                    <a:pt x="5895" y="7778"/>
                    <a:pt x="5432" y="8272"/>
                    <a:pt x="5278" y="8889"/>
                  </a:cubicBezTo>
                  <a:cubicBezTo>
                    <a:pt x="4876" y="8426"/>
                    <a:pt x="4660" y="7809"/>
                    <a:pt x="4660" y="7192"/>
                  </a:cubicBezTo>
                  <a:cubicBezTo>
                    <a:pt x="4599" y="5710"/>
                    <a:pt x="5771" y="4507"/>
                    <a:pt x="7253" y="4507"/>
                  </a:cubicBezTo>
                  <a:close/>
                  <a:moveTo>
                    <a:pt x="7346" y="7806"/>
                  </a:moveTo>
                  <a:cubicBezTo>
                    <a:pt x="7739" y="7806"/>
                    <a:pt x="8078" y="7984"/>
                    <a:pt x="8364" y="8241"/>
                  </a:cubicBezTo>
                  <a:cubicBezTo>
                    <a:pt x="8642" y="8488"/>
                    <a:pt x="8827" y="8858"/>
                    <a:pt x="8888" y="9229"/>
                  </a:cubicBezTo>
                  <a:cubicBezTo>
                    <a:pt x="8425" y="9599"/>
                    <a:pt x="7839" y="9815"/>
                    <a:pt x="7253" y="9815"/>
                  </a:cubicBezTo>
                  <a:cubicBezTo>
                    <a:pt x="6666" y="9815"/>
                    <a:pt x="6111" y="9599"/>
                    <a:pt x="5648" y="9229"/>
                  </a:cubicBezTo>
                  <a:cubicBezTo>
                    <a:pt x="5741" y="8395"/>
                    <a:pt x="6450" y="7809"/>
                    <a:pt x="7253" y="7809"/>
                  </a:cubicBezTo>
                  <a:cubicBezTo>
                    <a:pt x="7284" y="7807"/>
                    <a:pt x="7315" y="7806"/>
                    <a:pt x="7346" y="7806"/>
                  </a:cubicBezTo>
                  <a:close/>
                  <a:moveTo>
                    <a:pt x="11697" y="6112"/>
                  </a:moveTo>
                  <a:lnTo>
                    <a:pt x="11666" y="10772"/>
                  </a:lnTo>
                  <a:cubicBezTo>
                    <a:pt x="11666" y="11389"/>
                    <a:pt x="11172" y="11914"/>
                    <a:pt x="10524" y="11914"/>
                  </a:cubicBezTo>
                  <a:lnTo>
                    <a:pt x="4012" y="11914"/>
                  </a:lnTo>
                  <a:cubicBezTo>
                    <a:pt x="3364" y="11914"/>
                    <a:pt x="2870" y="11389"/>
                    <a:pt x="2870" y="10772"/>
                  </a:cubicBezTo>
                  <a:lnTo>
                    <a:pt x="2870" y="10247"/>
                  </a:lnTo>
                  <a:lnTo>
                    <a:pt x="3734" y="10247"/>
                  </a:lnTo>
                  <a:cubicBezTo>
                    <a:pt x="4012" y="10216"/>
                    <a:pt x="4012" y="9815"/>
                    <a:pt x="3734" y="9815"/>
                  </a:cubicBezTo>
                  <a:lnTo>
                    <a:pt x="1698" y="9815"/>
                  </a:lnTo>
                  <a:cubicBezTo>
                    <a:pt x="1574" y="9815"/>
                    <a:pt x="1482" y="9908"/>
                    <a:pt x="1482" y="10031"/>
                  </a:cubicBezTo>
                  <a:lnTo>
                    <a:pt x="1482" y="10278"/>
                  </a:lnTo>
                  <a:lnTo>
                    <a:pt x="556" y="9229"/>
                  </a:lnTo>
                  <a:lnTo>
                    <a:pt x="1482" y="8210"/>
                  </a:lnTo>
                  <a:lnTo>
                    <a:pt x="1482" y="8457"/>
                  </a:lnTo>
                  <a:cubicBezTo>
                    <a:pt x="1482" y="8581"/>
                    <a:pt x="1574" y="8673"/>
                    <a:pt x="1698" y="8673"/>
                  </a:cubicBezTo>
                  <a:lnTo>
                    <a:pt x="4660" y="8673"/>
                  </a:lnTo>
                  <a:cubicBezTo>
                    <a:pt x="4907" y="9136"/>
                    <a:pt x="5308" y="9537"/>
                    <a:pt x="5771" y="9815"/>
                  </a:cubicBezTo>
                  <a:lnTo>
                    <a:pt x="4784" y="9815"/>
                  </a:lnTo>
                  <a:cubicBezTo>
                    <a:pt x="4506" y="9815"/>
                    <a:pt x="4506" y="10247"/>
                    <a:pt x="4784" y="10247"/>
                  </a:cubicBezTo>
                  <a:lnTo>
                    <a:pt x="7376" y="10247"/>
                  </a:lnTo>
                  <a:cubicBezTo>
                    <a:pt x="9012" y="10155"/>
                    <a:pt x="10308" y="8827"/>
                    <a:pt x="10277" y="7192"/>
                  </a:cubicBezTo>
                  <a:cubicBezTo>
                    <a:pt x="10277" y="6821"/>
                    <a:pt x="10215" y="6451"/>
                    <a:pt x="10092" y="6112"/>
                  </a:cubicBezTo>
                  <a:close/>
                  <a:moveTo>
                    <a:pt x="4012" y="1"/>
                  </a:moveTo>
                  <a:cubicBezTo>
                    <a:pt x="3148" y="1"/>
                    <a:pt x="2438" y="711"/>
                    <a:pt x="2438" y="1575"/>
                  </a:cubicBezTo>
                  <a:lnTo>
                    <a:pt x="2438" y="8241"/>
                  </a:lnTo>
                  <a:lnTo>
                    <a:pt x="1883" y="8241"/>
                  </a:lnTo>
                  <a:lnTo>
                    <a:pt x="1883" y="7686"/>
                  </a:lnTo>
                  <a:cubicBezTo>
                    <a:pt x="1903" y="7543"/>
                    <a:pt x="1790" y="7455"/>
                    <a:pt x="1675" y="7455"/>
                  </a:cubicBezTo>
                  <a:cubicBezTo>
                    <a:pt x="1615" y="7455"/>
                    <a:pt x="1555" y="7479"/>
                    <a:pt x="1512" y="7531"/>
                  </a:cubicBezTo>
                  <a:lnTo>
                    <a:pt x="62" y="9105"/>
                  </a:lnTo>
                  <a:cubicBezTo>
                    <a:pt x="0" y="9167"/>
                    <a:pt x="0" y="9290"/>
                    <a:pt x="62" y="9383"/>
                  </a:cubicBezTo>
                  <a:lnTo>
                    <a:pt x="1512" y="10957"/>
                  </a:lnTo>
                  <a:cubicBezTo>
                    <a:pt x="1555" y="11010"/>
                    <a:pt x="1615" y="11034"/>
                    <a:pt x="1675" y="11034"/>
                  </a:cubicBezTo>
                  <a:cubicBezTo>
                    <a:pt x="1790" y="11034"/>
                    <a:pt x="1903" y="10945"/>
                    <a:pt x="1883" y="10803"/>
                  </a:cubicBezTo>
                  <a:lnTo>
                    <a:pt x="1883" y="10247"/>
                  </a:lnTo>
                  <a:lnTo>
                    <a:pt x="2438" y="10247"/>
                  </a:lnTo>
                  <a:lnTo>
                    <a:pt x="2438" y="10772"/>
                  </a:lnTo>
                  <a:cubicBezTo>
                    <a:pt x="2438" y="11636"/>
                    <a:pt x="3148" y="12346"/>
                    <a:pt x="4012" y="12346"/>
                  </a:cubicBezTo>
                  <a:lnTo>
                    <a:pt x="10524" y="12346"/>
                  </a:lnTo>
                  <a:cubicBezTo>
                    <a:pt x="11388" y="12346"/>
                    <a:pt x="12098" y="11636"/>
                    <a:pt x="12098" y="10772"/>
                  </a:cubicBezTo>
                  <a:lnTo>
                    <a:pt x="12098" y="6112"/>
                  </a:lnTo>
                  <a:lnTo>
                    <a:pt x="12654" y="6112"/>
                  </a:lnTo>
                  <a:lnTo>
                    <a:pt x="12654" y="6698"/>
                  </a:lnTo>
                  <a:cubicBezTo>
                    <a:pt x="12654" y="6818"/>
                    <a:pt x="12745" y="6899"/>
                    <a:pt x="12851" y="6899"/>
                  </a:cubicBezTo>
                  <a:cubicBezTo>
                    <a:pt x="12908" y="6899"/>
                    <a:pt x="12970" y="6876"/>
                    <a:pt x="13024" y="6821"/>
                  </a:cubicBezTo>
                  <a:lnTo>
                    <a:pt x="14444" y="5247"/>
                  </a:lnTo>
                  <a:cubicBezTo>
                    <a:pt x="14536" y="5186"/>
                    <a:pt x="14536" y="5062"/>
                    <a:pt x="14444" y="4970"/>
                  </a:cubicBezTo>
                  <a:lnTo>
                    <a:pt x="13024" y="3396"/>
                  </a:lnTo>
                  <a:cubicBezTo>
                    <a:pt x="12975" y="3357"/>
                    <a:pt x="12921" y="3340"/>
                    <a:pt x="12869" y="3340"/>
                  </a:cubicBezTo>
                  <a:cubicBezTo>
                    <a:pt x="12755" y="3340"/>
                    <a:pt x="12654" y="3423"/>
                    <a:pt x="12654" y="3550"/>
                  </a:cubicBezTo>
                  <a:lnTo>
                    <a:pt x="12654" y="4136"/>
                  </a:lnTo>
                  <a:lnTo>
                    <a:pt x="12129" y="4136"/>
                  </a:lnTo>
                  <a:lnTo>
                    <a:pt x="12129" y="1575"/>
                  </a:lnTo>
                  <a:cubicBezTo>
                    <a:pt x="12129" y="711"/>
                    <a:pt x="11419" y="1"/>
                    <a:pt x="10524" y="1"/>
                  </a:cubicBezTo>
                  <a:lnTo>
                    <a:pt x="9999" y="1"/>
                  </a:lnTo>
                  <a:cubicBezTo>
                    <a:pt x="9722" y="1"/>
                    <a:pt x="9722" y="402"/>
                    <a:pt x="9999" y="402"/>
                  </a:cubicBezTo>
                  <a:lnTo>
                    <a:pt x="10524" y="402"/>
                  </a:lnTo>
                  <a:cubicBezTo>
                    <a:pt x="11172" y="402"/>
                    <a:pt x="11697" y="927"/>
                    <a:pt x="11697" y="1575"/>
                  </a:cubicBezTo>
                  <a:lnTo>
                    <a:pt x="11697" y="2408"/>
                  </a:lnTo>
                  <a:lnTo>
                    <a:pt x="2870" y="2408"/>
                  </a:lnTo>
                  <a:lnTo>
                    <a:pt x="2870" y="1575"/>
                  </a:lnTo>
                  <a:cubicBezTo>
                    <a:pt x="2870" y="927"/>
                    <a:pt x="3364" y="402"/>
                    <a:pt x="4012" y="402"/>
                  </a:cubicBezTo>
                  <a:lnTo>
                    <a:pt x="8858" y="402"/>
                  </a:lnTo>
                  <a:cubicBezTo>
                    <a:pt x="9135" y="402"/>
                    <a:pt x="9135" y="1"/>
                    <a:pt x="8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0" name="Google Shape;12580;p23"/>
            <p:cNvSpPr/>
            <p:nvPr/>
          </p:nvSpPr>
          <p:spPr>
            <a:xfrm>
              <a:off x="3350600" y="2518000"/>
              <a:ext cx="23950" cy="20325"/>
            </a:xfrm>
            <a:custGeom>
              <a:avLst/>
              <a:gdLst/>
              <a:ahLst/>
              <a:cxnLst/>
              <a:rect l="l" t="t" r="r" b="b"/>
              <a:pathLst>
                <a:path w="958" h="813" extrusionOk="0">
                  <a:moveTo>
                    <a:pt x="402" y="0"/>
                  </a:moveTo>
                  <a:cubicBezTo>
                    <a:pt x="186" y="0"/>
                    <a:pt x="1" y="185"/>
                    <a:pt x="1" y="401"/>
                  </a:cubicBezTo>
                  <a:cubicBezTo>
                    <a:pt x="1" y="648"/>
                    <a:pt x="193" y="813"/>
                    <a:pt x="394" y="813"/>
                  </a:cubicBezTo>
                  <a:cubicBezTo>
                    <a:pt x="494" y="813"/>
                    <a:pt x="597" y="772"/>
                    <a:pt x="680" y="679"/>
                  </a:cubicBezTo>
                  <a:cubicBezTo>
                    <a:pt x="957" y="432"/>
                    <a:pt x="772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1" name="Google Shape;12581;p23"/>
            <p:cNvSpPr/>
            <p:nvPr/>
          </p:nvSpPr>
          <p:spPr>
            <a:xfrm>
              <a:off x="3386875" y="2518000"/>
              <a:ext cx="23925" cy="20325"/>
            </a:xfrm>
            <a:custGeom>
              <a:avLst/>
              <a:gdLst/>
              <a:ahLst/>
              <a:cxnLst/>
              <a:rect l="l" t="t" r="r" b="b"/>
              <a:pathLst>
                <a:path w="957" h="813" extrusionOk="0">
                  <a:moveTo>
                    <a:pt x="401" y="0"/>
                  </a:moveTo>
                  <a:cubicBezTo>
                    <a:pt x="185" y="0"/>
                    <a:pt x="0" y="185"/>
                    <a:pt x="0" y="401"/>
                  </a:cubicBezTo>
                  <a:cubicBezTo>
                    <a:pt x="0" y="648"/>
                    <a:pt x="192" y="813"/>
                    <a:pt x="403" y="813"/>
                  </a:cubicBezTo>
                  <a:cubicBezTo>
                    <a:pt x="508" y="813"/>
                    <a:pt x="617" y="772"/>
                    <a:pt x="710" y="679"/>
                  </a:cubicBezTo>
                  <a:cubicBezTo>
                    <a:pt x="957" y="432"/>
                    <a:pt x="772" y="0"/>
                    <a:pt x="4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2" name="Google Shape;12582;p23"/>
            <p:cNvSpPr/>
            <p:nvPr/>
          </p:nvSpPr>
          <p:spPr>
            <a:xfrm>
              <a:off x="3423125" y="2518000"/>
              <a:ext cx="23950" cy="20325"/>
            </a:xfrm>
            <a:custGeom>
              <a:avLst/>
              <a:gdLst/>
              <a:ahLst/>
              <a:cxnLst/>
              <a:rect l="l" t="t" r="r" b="b"/>
              <a:pathLst>
                <a:path w="958" h="813" extrusionOk="0">
                  <a:moveTo>
                    <a:pt x="433" y="0"/>
                  </a:moveTo>
                  <a:cubicBezTo>
                    <a:pt x="186" y="0"/>
                    <a:pt x="1" y="185"/>
                    <a:pt x="1" y="401"/>
                  </a:cubicBezTo>
                  <a:cubicBezTo>
                    <a:pt x="1" y="648"/>
                    <a:pt x="206" y="813"/>
                    <a:pt x="417" y="813"/>
                  </a:cubicBezTo>
                  <a:cubicBezTo>
                    <a:pt x="522" y="813"/>
                    <a:pt x="628" y="772"/>
                    <a:pt x="710" y="679"/>
                  </a:cubicBezTo>
                  <a:cubicBezTo>
                    <a:pt x="957" y="432"/>
                    <a:pt x="772" y="0"/>
                    <a:pt x="4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83" name="Google Shape;12583;p23"/>
          <p:cNvGrpSpPr/>
          <p:nvPr/>
        </p:nvGrpSpPr>
        <p:grpSpPr>
          <a:xfrm>
            <a:off x="5484006" y="3425128"/>
            <a:ext cx="362650" cy="357075"/>
            <a:chOff x="2498825" y="2466475"/>
            <a:chExt cx="362650" cy="357075"/>
          </a:xfrm>
        </p:grpSpPr>
        <p:sp>
          <p:nvSpPr>
            <p:cNvPr id="12584" name="Google Shape;12584;p23"/>
            <p:cNvSpPr/>
            <p:nvPr/>
          </p:nvSpPr>
          <p:spPr>
            <a:xfrm>
              <a:off x="2498825" y="2466475"/>
              <a:ext cx="362650" cy="357075"/>
            </a:xfrm>
            <a:custGeom>
              <a:avLst/>
              <a:gdLst/>
              <a:ahLst/>
              <a:cxnLst/>
              <a:rect l="l" t="t" r="r" b="b"/>
              <a:pathLst>
                <a:path w="14506" h="14283" extrusionOk="0">
                  <a:moveTo>
                    <a:pt x="12606" y="422"/>
                  </a:moveTo>
                  <a:cubicBezTo>
                    <a:pt x="12715" y="422"/>
                    <a:pt x="12828" y="454"/>
                    <a:pt x="12931" y="518"/>
                  </a:cubicBezTo>
                  <a:cubicBezTo>
                    <a:pt x="13024" y="580"/>
                    <a:pt x="13086" y="703"/>
                    <a:pt x="13116" y="827"/>
                  </a:cubicBezTo>
                  <a:cubicBezTo>
                    <a:pt x="13147" y="981"/>
                    <a:pt x="13116" y="1104"/>
                    <a:pt x="13024" y="1228"/>
                  </a:cubicBezTo>
                  <a:lnTo>
                    <a:pt x="12623" y="1783"/>
                  </a:lnTo>
                  <a:lnTo>
                    <a:pt x="11789" y="1197"/>
                  </a:lnTo>
                  <a:lnTo>
                    <a:pt x="12221" y="611"/>
                  </a:lnTo>
                  <a:cubicBezTo>
                    <a:pt x="12311" y="485"/>
                    <a:pt x="12454" y="422"/>
                    <a:pt x="12606" y="422"/>
                  </a:cubicBezTo>
                  <a:close/>
                  <a:moveTo>
                    <a:pt x="11542" y="1536"/>
                  </a:moveTo>
                  <a:lnTo>
                    <a:pt x="12376" y="2123"/>
                  </a:lnTo>
                  <a:lnTo>
                    <a:pt x="9567" y="6011"/>
                  </a:lnTo>
                  <a:lnTo>
                    <a:pt x="8734" y="5425"/>
                  </a:lnTo>
                  <a:lnTo>
                    <a:pt x="11542" y="1536"/>
                  </a:lnTo>
                  <a:close/>
                  <a:moveTo>
                    <a:pt x="8641" y="5888"/>
                  </a:moveTo>
                  <a:lnTo>
                    <a:pt x="9166" y="6258"/>
                  </a:lnTo>
                  <a:lnTo>
                    <a:pt x="8641" y="6444"/>
                  </a:lnTo>
                  <a:lnTo>
                    <a:pt x="8641" y="5888"/>
                  </a:lnTo>
                  <a:close/>
                  <a:moveTo>
                    <a:pt x="9691" y="3388"/>
                  </a:moveTo>
                  <a:lnTo>
                    <a:pt x="8271" y="5363"/>
                  </a:lnTo>
                  <a:cubicBezTo>
                    <a:pt x="8240" y="5394"/>
                    <a:pt x="8240" y="5425"/>
                    <a:pt x="8240" y="5487"/>
                  </a:cubicBezTo>
                  <a:lnTo>
                    <a:pt x="8209" y="6752"/>
                  </a:lnTo>
                  <a:cubicBezTo>
                    <a:pt x="8209" y="6853"/>
                    <a:pt x="8312" y="6954"/>
                    <a:pt x="8417" y="6954"/>
                  </a:cubicBezTo>
                  <a:cubicBezTo>
                    <a:pt x="8441" y="6954"/>
                    <a:pt x="8465" y="6949"/>
                    <a:pt x="8487" y="6937"/>
                  </a:cubicBezTo>
                  <a:lnTo>
                    <a:pt x="9691" y="6505"/>
                  </a:lnTo>
                  <a:cubicBezTo>
                    <a:pt x="9722" y="6505"/>
                    <a:pt x="9753" y="6474"/>
                    <a:pt x="9783" y="6444"/>
                  </a:cubicBezTo>
                  <a:lnTo>
                    <a:pt x="10864" y="4962"/>
                  </a:lnTo>
                  <a:lnTo>
                    <a:pt x="10864" y="7493"/>
                  </a:lnTo>
                  <a:cubicBezTo>
                    <a:pt x="10864" y="8110"/>
                    <a:pt x="10370" y="8604"/>
                    <a:pt x="9783" y="8604"/>
                  </a:cubicBezTo>
                  <a:cubicBezTo>
                    <a:pt x="9475" y="8604"/>
                    <a:pt x="9475" y="9036"/>
                    <a:pt x="9783" y="9036"/>
                  </a:cubicBezTo>
                  <a:cubicBezTo>
                    <a:pt x="10617" y="9036"/>
                    <a:pt x="11296" y="8357"/>
                    <a:pt x="11296" y="7493"/>
                  </a:cubicBezTo>
                  <a:lnTo>
                    <a:pt x="11296" y="6567"/>
                  </a:lnTo>
                  <a:lnTo>
                    <a:pt x="12684" y="6567"/>
                  </a:lnTo>
                  <a:lnTo>
                    <a:pt x="12684" y="12523"/>
                  </a:lnTo>
                  <a:lnTo>
                    <a:pt x="1852" y="12492"/>
                  </a:lnTo>
                  <a:lnTo>
                    <a:pt x="1852" y="6567"/>
                  </a:lnTo>
                  <a:lnTo>
                    <a:pt x="3148" y="6567"/>
                  </a:lnTo>
                  <a:lnTo>
                    <a:pt x="3148" y="7493"/>
                  </a:lnTo>
                  <a:cubicBezTo>
                    <a:pt x="3148" y="8264"/>
                    <a:pt x="3704" y="8912"/>
                    <a:pt x="4475" y="9005"/>
                  </a:cubicBezTo>
                  <a:lnTo>
                    <a:pt x="4475" y="10610"/>
                  </a:lnTo>
                  <a:cubicBezTo>
                    <a:pt x="4444" y="10702"/>
                    <a:pt x="4506" y="10795"/>
                    <a:pt x="4599" y="10826"/>
                  </a:cubicBezTo>
                  <a:lnTo>
                    <a:pt x="4660" y="10826"/>
                  </a:lnTo>
                  <a:cubicBezTo>
                    <a:pt x="4722" y="10826"/>
                    <a:pt x="4784" y="10795"/>
                    <a:pt x="4815" y="10764"/>
                  </a:cubicBezTo>
                  <a:lnTo>
                    <a:pt x="6574" y="9005"/>
                  </a:lnTo>
                  <a:lnTo>
                    <a:pt x="8703" y="9005"/>
                  </a:lnTo>
                  <a:cubicBezTo>
                    <a:pt x="8981" y="9005"/>
                    <a:pt x="8981" y="8573"/>
                    <a:pt x="8703" y="8573"/>
                  </a:cubicBezTo>
                  <a:lnTo>
                    <a:pt x="6481" y="8573"/>
                  </a:lnTo>
                  <a:cubicBezTo>
                    <a:pt x="6419" y="8573"/>
                    <a:pt x="6358" y="8604"/>
                    <a:pt x="6327" y="8635"/>
                  </a:cubicBezTo>
                  <a:lnTo>
                    <a:pt x="4876" y="10085"/>
                  </a:lnTo>
                  <a:lnTo>
                    <a:pt x="4876" y="8820"/>
                  </a:lnTo>
                  <a:cubicBezTo>
                    <a:pt x="4876" y="8696"/>
                    <a:pt x="4784" y="8604"/>
                    <a:pt x="4660" y="8604"/>
                  </a:cubicBezTo>
                  <a:cubicBezTo>
                    <a:pt x="4043" y="8604"/>
                    <a:pt x="3549" y="8110"/>
                    <a:pt x="3549" y="7493"/>
                  </a:cubicBezTo>
                  <a:lnTo>
                    <a:pt x="3549" y="4468"/>
                  </a:lnTo>
                  <a:cubicBezTo>
                    <a:pt x="3580" y="3882"/>
                    <a:pt x="4043" y="3388"/>
                    <a:pt x="4660" y="3388"/>
                  </a:cubicBezTo>
                  <a:close/>
                  <a:moveTo>
                    <a:pt x="12808" y="5641"/>
                  </a:moveTo>
                  <a:cubicBezTo>
                    <a:pt x="13209" y="5641"/>
                    <a:pt x="13518" y="5950"/>
                    <a:pt x="13518" y="6351"/>
                  </a:cubicBezTo>
                  <a:lnTo>
                    <a:pt x="13518" y="12523"/>
                  </a:lnTo>
                  <a:lnTo>
                    <a:pt x="13116" y="12492"/>
                  </a:lnTo>
                  <a:lnTo>
                    <a:pt x="13116" y="6320"/>
                  </a:lnTo>
                  <a:cubicBezTo>
                    <a:pt x="13116" y="6227"/>
                    <a:pt x="13024" y="6135"/>
                    <a:pt x="12900" y="6135"/>
                  </a:cubicBezTo>
                  <a:lnTo>
                    <a:pt x="11296" y="6135"/>
                  </a:lnTo>
                  <a:lnTo>
                    <a:pt x="11296" y="5641"/>
                  </a:lnTo>
                  <a:close/>
                  <a:moveTo>
                    <a:pt x="7963" y="12924"/>
                  </a:moveTo>
                  <a:cubicBezTo>
                    <a:pt x="7963" y="13079"/>
                    <a:pt x="7870" y="13202"/>
                    <a:pt x="7716" y="13202"/>
                  </a:cubicBezTo>
                  <a:lnTo>
                    <a:pt x="6821" y="13202"/>
                  </a:lnTo>
                  <a:cubicBezTo>
                    <a:pt x="6666" y="13202"/>
                    <a:pt x="6574" y="13079"/>
                    <a:pt x="6574" y="12924"/>
                  </a:cubicBezTo>
                  <a:close/>
                  <a:moveTo>
                    <a:pt x="12643" y="1"/>
                  </a:moveTo>
                  <a:cubicBezTo>
                    <a:pt x="12364" y="1"/>
                    <a:pt x="12079" y="124"/>
                    <a:pt x="11882" y="395"/>
                  </a:cubicBezTo>
                  <a:lnTo>
                    <a:pt x="9999" y="2987"/>
                  </a:lnTo>
                  <a:lnTo>
                    <a:pt x="4660" y="2987"/>
                  </a:lnTo>
                  <a:cubicBezTo>
                    <a:pt x="3827" y="2987"/>
                    <a:pt x="3148" y="3666"/>
                    <a:pt x="3148" y="4499"/>
                  </a:cubicBezTo>
                  <a:lnTo>
                    <a:pt x="3148" y="5209"/>
                  </a:lnTo>
                  <a:lnTo>
                    <a:pt x="1728" y="5209"/>
                  </a:lnTo>
                  <a:cubicBezTo>
                    <a:pt x="1080" y="5209"/>
                    <a:pt x="556" y="5734"/>
                    <a:pt x="556" y="6382"/>
                  </a:cubicBezTo>
                  <a:lnTo>
                    <a:pt x="556" y="10147"/>
                  </a:lnTo>
                  <a:cubicBezTo>
                    <a:pt x="556" y="10286"/>
                    <a:pt x="664" y="10355"/>
                    <a:pt x="772" y="10355"/>
                  </a:cubicBezTo>
                  <a:cubicBezTo>
                    <a:pt x="880" y="10355"/>
                    <a:pt x="988" y="10286"/>
                    <a:pt x="988" y="10147"/>
                  </a:cubicBezTo>
                  <a:lnTo>
                    <a:pt x="988" y="6351"/>
                  </a:lnTo>
                  <a:cubicBezTo>
                    <a:pt x="988" y="5950"/>
                    <a:pt x="1296" y="5610"/>
                    <a:pt x="1698" y="5610"/>
                  </a:cubicBezTo>
                  <a:lnTo>
                    <a:pt x="3117" y="5610"/>
                  </a:lnTo>
                  <a:lnTo>
                    <a:pt x="3117" y="6135"/>
                  </a:lnTo>
                  <a:lnTo>
                    <a:pt x="1605" y="6135"/>
                  </a:lnTo>
                  <a:cubicBezTo>
                    <a:pt x="1512" y="6135"/>
                    <a:pt x="1389" y="6227"/>
                    <a:pt x="1389" y="6351"/>
                  </a:cubicBezTo>
                  <a:lnTo>
                    <a:pt x="1389" y="12523"/>
                  </a:lnTo>
                  <a:lnTo>
                    <a:pt x="988" y="12523"/>
                  </a:lnTo>
                  <a:lnTo>
                    <a:pt x="988" y="11258"/>
                  </a:lnTo>
                  <a:cubicBezTo>
                    <a:pt x="988" y="11104"/>
                    <a:pt x="880" y="11026"/>
                    <a:pt x="772" y="11026"/>
                  </a:cubicBezTo>
                  <a:cubicBezTo>
                    <a:pt x="664" y="11026"/>
                    <a:pt x="556" y="11104"/>
                    <a:pt x="556" y="11258"/>
                  </a:cubicBezTo>
                  <a:lnTo>
                    <a:pt x="556" y="12523"/>
                  </a:lnTo>
                  <a:lnTo>
                    <a:pt x="216" y="12523"/>
                  </a:lnTo>
                  <a:cubicBezTo>
                    <a:pt x="93" y="12523"/>
                    <a:pt x="0" y="12616"/>
                    <a:pt x="0" y="12739"/>
                  </a:cubicBezTo>
                  <a:lnTo>
                    <a:pt x="0" y="13233"/>
                  </a:lnTo>
                  <a:cubicBezTo>
                    <a:pt x="0" y="13819"/>
                    <a:pt x="463" y="14282"/>
                    <a:pt x="1049" y="14282"/>
                  </a:cubicBezTo>
                  <a:lnTo>
                    <a:pt x="11604" y="14282"/>
                  </a:lnTo>
                  <a:cubicBezTo>
                    <a:pt x="11882" y="14282"/>
                    <a:pt x="11882" y="13881"/>
                    <a:pt x="11604" y="13881"/>
                  </a:cubicBezTo>
                  <a:lnTo>
                    <a:pt x="1049" y="13881"/>
                  </a:lnTo>
                  <a:cubicBezTo>
                    <a:pt x="710" y="13881"/>
                    <a:pt x="432" y="13603"/>
                    <a:pt x="432" y="13233"/>
                  </a:cubicBezTo>
                  <a:lnTo>
                    <a:pt x="432" y="12924"/>
                  </a:lnTo>
                  <a:lnTo>
                    <a:pt x="6142" y="12924"/>
                  </a:lnTo>
                  <a:cubicBezTo>
                    <a:pt x="6142" y="13326"/>
                    <a:pt x="6450" y="13634"/>
                    <a:pt x="6821" y="13634"/>
                  </a:cubicBezTo>
                  <a:lnTo>
                    <a:pt x="7685" y="13634"/>
                  </a:lnTo>
                  <a:cubicBezTo>
                    <a:pt x="8086" y="13634"/>
                    <a:pt x="8395" y="13326"/>
                    <a:pt x="8395" y="12924"/>
                  </a:cubicBezTo>
                  <a:lnTo>
                    <a:pt x="14073" y="12924"/>
                  </a:lnTo>
                  <a:lnTo>
                    <a:pt x="14073" y="13233"/>
                  </a:lnTo>
                  <a:cubicBezTo>
                    <a:pt x="14073" y="13603"/>
                    <a:pt x="13795" y="13881"/>
                    <a:pt x="13456" y="13881"/>
                  </a:cubicBezTo>
                  <a:lnTo>
                    <a:pt x="12808" y="13881"/>
                  </a:lnTo>
                  <a:cubicBezTo>
                    <a:pt x="12530" y="13881"/>
                    <a:pt x="12530" y="14282"/>
                    <a:pt x="12808" y="14282"/>
                  </a:cubicBezTo>
                  <a:lnTo>
                    <a:pt x="13456" y="14282"/>
                  </a:lnTo>
                  <a:cubicBezTo>
                    <a:pt x="14011" y="14282"/>
                    <a:pt x="14505" y="13819"/>
                    <a:pt x="14505" y="13233"/>
                  </a:cubicBezTo>
                  <a:lnTo>
                    <a:pt x="14505" y="12739"/>
                  </a:lnTo>
                  <a:cubicBezTo>
                    <a:pt x="14505" y="12616"/>
                    <a:pt x="14382" y="12523"/>
                    <a:pt x="14289" y="12523"/>
                  </a:cubicBezTo>
                  <a:lnTo>
                    <a:pt x="13950" y="12523"/>
                  </a:lnTo>
                  <a:lnTo>
                    <a:pt x="13950" y="6351"/>
                  </a:lnTo>
                  <a:cubicBezTo>
                    <a:pt x="13950" y="5703"/>
                    <a:pt x="13425" y="5178"/>
                    <a:pt x="12777" y="5178"/>
                  </a:cubicBezTo>
                  <a:lnTo>
                    <a:pt x="11296" y="5178"/>
                  </a:lnTo>
                  <a:lnTo>
                    <a:pt x="11296" y="4345"/>
                  </a:lnTo>
                  <a:lnTo>
                    <a:pt x="12684" y="2431"/>
                  </a:lnTo>
                  <a:cubicBezTo>
                    <a:pt x="12746" y="2493"/>
                    <a:pt x="12777" y="2555"/>
                    <a:pt x="12777" y="2648"/>
                  </a:cubicBezTo>
                  <a:cubicBezTo>
                    <a:pt x="12808" y="2802"/>
                    <a:pt x="12777" y="2925"/>
                    <a:pt x="12684" y="3049"/>
                  </a:cubicBezTo>
                  <a:lnTo>
                    <a:pt x="11789" y="4283"/>
                  </a:lnTo>
                  <a:cubicBezTo>
                    <a:pt x="11702" y="4459"/>
                    <a:pt x="11832" y="4619"/>
                    <a:pt x="11971" y="4619"/>
                  </a:cubicBezTo>
                  <a:cubicBezTo>
                    <a:pt x="12027" y="4619"/>
                    <a:pt x="12084" y="4592"/>
                    <a:pt x="12129" y="4530"/>
                  </a:cubicBezTo>
                  <a:lnTo>
                    <a:pt x="13055" y="3296"/>
                  </a:lnTo>
                  <a:cubicBezTo>
                    <a:pt x="13302" y="2925"/>
                    <a:pt x="13271" y="2401"/>
                    <a:pt x="12962" y="2061"/>
                  </a:cubicBezTo>
                  <a:lnTo>
                    <a:pt x="13394" y="1475"/>
                  </a:lnTo>
                  <a:cubicBezTo>
                    <a:pt x="13549" y="1259"/>
                    <a:pt x="13610" y="1012"/>
                    <a:pt x="13549" y="765"/>
                  </a:cubicBezTo>
                  <a:cubicBezTo>
                    <a:pt x="13474" y="282"/>
                    <a:pt x="13065" y="1"/>
                    <a:pt x="12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5" name="Google Shape;12585;p23"/>
            <p:cNvSpPr/>
            <p:nvPr/>
          </p:nvSpPr>
          <p:spPr>
            <a:xfrm>
              <a:off x="2618400" y="2629875"/>
              <a:ext cx="69475" cy="10825"/>
            </a:xfrm>
            <a:custGeom>
              <a:avLst/>
              <a:gdLst/>
              <a:ahLst/>
              <a:cxnLst/>
              <a:rect l="l" t="t" r="r" b="b"/>
              <a:pathLst>
                <a:path w="2779" h="433" extrusionOk="0"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cubicBezTo>
                    <a:pt x="1" y="309"/>
                    <a:pt x="93" y="432"/>
                    <a:pt x="217" y="432"/>
                  </a:cubicBezTo>
                  <a:lnTo>
                    <a:pt x="2562" y="432"/>
                  </a:lnTo>
                  <a:cubicBezTo>
                    <a:pt x="2686" y="432"/>
                    <a:pt x="2778" y="309"/>
                    <a:pt x="2778" y="216"/>
                  </a:cubicBezTo>
                  <a:cubicBezTo>
                    <a:pt x="2778" y="93"/>
                    <a:pt x="2686" y="0"/>
                    <a:pt x="2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6" name="Google Shape;12586;p23"/>
            <p:cNvSpPr/>
            <p:nvPr/>
          </p:nvSpPr>
          <p:spPr>
            <a:xfrm>
              <a:off x="2616875" y="2592050"/>
              <a:ext cx="72550" cy="10825"/>
            </a:xfrm>
            <a:custGeom>
              <a:avLst/>
              <a:gdLst/>
              <a:ahLst/>
              <a:cxnLst/>
              <a:rect l="l" t="t" r="r" b="b"/>
              <a:pathLst>
                <a:path w="2902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2623" y="433"/>
                  </a:lnTo>
                  <a:cubicBezTo>
                    <a:pt x="2901" y="433"/>
                    <a:pt x="2901" y="1"/>
                    <a:pt x="26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87" name="Google Shape;12587;p23"/>
          <p:cNvGrpSpPr/>
          <p:nvPr/>
        </p:nvGrpSpPr>
        <p:grpSpPr>
          <a:xfrm>
            <a:off x="4764469" y="3424466"/>
            <a:ext cx="361900" cy="358400"/>
            <a:chOff x="1741150" y="2466500"/>
            <a:chExt cx="361900" cy="358400"/>
          </a:xfrm>
        </p:grpSpPr>
        <p:sp>
          <p:nvSpPr>
            <p:cNvPr id="12588" name="Google Shape;12588;p23"/>
            <p:cNvSpPr/>
            <p:nvPr/>
          </p:nvSpPr>
          <p:spPr>
            <a:xfrm>
              <a:off x="1741150" y="2466500"/>
              <a:ext cx="88000" cy="358400"/>
            </a:xfrm>
            <a:custGeom>
              <a:avLst/>
              <a:gdLst/>
              <a:ahLst/>
              <a:cxnLst/>
              <a:rect l="l" t="t" r="r" b="b"/>
              <a:pathLst>
                <a:path w="3520" h="14336" extrusionOk="0">
                  <a:moveTo>
                    <a:pt x="1744" y="301"/>
                  </a:moveTo>
                  <a:cubicBezTo>
                    <a:pt x="1922" y="301"/>
                    <a:pt x="2099" y="424"/>
                    <a:pt x="2069" y="671"/>
                  </a:cubicBezTo>
                  <a:lnTo>
                    <a:pt x="2069" y="2276"/>
                  </a:lnTo>
                  <a:lnTo>
                    <a:pt x="1420" y="2276"/>
                  </a:lnTo>
                  <a:lnTo>
                    <a:pt x="1420" y="671"/>
                  </a:lnTo>
                  <a:cubicBezTo>
                    <a:pt x="1390" y="424"/>
                    <a:pt x="1567" y="301"/>
                    <a:pt x="1744" y="301"/>
                  </a:cubicBezTo>
                  <a:close/>
                  <a:moveTo>
                    <a:pt x="2069" y="6288"/>
                  </a:moveTo>
                  <a:lnTo>
                    <a:pt x="2069" y="13633"/>
                  </a:lnTo>
                  <a:cubicBezTo>
                    <a:pt x="2099" y="13880"/>
                    <a:pt x="1922" y="14004"/>
                    <a:pt x="1744" y="14004"/>
                  </a:cubicBezTo>
                  <a:cubicBezTo>
                    <a:pt x="1567" y="14004"/>
                    <a:pt x="1390" y="13880"/>
                    <a:pt x="1420" y="13633"/>
                  </a:cubicBezTo>
                  <a:lnTo>
                    <a:pt x="1420" y="6288"/>
                  </a:lnTo>
                  <a:close/>
                  <a:moveTo>
                    <a:pt x="1744" y="0"/>
                  </a:moveTo>
                  <a:cubicBezTo>
                    <a:pt x="1320" y="0"/>
                    <a:pt x="896" y="224"/>
                    <a:pt x="988" y="671"/>
                  </a:cubicBezTo>
                  <a:lnTo>
                    <a:pt x="988" y="2276"/>
                  </a:lnTo>
                  <a:lnTo>
                    <a:pt x="865" y="2276"/>
                  </a:lnTo>
                  <a:cubicBezTo>
                    <a:pt x="371" y="2276"/>
                    <a:pt x="1" y="2677"/>
                    <a:pt x="1" y="3171"/>
                  </a:cubicBezTo>
                  <a:lnTo>
                    <a:pt x="1" y="5455"/>
                  </a:lnTo>
                  <a:cubicBezTo>
                    <a:pt x="1" y="5918"/>
                    <a:pt x="371" y="6319"/>
                    <a:pt x="865" y="6319"/>
                  </a:cubicBezTo>
                  <a:lnTo>
                    <a:pt x="988" y="6319"/>
                  </a:lnTo>
                  <a:lnTo>
                    <a:pt x="988" y="13664"/>
                  </a:lnTo>
                  <a:cubicBezTo>
                    <a:pt x="896" y="14112"/>
                    <a:pt x="1320" y="14335"/>
                    <a:pt x="1744" y="14335"/>
                  </a:cubicBezTo>
                  <a:cubicBezTo>
                    <a:pt x="2169" y="14335"/>
                    <a:pt x="2593" y="14112"/>
                    <a:pt x="2501" y="13664"/>
                  </a:cubicBezTo>
                  <a:lnTo>
                    <a:pt x="2501" y="6319"/>
                  </a:lnTo>
                  <a:lnTo>
                    <a:pt x="2624" y="6319"/>
                  </a:lnTo>
                  <a:cubicBezTo>
                    <a:pt x="3087" y="6319"/>
                    <a:pt x="3488" y="5918"/>
                    <a:pt x="3488" y="5455"/>
                  </a:cubicBezTo>
                  <a:lnTo>
                    <a:pt x="3488" y="4930"/>
                  </a:lnTo>
                  <a:cubicBezTo>
                    <a:pt x="3488" y="4791"/>
                    <a:pt x="3388" y="4722"/>
                    <a:pt x="3288" y="4722"/>
                  </a:cubicBezTo>
                  <a:cubicBezTo>
                    <a:pt x="3187" y="4722"/>
                    <a:pt x="3087" y="4791"/>
                    <a:pt x="3087" y="4930"/>
                  </a:cubicBezTo>
                  <a:lnTo>
                    <a:pt x="3087" y="5424"/>
                  </a:lnTo>
                  <a:cubicBezTo>
                    <a:pt x="3087" y="5671"/>
                    <a:pt x="2871" y="5887"/>
                    <a:pt x="2624" y="5887"/>
                  </a:cubicBezTo>
                  <a:lnTo>
                    <a:pt x="865" y="5887"/>
                  </a:lnTo>
                  <a:cubicBezTo>
                    <a:pt x="618" y="5887"/>
                    <a:pt x="433" y="5671"/>
                    <a:pt x="433" y="5424"/>
                  </a:cubicBezTo>
                  <a:lnTo>
                    <a:pt x="433" y="3140"/>
                  </a:lnTo>
                  <a:cubicBezTo>
                    <a:pt x="433" y="2893"/>
                    <a:pt x="649" y="2677"/>
                    <a:pt x="896" y="2677"/>
                  </a:cubicBezTo>
                  <a:lnTo>
                    <a:pt x="2624" y="2677"/>
                  </a:lnTo>
                  <a:cubicBezTo>
                    <a:pt x="2902" y="2677"/>
                    <a:pt x="3087" y="2893"/>
                    <a:pt x="3087" y="3140"/>
                  </a:cubicBezTo>
                  <a:lnTo>
                    <a:pt x="3087" y="3758"/>
                  </a:lnTo>
                  <a:cubicBezTo>
                    <a:pt x="3087" y="3896"/>
                    <a:pt x="3195" y="3966"/>
                    <a:pt x="3303" y="3966"/>
                  </a:cubicBezTo>
                  <a:cubicBezTo>
                    <a:pt x="3411" y="3966"/>
                    <a:pt x="3519" y="3896"/>
                    <a:pt x="3519" y="3758"/>
                  </a:cubicBezTo>
                  <a:lnTo>
                    <a:pt x="3519" y="3140"/>
                  </a:lnTo>
                  <a:cubicBezTo>
                    <a:pt x="3519" y="2647"/>
                    <a:pt x="3118" y="2276"/>
                    <a:pt x="2624" y="2276"/>
                  </a:cubicBezTo>
                  <a:lnTo>
                    <a:pt x="2501" y="2276"/>
                  </a:lnTo>
                  <a:lnTo>
                    <a:pt x="2501" y="671"/>
                  </a:lnTo>
                  <a:cubicBezTo>
                    <a:pt x="2593" y="224"/>
                    <a:pt x="2169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9" name="Google Shape;12589;p23"/>
            <p:cNvSpPr/>
            <p:nvPr/>
          </p:nvSpPr>
          <p:spPr>
            <a:xfrm>
              <a:off x="1761225" y="2554975"/>
              <a:ext cx="46300" cy="10100"/>
            </a:xfrm>
            <a:custGeom>
              <a:avLst/>
              <a:gdLst/>
              <a:ahLst/>
              <a:cxnLst/>
              <a:rect l="l" t="t" r="r" b="b"/>
              <a:pathLst>
                <a:path w="1852" h="404" extrusionOk="0">
                  <a:moveTo>
                    <a:pt x="1602" y="1"/>
                  </a:moveTo>
                  <a:cubicBezTo>
                    <a:pt x="1593" y="1"/>
                    <a:pt x="1584" y="1"/>
                    <a:pt x="1574" y="3"/>
                  </a:cubicBezTo>
                  <a:lnTo>
                    <a:pt x="278" y="3"/>
                  </a:lnTo>
                  <a:cubicBezTo>
                    <a:pt x="0" y="3"/>
                    <a:pt x="0" y="404"/>
                    <a:pt x="278" y="404"/>
                  </a:cubicBezTo>
                  <a:lnTo>
                    <a:pt x="1574" y="404"/>
                  </a:lnTo>
                  <a:cubicBezTo>
                    <a:pt x="1842" y="404"/>
                    <a:pt x="1852" y="1"/>
                    <a:pt x="1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0" name="Google Shape;12590;p23"/>
            <p:cNvSpPr/>
            <p:nvPr/>
          </p:nvSpPr>
          <p:spPr>
            <a:xfrm>
              <a:off x="1761225" y="2582025"/>
              <a:ext cx="46300" cy="10825"/>
            </a:xfrm>
            <a:custGeom>
              <a:avLst/>
              <a:gdLst/>
              <a:ahLst/>
              <a:cxnLst/>
              <a:rect l="l" t="t" r="r" b="b"/>
              <a:pathLst>
                <a:path w="1852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574" y="433"/>
                  </a:lnTo>
                  <a:cubicBezTo>
                    <a:pt x="1852" y="433"/>
                    <a:pt x="1852" y="1"/>
                    <a:pt x="15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1" name="Google Shape;12591;p23"/>
            <p:cNvSpPr/>
            <p:nvPr/>
          </p:nvSpPr>
          <p:spPr>
            <a:xfrm>
              <a:off x="1832200" y="2466500"/>
              <a:ext cx="87975" cy="357625"/>
            </a:xfrm>
            <a:custGeom>
              <a:avLst/>
              <a:gdLst/>
              <a:ahLst/>
              <a:cxnLst/>
              <a:rect l="l" t="t" r="r" b="b"/>
              <a:pathLst>
                <a:path w="3519" h="14305" extrusionOk="0">
                  <a:moveTo>
                    <a:pt x="2624" y="9899"/>
                  </a:moveTo>
                  <a:cubicBezTo>
                    <a:pt x="2871" y="9899"/>
                    <a:pt x="3087" y="10115"/>
                    <a:pt x="3087" y="10362"/>
                  </a:cubicBezTo>
                  <a:lnTo>
                    <a:pt x="3087" y="12646"/>
                  </a:lnTo>
                  <a:cubicBezTo>
                    <a:pt x="3087" y="12893"/>
                    <a:pt x="2871" y="13078"/>
                    <a:pt x="2624" y="13078"/>
                  </a:cubicBezTo>
                  <a:lnTo>
                    <a:pt x="895" y="13078"/>
                  </a:lnTo>
                  <a:cubicBezTo>
                    <a:pt x="618" y="13078"/>
                    <a:pt x="433" y="12893"/>
                    <a:pt x="433" y="12646"/>
                  </a:cubicBezTo>
                  <a:lnTo>
                    <a:pt x="433" y="10362"/>
                  </a:lnTo>
                  <a:cubicBezTo>
                    <a:pt x="433" y="10115"/>
                    <a:pt x="618" y="9899"/>
                    <a:pt x="895" y="9899"/>
                  </a:cubicBezTo>
                  <a:close/>
                  <a:moveTo>
                    <a:pt x="2099" y="13510"/>
                  </a:moveTo>
                  <a:lnTo>
                    <a:pt x="2099" y="13633"/>
                  </a:lnTo>
                  <a:cubicBezTo>
                    <a:pt x="2115" y="13880"/>
                    <a:pt x="1937" y="14004"/>
                    <a:pt x="1760" y="14004"/>
                  </a:cubicBezTo>
                  <a:cubicBezTo>
                    <a:pt x="1582" y="14004"/>
                    <a:pt x="1405" y="13880"/>
                    <a:pt x="1420" y="13633"/>
                  </a:cubicBezTo>
                  <a:lnTo>
                    <a:pt x="1420" y="13510"/>
                  </a:lnTo>
                  <a:close/>
                  <a:moveTo>
                    <a:pt x="1744" y="0"/>
                  </a:moveTo>
                  <a:cubicBezTo>
                    <a:pt x="1320" y="0"/>
                    <a:pt x="895" y="224"/>
                    <a:pt x="988" y="671"/>
                  </a:cubicBezTo>
                  <a:lnTo>
                    <a:pt x="988" y="9467"/>
                  </a:lnTo>
                  <a:lnTo>
                    <a:pt x="865" y="9467"/>
                  </a:lnTo>
                  <a:cubicBezTo>
                    <a:pt x="402" y="9467"/>
                    <a:pt x="0" y="9868"/>
                    <a:pt x="0" y="10362"/>
                  </a:cubicBezTo>
                  <a:lnTo>
                    <a:pt x="0" y="12646"/>
                  </a:lnTo>
                  <a:cubicBezTo>
                    <a:pt x="0" y="13109"/>
                    <a:pt x="402" y="13510"/>
                    <a:pt x="865" y="13510"/>
                  </a:cubicBezTo>
                  <a:lnTo>
                    <a:pt x="988" y="13510"/>
                  </a:lnTo>
                  <a:lnTo>
                    <a:pt x="988" y="13633"/>
                  </a:lnTo>
                  <a:cubicBezTo>
                    <a:pt x="895" y="14081"/>
                    <a:pt x="1320" y="14305"/>
                    <a:pt x="1744" y="14305"/>
                  </a:cubicBezTo>
                  <a:cubicBezTo>
                    <a:pt x="2169" y="14305"/>
                    <a:pt x="2593" y="14081"/>
                    <a:pt x="2500" y="13633"/>
                  </a:cubicBezTo>
                  <a:lnTo>
                    <a:pt x="2500" y="13510"/>
                  </a:lnTo>
                  <a:lnTo>
                    <a:pt x="2624" y="13510"/>
                  </a:lnTo>
                  <a:cubicBezTo>
                    <a:pt x="3118" y="13510"/>
                    <a:pt x="3519" y="13109"/>
                    <a:pt x="3519" y="12646"/>
                  </a:cubicBezTo>
                  <a:lnTo>
                    <a:pt x="3519" y="10362"/>
                  </a:lnTo>
                  <a:cubicBezTo>
                    <a:pt x="3519" y="9868"/>
                    <a:pt x="3118" y="9467"/>
                    <a:pt x="2624" y="9467"/>
                  </a:cubicBezTo>
                  <a:lnTo>
                    <a:pt x="2500" y="9467"/>
                  </a:lnTo>
                  <a:lnTo>
                    <a:pt x="2500" y="2863"/>
                  </a:lnTo>
                  <a:cubicBezTo>
                    <a:pt x="2500" y="2708"/>
                    <a:pt x="2400" y="2631"/>
                    <a:pt x="2300" y="2631"/>
                  </a:cubicBezTo>
                  <a:cubicBezTo>
                    <a:pt x="2199" y="2631"/>
                    <a:pt x="2099" y="2708"/>
                    <a:pt x="2099" y="2863"/>
                  </a:cubicBezTo>
                  <a:lnTo>
                    <a:pt x="2099" y="9467"/>
                  </a:lnTo>
                  <a:lnTo>
                    <a:pt x="1420" y="9467"/>
                  </a:lnTo>
                  <a:lnTo>
                    <a:pt x="1420" y="671"/>
                  </a:lnTo>
                  <a:cubicBezTo>
                    <a:pt x="1389" y="424"/>
                    <a:pt x="1567" y="301"/>
                    <a:pt x="1744" y="301"/>
                  </a:cubicBezTo>
                  <a:cubicBezTo>
                    <a:pt x="1922" y="301"/>
                    <a:pt x="2099" y="424"/>
                    <a:pt x="2068" y="671"/>
                  </a:cubicBezTo>
                  <a:lnTo>
                    <a:pt x="2068" y="1628"/>
                  </a:lnTo>
                  <a:cubicBezTo>
                    <a:pt x="2068" y="1782"/>
                    <a:pt x="2176" y="1860"/>
                    <a:pt x="2284" y="1860"/>
                  </a:cubicBezTo>
                  <a:cubicBezTo>
                    <a:pt x="2392" y="1860"/>
                    <a:pt x="2500" y="1782"/>
                    <a:pt x="2500" y="1628"/>
                  </a:cubicBezTo>
                  <a:lnTo>
                    <a:pt x="2500" y="671"/>
                  </a:lnTo>
                  <a:cubicBezTo>
                    <a:pt x="2593" y="224"/>
                    <a:pt x="2169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2" name="Google Shape;12592;p23"/>
            <p:cNvSpPr/>
            <p:nvPr/>
          </p:nvSpPr>
          <p:spPr>
            <a:xfrm>
              <a:off x="1853025" y="2734800"/>
              <a:ext cx="46325" cy="10825"/>
            </a:xfrm>
            <a:custGeom>
              <a:avLst/>
              <a:gdLst/>
              <a:ahLst/>
              <a:cxnLst/>
              <a:rect l="l" t="t" r="r" b="b"/>
              <a:pathLst>
                <a:path w="1853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lnTo>
                    <a:pt x="1575" y="432"/>
                  </a:lnTo>
                  <a:cubicBezTo>
                    <a:pt x="1852" y="432"/>
                    <a:pt x="1852" y="0"/>
                    <a:pt x="15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3" name="Google Shape;12593;p23"/>
            <p:cNvSpPr/>
            <p:nvPr/>
          </p:nvSpPr>
          <p:spPr>
            <a:xfrm>
              <a:off x="1853025" y="2763300"/>
              <a:ext cx="46325" cy="10100"/>
            </a:xfrm>
            <a:custGeom>
              <a:avLst/>
              <a:gdLst/>
              <a:ahLst/>
              <a:cxnLst/>
              <a:rect l="l" t="t" r="r" b="b"/>
              <a:pathLst>
                <a:path w="1853" h="404" extrusionOk="0">
                  <a:moveTo>
                    <a:pt x="1602" y="1"/>
                  </a:moveTo>
                  <a:cubicBezTo>
                    <a:pt x="1594" y="1"/>
                    <a:pt x="1584" y="1"/>
                    <a:pt x="1575" y="2"/>
                  </a:cubicBezTo>
                  <a:lnTo>
                    <a:pt x="279" y="2"/>
                  </a:lnTo>
                  <a:cubicBezTo>
                    <a:pt x="1" y="2"/>
                    <a:pt x="1" y="403"/>
                    <a:pt x="279" y="403"/>
                  </a:cubicBezTo>
                  <a:lnTo>
                    <a:pt x="1575" y="403"/>
                  </a:lnTo>
                  <a:cubicBezTo>
                    <a:pt x="1843" y="403"/>
                    <a:pt x="1852" y="1"/>
                    <a:pt x="1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4" name="Google Shape;12594;p23"/>
            <p:cNvSpPr/>
            <p:nvPr/>
          </p:nvSpPr>
          <p:spPr>
            <a:xfrm>
              <a:off x="1924025" y="2466500"/>
              <a:ext cx="87200" cy="356475"/>
            </a:xfrm>
            <a:custGeom>
              <a:avLst/>
              <a:gdLst/>
              <a:ahLst/>
              <a:cxnLst/>
              <a:rect l="l" t="t" r="r" b="b"/>
              <a:pathLst>
                <a:path w="3488" h="14259" extrusionOk="0">
                  <a:moveTo>
                    <a:pt x="1744" y="347"/>
                  </a:moveTo>
                  <a:cubicBezTo>
                    <a:pt x="1906" y="347"/>
                    <a:pt x="2068" y="455"/>
                    <a:pt x="2068" y="671"/>
                  </a:cubicBezTo>
                  <a:lnTo>
                    <a:pt x="2068" y="5702"/>
                  </a:lnTo>
                  <a:lnTo>
                    <a:pt x="1420" y="5702"/>
                  </a:lnTo>
                  <a:lnTo>
                    <a:pt x="1420" y="671"/>
                  </a:lnTo>
                  <a:cubicBezTo>
                    <a:pt x="1420" y="455"/>
                    <a:pt x="1582" y="347"/>
                    <a:pt x="1744" y="347"/>
                  </a:cubicBezTo>
                  <a:close/>
                  <a:moveTo>
                    <a:pt x="2068" y="9714"/>
                  </a:moveTo>
                  <a:lnTo>
                    <a:pt x="2068" y="13633"/>
                  </a:lnTo>
                  <a:cubicBezTo>
                    <a:pt x="2068" y="13849"/>
                    <a:pt x="1906" y="13957"/>
                    <a:pt x="1744" y="13957"/>
                  </a:cubicBezTo>
                  <a:cubicBezTo>
                    <a:pt x="1582" y="13957"/>
                    <a:pt x="1420" y="13849"/>
                    <a:pt x="1420" y="13633"/>
                  </a:cubicBezTo>
                  <a:lnTo>
                    <a:pt x="1420" y="9714"/>
                  </a:lnTo>
                  <a:close/>
                  <a:moveTo>
                    <a:pt x="1744" y="0"/>
                  </a:moveTo>
                  <a:cubicBezTo>
                    <a:pt x="1319" y="0"/>
                    <a:pt x="895" y="224"/>
                    <a:pt x="988" y="671"/>
                  </a:cubicBezTo>
                  <a:lnTo>
                    <a:pt x="988" y="5702"/>
                  </a:lnTo>
                  <a:lnTo>
                    <a:pt x="864" y="5702"/>
                  </a:lnTo>
                  <a:cubicBezTo>
                    <a:pt x="370" y="5702"/>
                    <a:pt x="0" y="6072"/>
                    <a:pt x="0" y="6566"/>
                  </a:cubicBezTo>
                  <a:lnTo>
                    <a:pt x="0" y="8850"/>
                  </a:lnTo>
                  <a:cubicBezTo>
                    <a:pt x="0" y="9344"/>
                    <a:pt x="370" y="9745"/>
                    <a:pt x="864" y="9745"/>
                  </a:cubicBezTo>
                  <a:lnTo>
                    <a:pt x="988" y="9745"/>
                  </a:lnTo>
                  <a:lnTo>
                    <a:pt x="988" y="13633"/>
                  </a:lnTo>
                  <a:cubicBezTo>
                    <a:pt x="1065" y="14050"/>
                    <a:pt x="1404" y="14258"/>
                    <a:pt x="1744" y="14258"/>
                  </a:cubicBezTo>
                  <a:cubicBezTo>
                    <a:pt x="2083" y="14258"/>
                    <a:pt x="2423" y="14050"/>
                    <a:pt x="2500" y="13633"/>
                  </a:cubicBezTo>
                  <a:lnTo>
                    <a:pt x="2500" y="9714"/>
                  </a:lnTo>
                  <a:lnTo>
                    <a:pt x="2623" y="9714"/>
                  </a:lnTo>
                  <a:cubicBezTo>
                    <a:pt x="3117" y="9714"/>
                    <a:pt x="3487" y="9313"/>
                    <a:pt x="3487" y="8819"/>
                  </a:cubicBezTo>
                  <a:lnTo>
                    <a:pt x="3487" y="8263"/>
                  </a:lnTo>
                  <a:cubicBezTo>
                    <a:pt x="3487" y="8124"/>
                    <a:pt x="3379" y="8055"/>
                    <a:pt x="3275" y="8055"/>
                  </a:cubicBezTo>
                  <a:cubicBezTo>
                    <a:pt x="3171" y="8055"/>
                    <a:pt x="3071" y="8124"/>
                    <a:pt x="3086" y="8263"/>
                  </a:cubicBezTo>
                  <a:lnTo>
                    <a:pt x="3086" y="8819"/>
                  </a:lnTo>
                  <a:cubicBezTo>
                    <a:pt x="3086" y="9066"/>
                    <a:pt x="2870" y="9282"/>
                    <a:pt x="2623" y="9282"/>
                  </a:cubicBezTo>
                  <a:lnTo>
                    <a:pt x="864" y="9282"/>
                  </a:lnTo>
                  <a:cubicBezTo>
                    <a:pt x="617" y="9282"/>
                    <a:pt x="401" y="9066"/>
                    <a:pt x="401" y="8819"/>
                  </a:cubicBezTo>
                  <a:lnTo>
                    <a:pt x="401" y="6535"/>
                  </a:lnTo>
                  <a:cubicBezTo>
                    <a:pt x="401" y="6288"/>
                    <a:pt x="617" y="6072"/>
                    <a:pt x="864" y="6072"/>
                  </a:cubicBezTo>
                  <a:lnTo>
                    <a:pt x="2623" y="6072"/>
                  </a:lnTo>
                  <a:cubicBezTo>
                    <a:pt x="2870" y="6072"/>
                    <a:pt x="3086" y="6288"/>
                    <a:pt x="3086" y="6535"/>
                  </a:cubicBezTo>
                  <a:lnTo>
                    <a:pt x="3086" y="7091"/>
                  </a:lnTo>
                  <a:cubicBezTo>
                    <a:pt x="3086" y="7229"/>
                    <a:pt x="3187" y="7299"/>
                    <a:pt x="3287" y="7299"/>
                  </a:cubicBezTo>
                  <a:cubicBezTo>
                    <a:pt x="3387" y="7299"/>
                    <a:pt x="3487" y="7229"/>
                    <a:pt x="3487" y="7091"/>
                  </a:cubicBezTo>
                  <a:lnTo>
                    <a:pt x="3487" y="6535"/>
                  </a:lnTo>
                  <a:cubicBezTo>
                    <a:pt x="3487" y="6041"/>
                    <a:pt x="3086" y="5671"/>
                    <a:pt x="2623" y="5671"/>
                  </a:cubicBezTo>
                  <a:lnTo>
                    <a:pt x="2500" y="5671"/>
                  </a:lnTo>
                  <a:lnTo>
                    <a:pt x="2500" y="671"/>
                  </a:lnTo>
                  <a:cubicBezTo>
                    <a:pt x="2592" y="224"/>
                    <a:pt x="2168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5" name="Google Shape;12595;p23"/>
            <p:cNvSpPr/>
            <p:nvPr/>
          </p:nvSpPr>
          <p:spPr>
            <a:xfrm>
              <a:off x="1944850" y="2639125"/>
              <a:ext cx="45550" cy="10825"/>
            </a:xfrm>
            <a:custGeom>
              <a:avLst/>
              <a:gdLst/>
              <a:ahLst/>
              <a:cxnLst/>
              <a:rect l="l" t="t" r="r" b="b"/>
              <a:pathLst>
                <a:path w="1822" h="433" extrusionOk="0">
                  <a:moveTo>
                    <a:pt x="278" y="0"/>
                  </a:moveTo>
                  <a:cubicBezTo>
                    <a:pt x="0" y="0"/>
                    <a:pt x="0" y="433"/>
                    <a:pt x="278" y="433"/>
                  </a:cubicBezTo>
                  <a:lnTo>
                    <a:pt x="1543" y="433"/>
                  </a:lnTo>
                  <a:cubicBezTo>
                    <a:pt x="1821" y="433"/>
                    <a:pt x="1821" y="0"/>
                    <a:pt x="1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6" name="Google Shape;12596;p23"/>
            <p:cNvSpPr/>
            <p:nvPr/>
          </p:nvSpPr>
          <p:spPr>
            <a:xfrm>
              <a:off x="1944850" y="2666900"/>
              <a:ext cx="45550" cy="10825"/>
            </a:xfrm>
            <a:custGeom>
              <a:avLst/>
              <a:gdLst/>
              <a:ahLst/>
              <a:cxnLst/>
              <a:rect l="l" t="t" r="r" b="b"/>
              <a:pathLst>
                <a:path w="1822" h="433" extrusionOk="0">
                  <a:moveTo>
                    <a:pt x="278" y="0"/>
                  </a:moveTo>
                  <a:cubicBezTo>
                    <a:pt x="0" y="0"/>
                    <a:pt x="0" y="433"/>
                    <a:pt x="278" y="433"/>
                  </a:cubicBezTo>
                  <a:lnTo>
                    <a:pt x="1543" y="433"/>
                  </a:lnTo>
                  <a:cubicBezTo>
                    <a:pt x="1821" y="433"/>
                    <a:pt x="1821" y="0"/>
                    <a:pt x="1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7" name="Google Shape;12597;p23"/>
            <p:cNvSpPr/>
            <p:nvPr/>
          </p:nvSpPr>
          <p:spPr>
            <a:xfrm>
              <a:off x="2015050" y="2466500"/>
              <a:ext cx="88000" cy="357625"/>
            </a:xfrm>
            <a:custGeom>
              <a:avLst/>
              <a:gdLst/>
              <a:ahLst/>
              <a:cxnLst/>
              <a:rect l="l" t="t" r="r" b="b"/>
              <a:pathLst>
                <a:path w="3520" h="14305" extrusionOk="0">
                  <a:moveTo>
                    <a:pt x="1775" y="347"/>
                  </a:moveTo>
                  <a:cubicBezTo>
                    <a:pt x="1937" y="347"/>
                    <a:pt x="2099" y="455"/>
                    <a:pt x="2099" y="671"/>
                  </a:cubicBezTo>
                  <a:lnTo>
                    <a:pt x="2099" y="764"/>
                  </a:lnTo>
                  <a:lnTo>
                    <a:pt x="1451" y="764"/>
                  </a:lnTo>
                  <a:lnTo>
                    <a:pt x="1451" y="671"/>
                  </a:lnTo>
                  <a:cubicBezTo>
                    <a:pt x="1451" y="455"/>
                    <a:pt x="1613" y="347"/>
                    <a:pt x="1775" y="347"/>
                  </a:cubicBezTo>
                  <a:close/>
                  <a:moveTo>
                    <a:pt x="2655" y="1165"/>
                  </a:moveTo>
                  <a:cubicBezTo>
                    <a:pt x="2902" y="1165"/>
                    <a:pt x="3087" y="1381"/>
                    <a:pt x="3087" y="1628"/>
                  </a:cubicBezTo>
                  <a:lnTo>
                    <a:pt x="3087" y="3912"/>
                  </a:lnTo>
                  <a:cubicBezTo>
                    <a:pt x="3087" y="4159"/>
                    <a:pt x="2902" y="4375"/>
                    <a:pt x="2655" y="4375"/>
                  </a:cubicBezTo>
                  <a:lnTo>
                    <a:pt x="896" y="4375"/>
                  </a:lnTo>
                  <a:cubicBezTo>
                    <a:pt x="649" y="4375"/>
                    <a:pt x="433" y="4159"/>
                    <a:pt x="433" y="3912"/>
                  </a:cubicBezTo>
                  <a:lnTo>
                    <a:pt x="433" y="1628"/>
                  </a:lnTo>
                  <a:cubicBezTo>
                    <a:pt x="433" y="1381"/>
                    <a:pt x="649" y="1165"/>
                    <a:pt x="896" y="1165"/>
                  </a:cubicBezTo>
                  <a:close/>
                  <a:moveTo>
                    <a:pt x="1764" y="0"/>
                  </a:moveTo>
                  <a:cubicBezTo>
                    <a:pt x="1343" y="0"/>
                    <a:pt x="927" y="224"/>
                    <a:pt x="1019" y="671"/>
                  </a:cubicBezTo>
                  <a:lnTo>
                    <a:pt x="1019" y="764"/>
                  </a:lnTo>
                  <a:lnTo>
                    <a:pt x="896" y="764"/>
                  </a:lnTo>
                  <a:cubicBezTo>
                    <a:pt x="402" y="764"/>
                    <a:pt x="1" y="1134"/>
                    <a:pt x="1" y="1628"/>
                  </a:cubicBezTo>
                  <a:lnTo>
                    <a:pt x="1" y="3912"/>
                  </a:lnTo>
                  <a:cubicBezTo>
                    <a:pt x="1" y="4406"/>
                    <a:pt x="402" y="4807"/>
                    <a:pt x="896" y="4807"/>
                  </a:cubicBezTo>
                  <a:lnTo>
                    <a:pt x="1019" y="4807"/>
                  </a:lnTo>
                  <a:lnTo>
                    <a:pt x="1019" y="13633"/>
                  </a:lnTo>
                  <a:cubicBezTo>
                    <a:pt x="927" y="14081"/>
                    <a:pt x="1343" y="14305"/>
                    <a:pt x="1764" y="14305"/>
                  </a:cubicBezTo>
                  <a:cubicBezTo>
                    <a:pt x="2184" y="14305"/>
                    <a:pt x="2609" y="14081"/>
                    <a:pt x="2531" y="13633"/>
                  </a:cubicBezTo>
                  <a:lnTo>
                    <a:pt x="2531" y="12677"/>
                  </a:lnTo>
                  <a:cubicBezTo>
                    <a:pt x="2516" y="12522"/>
                    <a:pt x="2408" y="12445"/>
                    <a:pt x="2304" y="12445"/>
                  </a:cubicBezTo>
                  <a:cubicBezTo>
                    <a:pt x="2200" y="12445"/>
                    <a:pt x="2099" y="12522"/>
                    <a:pt x="2099" y="12677"/>
                  </a:cubicBezTo>
                  <a:lnTo>
                    <a:pt x="2099" y="13633"/>
                  </a:lnTo>
                  <a:cubicBezTo>
                    <a:pt x="2099" y="13849"/>
                    <a:pt x="1930" y="13957"/>
                    <a:pt x="1760" y="13957"/>
                  </a:cubicBezTo>
                  <a:cubicBezTo>
                    <a:pt x="1590" y="13957"/>
                    <a:pt x="1420" y="13849"/>
                    <a:pt x="1420" y="13633"/>
                  </a:cubicBezTo>
                  <a:lnTo>
                    <a:pt x="1420" y="4776"/>
                  </a:lnTo>
                  <a:lnTo>
                    <a:pt x="2099" y="4776"/>
                  </a:lnTo>
                  <a:lnTo>
                    <a:pt x="2099" y="11504"/>
                  </a:lnTo>
                  <a:cubicBezTo>
                    <a:pt x="2099" y="11643"/>
                    <a:pt x="2207" y="11712"/>
                    <a:pt x="2315" y="11712"/>
                  </a:cubicBezTo>
                  <a:cubicBezTo>
                    <a:pt x="2423" y="11712"/>
                    <a:pt x="2531" y="11643"/>
                    <a:pt x="2531" y="11504"/>
                  </a:cubicBezTo>
                  <a:lnTo>
                    <a:pt x="2531" y="4776"/>
                  </a:lnTo>
                  <a:lnTo>
                    <a:pt x="2624" y="4776"/>
                  </a:lnTo>
                  <a:cubicBezTo>
                    <a:pt x="3118" y="4776"/>
                    <a:pt x="3519" y="4375"/>
                    <a:pt x="3519" y="3912"/>
                  </a:cubicBezTo>
                  <a:lnTo>
                    <a:pt x="3519" y="1628"/>
                  </a:lnTo>
                  <a:cubicBezTo>
                    <a:pt x="3519" y="1134"/>
                    <a:pt x="3118" y="733"/>
                    <a:pt x="2624" y="733"/>
                  </a:cubicBezTo>
                  <a:lnTo>
                    <a:pt x="2531" y="733"/>
                  </a:lnTo>
                  <a:lnTo>
                    <a:pt x="2531" y="671"/>
                  </a:lnTo>
                  <a:cubicBezTo>
                    <a:pt x="2609" y="224"/>
                    <a:pt x="2184" y="0"/>
                    <a:pt x="17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8" name="Google Shape;12598;p23"/>
            <p:cNvSpPr/>
            <p:nvPr/>
          </p:nvSpPr>
          <p:spPr>
            <a:xfrm>
              <a:off x="2035900" y="2516450"/>
              <a:ext cx="46300" cy="10825"/>
            </a:xfrm>
            <a:custGeom>
              <a:avLst/>
              <a:gdLst/>
              <a:ahLst/>
              <a:cxnLst/>
              <a:rect l="l" t="t" r="r" b="b"/>
              <a:pathLst>
                <a:path w="1852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1574" y="432"/>
                  </a:lnTo>
                  <a:cubicBezTo>
                    <a:pt x="1852" y="432"/>
                    <a:pt x="1852" y="0"/>
                    <a:pt x="15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9" name="Google Shape;12599;p23"/>
            <p:cNvSpPr/>
            <p:nvPr/>
          </p:nvSpPr>
          <p:spPr>
            <a:xfrm>
              <a:off x="2035900" y="2544225"/>
              <a:ext cx="46300" cy="10100"/>
            </a:xfrm>
            <a:custGeom>
              <a:avLst/>
              <a:gdLst/>
              <a:ahLst/>
              <a:cxnLst/>
              <a:rect l="l" t="t" r="r" b="b"/>
              <a:pathLst>
                <a:path w="1852" h="404" extrusionOk="0">
                  <a:moveTo>
                    <a:pt x="278" y="0"/>
                  </a:moveTo>
                  <a:cubicBezTo>
                    <a:pt x="10" y="0"/>
                    <a:pt x="0" y="403"/>
                    <a:pt x="250" y="403"/>
                  </a:cubicBezTo>
                  <a:cubicBezTo>
                    <a:pt x="259" y="403"/>
                    <a:pt x="268" y="403"/>
                    <a:pt x="278" y="402"/>
                  </a:cubicBezTo>
                  <a:lnTo>
                    <a:pt x="1574" y="402"/>
                  </a:lnTo>
                  <a:cubicBezTo>
                    <a:pt x="1852" y="402"/>
                    <a:pt x="1852" y="0"/>
                    <a:pt x="15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00" name="Google Shape;12600;p23"/>
          <p:cNvGrpSpPr/>
          <p:nvPr/>
        </p:nvGrpSpPr>
        <p:grpSpPr>
          <a:xfrm>
            <a:off x="3225806" y="3422591"/>
            <a:ext cx="364200" cy="362150"/>
            <a:chOff x="7731450" y="1904575"/>
            <a:chExt cx="364200" cy="362150"/>
          </a:xfrm>
        </p:grpSpPr>
        <p:sp>
          <p:nvSpPr>
            <p:cNvPr id="12601" name="Google Shape;12601;p23"/>
            <p:cNvSpPr/>
            <p:nvPr/>
          </p:nvSpPr>
          <p:spPr>
            <a:xfrm>
              <a:off x="7776975" y="2157675"/>
              <a:ext cx="75625" cy="71650"/>
            </a:xfrm>
            <a:custGeom>
              <a:avLst/>
              <a:gdLst/>
              <a:ahLst/>
              <a:cxnLst/>
              <a:rect l="l" t="t" r="r" b="b"/>
              <a:pathLst>
                <a:path w="3025" h="2866" extrusionOk="0">
                  <a:moveTo>
                    <a:pt x="1728" y="1235"/>
                  </a:moveTo>
                  <a:lnTo>
                    <a:pt x="1667" y="1605"/>
                  </a:lnTo>
                  <a:lnTo>
                    <a:pt x="1266" y="1605"/>
                  </a:lnTo>
                  <a:lnTo>
                    <a:pt x="1327" y="1235"/>
                  </a:lnTo>
                  <a:close/>
                  <a:moveTo>
                    <a:pt x="1276" y="0"/>
                  </a:moveTo>
                  <a:cubicBezTo>
                    <a:pt x="1189" y="0"/>
                    <a:pt x="1107" y="49"/>
                    <a:pt x="1080" y="155"/>
                  </a:cubicBezTo>
                  <a:lnTo>
                    <a:pt x="988" y="803"/>
                  </a:lnTo>
                  <a:lnTo>
                    <a:pt x="278" y="803"/>
                  </a:lnTo>
                  <a:cubicBezTo>
                    <a:pt x="0" y="803"/>
                    <a:pt x="0" y="1235"/>
                    <a:pt x="278" y="1235"/>
                  </a:cubicBezTo>
                  <a:lnTo>
                    <a:pt x="926" y="1235"/>
                  </a:lnTo>
                  <a:lnTo>
                    <a:pt x="833" y="1605"/>
                  </a:lnTo>
                  <a:lnTo>
                    <a:pt x="278" y="1605"/>
                  </a:lnTo>
                  <a:cubicBezTo>
                    <a:pt x="0" y="1605"/>
                    <a:pt x="0" y="2038"/>
                    <a:pt x="278" y="2038"/>
                  </a:cubicBezTo>
                  <a:lnTo>
                    <a:pt x="772" y="2038"/>
                  </a:lnTo>
                  <a:lnTo>
                    <a:pt x="679" y="2624"/>
                  </a:lnTo>
                  <a:cubicBezTo>
                    <a:pt x="662" y="2778"/>
                    <a:pt x="778" y="2866"/>
                    <a:pt x="895" y="2866"/>
                  </a:cubicBezTo>
                  <a:cubicBezTo>
                    <a:pt x="989" y="2866"/>
                    <a:pt x="1084" y="2809"/>
                    <a:pt x="1111" y="2686"/>
                  </a:cubicBezTo>
                  <a:lnTo>
                    <a:pt x="1204" y="2038"/>
                  </a:lnTo>
                  <a:lnTo>
                    <a:pt x="1605" y="2038"/>
                  </a:lnTo>
                  <a:lnTo>
                    <a:pt x="1512" y="2624"/>
                  </a:lnTo>
                  <a:cubicBezTo>
                    <a:pt x="1495" y="2763"/>
                    <a:pt x="1604" y="2843"/>
                    <a:pt x="1714" y="2843"/>
                  </a:cubicBezTo>
                  <a:cubicBezTo>
                    <a:pt x="1800" y="2843"/>
                    <a:pt x="1887" y="2794"/>
                    <a:pt x="1914" y="2686"/>
                  </a:cubicBezTo>
                  <a:lnTo>
                    <a:pt x="2037" y="2038"/>
                  </a:lnTo>
                  <a:lnTo>
                    <a:pt x="2747" y="2038"/>
                  </a:lnTo>
                  <a:cubicBezTo>
                    <a:pt x="3025" y="2038"/>
                    <a:pt x="3025" y="1605"/>
                    <a:pt x="2747" y="1605"/>
                  </a:cubicBezTo>
                  <a:lnTo>
                    <a:pt x="2099" y="1605"/>
                  </a:lnTo>
                  <a:lnTo>
                    <a:pt x="2161" y="1235"/>
                  </a:lnTo>
                  <a:lnTo>
                    <a:pt x="2747" y="1235"/>
                  </a:lnTo>
                  <a:cubicBezTo>
                    <a:pt x="3025" y="1235"/>
                    <a:pt x="3025" y="803"/>
                    <a:pt x="2747" y="803"/>
                  </a:cubicBezTo>
                  <a:lnTo>
                    <a:pt x="2222" y="803"/>
                  </a:lnTo>
                  <a:lnTo>
                    <a:pt x="2315" y="248"/>
                  </a:lnTo>
                  <a:cubicBezTo>
                    <a:pt x="2332" y="89"/>
                    <a:pt x="2219" y="0"/>
                    <a:pt x="2106" y="0"/>
                  </a:cubicBezTo>
                  <a:cubicBezTo>
                    <a:pt x="2023" y="0"/>
                    <a:pt x="1940" y="49"/>
                    <a:pt x="1914" y="155"/>
                  </a:cubicBezTo>
                  <a:lnTo>
                    <a:pt x="1790" y="803"/>
                  </a:lnTo>
                  <a:lnTo>
                    <a:pt x="1420" y="803"/>
                  </a:lnTo>
                  <a:lnTo>
                    <a:pt x="1512" y="248"/>
                  </a:lnTo>
                  <a:cubicBezTo>
                    <a:pt x="1512" y="89"/>
                    <a:pt x="1391" y="0"/>
                    <a:pt x="1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2" name="Google Shape;12602;p23"/>
            <p:cNvSpPr/>
            <p:nvPr/>
          </p:nvSpPr>
          <p:spPr>
            <a:xfrm>
              <a:off x="7731450" y="1933150"/>
              <a:ext cx="118075" cy="114225"/>
            </a:xfrm>
            <a:custGeom>
              <a:avLst/>
              <a:gdLst/>
              <a:ahLst/>
              <a:cxnLst/>
              <a:rect l="l" t="t" r="r" b="b"/>
              <a:pathLst>
                <a:path w="4723" h="4569" extrusionOk="0">
                  <a:moveTo>
                    <a:pt x="2253" y="433"/>
                  </a:moveTo>
                  <a:cubicBezTo>
                    <a:pt x="3889" y="433"/>
                    <a:pt x="4722" y="2408"/>
                    <a:pt x="3580" y="3581"/>
                  </a:cubicBezTo>
                  <a:cubicBezTo>
                    <a:pt x="3241" y="3951"/>
                    <a:pt x="2747" y="4136"/>
                    <a:pt x="2253" y="4136"/>
                  </a:cubicBezTo>
                  <a:cubicBezTo>
                    <a:pt x="1235" y="4136"/>
                    <a:pt x="402" y="3303"/>
                    <a:pt x="402" y="2285"/>
                  </a:cubicBezTo>
                  <a:cubicBezTo>
                    <a:pt x="402" y="1791"/>
                    <a:pt x="587" y="1328"/>
                    <a:pt x="957" y="988"/>
                  </a:cubicBezTo>
                  <a:cubicBezTo>
                    <a:pt x="1297" y="649"/>
                    <a:pt x="1759" y="433"/>
                    <a:pt x="2253" y="433"/>
                  </a:cubicBezTo>
                  <a:close/>
                  <a:moveTo>
                    <a:pt x="2253" y="1"/>
                  </a:moveTo>
                  <a:cubicBezTo>
                    <a:pt x="1019" y="1"/>
                    <a:pt x="0" y="1019"/>
                    <a:pt x="0" y="2285"/>
                  </a:cubicBezTo>
                  <a:cubicBezTo>
                    <a:pt x="0" y="3550"/>
                    <a:pt x="1019" y="4568"/>
                    <a:pt x="2253" y="4568"/>
                  </a:cubicBezTo>
                  <a:cubicBezTo>
                    <a:pt x="3519" y="4568"/>
                    <a:pt x="4537" y="3550"/>
                    <a:pt x="4537" y="2285"/>
                  </a:cubicBezTo>
                  <a:cubicBezTo>
                    <a:pt x="4537" y="1019"/>
                    <a:pt x="3519" y="1"/>
                    <a:pt x="2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3" name="Google Shape;12603;p23"/>
            <p:cNvSpPr/>
            <p:nvPr/>
          </p:nvSpPr>
          <p:spPr>
            <a:xfrm>
              <a:off x="7756900" y="1967875"/>
              <a:ext cx="61750" cy="52500"/>
            </a:xfrm>
            <a:custGeom>
              <a:avLst/>
              <a:gdLst/>
              <a:ahLst/>
              <a:cxnLst/>
              <a:rect l="l" t="t" r="r" b="b"/>
              <a:pathLst>
                <a:path w="2470" h="2100" extrusionOk="0">
                  <a:moveTo>
                    <a:pt x="1694" y="394"/>
                  </a:moveTo>
                  <a:cubicBezTo>
                    <a:pt x="1717" y="394"/>
                    <a:pt x="1739" y="397"/>
                    <a:pt x="1760" y="402"/>
                  </a:cubicBezTo>
                  <a:cubicBezTo>
                    <a:pt x="1945" y="433"/>
                    <a:pt x="2069" y="618"/>
                    <a:pt x="2038" y="772"/>
                  </a:cubicBezTo>
                  <a:cubicBezTo>
                    <a:pt x="2038" y="1112"/>
                    <a:pt x="1852" y="1328"/>
                    <a:pt x="1266" y="1667"/>
                  </a:cubicBezTo>
                  <a:cubicBezTo>
                    <a:pt x="680" y="1328"/>
                    <a:pt x="464" y="1112"/>
                    <a:pt x="464" y="803"/>
                  </a:cubicBezTo>
                  <a:cubicBezTo>
                    <a:pt x="464" y="618"/>
                    <a:pt x="556" y="464"/>
                    <a:pt x="741" y="402"/>
                  </a:cubicBezTo>
                  <a:lnTo>
                    <a:pt x="711" y="402"/>
                  </a:lnTo>
                  <a:cubicBezTo>
                    <a:pt x="732" y="397"/>
                    <a:pt x="754" y="394"/>
                    <a:pt x="776" y="394"/>
                  </a:cubicBezTo>
                  <a:cubicBezTo>
                    <a:pt x="884" y="394"/>
                    <a:pt x="999" y="454"/>
                    <a:pt x="1050" y="556"/>
                  </a:cubicBezTo>
                  <a:cubicBezTo>
                    <a:pt x="1096" y="633"/>
                    <a:pt x="1174" y="672"/>
                    <a:pt x="1251" y="672"/>
                  </a:cubicBezTo>
                  <a:cubicBezTo>
                    <a:pt x="1328" y="672"/>
                    <a:pt x="1405" y="633"/>
                    <a:pt x="1451" y="556"/>
                  </a:cubicBezTo>
                  <a:cubicBezTo>
                    <a:pt x="1477" y="454"/>
                    <a:pt x="1587" y="394"/>
                    <a:pt x="1694" y="394"/>
                  </a:cubicBezTo>
                  <a:close/>
                  <a:moveTo>
                    <a:pt x="587" y="1"/>
                  </a:moveTo>
                  <a:cubicBezTo>
                    <a:pt x="248" y="93"/>
                    <a:pt x="1" y="433"/>
                    <a:pt x="1" y="803"/>
                  </a:cubicBezTo>
                  <a:cubicBezTo>
                    <a:pt x="1" y="1081"/>
                    <a:pt x="124" y="1328"/>
                    <a:pt x="340" y="1544"/>
                  </a:cubicBezTo>
                  <a:cubicBezTo>
                    <a:pt x="556" y="1760"/>
                    <a:pt x="834" y="1945"/>
                    <a:pt x="1143" y="2099"/>
                  </a:cubicBezTo>
                  <a:lnTo>
                    <a:pt x="1143" y="2068"/>
                  </a:lnTo>
                  <a:cubicBezTo>
                    <a:pt x="1174" y="2084"/>
                    <a:pt x="1212" y="2092"/>
                    <a:pt x="1251" y="2092"/>
                  </a:cubicBezTo>
                  <a:cubicBezTo>
                    <a:pt x="1289" y="2092"/>
                    <a:pt x="1328" y="2084"/>
                    <a:pt x="1359" y="2068"/>
                  </a:cubicBezTo>
                  <a:cubicBezTo>
                    <a:pt x="2038" y="1729"/>
                    <a:pt x="2470" y="1359"/>
                    <a:pt x="2470" y="772"/>
                  </a:cubicBezTo>
                  <a:cubicBezTo>
                    <a:pt x="2470" y="402"/>
                    <a:pt x="2192" y="62"/>
                    <a:pt x="1852" y="1"/>
                  </a:cubicBezTo>
                  <a:cubicBezTo>
                    <a:pt x="1652" y="93"/>
                    <a:pt x="1436" y="140"/>
                    <a:pt x="1220" y="140"/>
                  </a:cubicBezTo>
                  <a:cubicBezTo>
                    <a:pt x="1004" y="140"/>
                    <a:pt x="788" y="93"/>
                    <a:pt x="5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4" name="Google Shape;12604;p23"/>
            <p:cNvSpPr/>
            <p:nvPr/>
          </p:nvSpPr>
          <p:spPr>
            <a:xfrm>
              <a:off x="7954425" y="2178500"/>
              <a:ext cx="102650" cy="88225"/>
            </a:xfrm>
            <a:custGeom>
              <a:avLst/>
              <a:gdLst/>
              <a:ahLst/>
              <a:cxnLst/>
              <a:rect l="l" t="t" r="r" b="b"/>
              <a:pathLst>
                <a:path w="4106" h="3529" extrusionOk="0">
                  <a:moveTo>
                    <a:pt x="2333" y="421"/>
                  </a:moveTo>
                  <a:cubicBezTo>
                    <a:pt x="3028" y="421"/>
                    <a:pt x="3704" y="969"/>
                    <a:pt x="3704" y="1791"/>
                  </a:cubicBezTo>
                  <a:cubicBezTo>
                    <a:pt x="3673" y="2501"/>
                    <a:pt x="3087" y="3118"/>
                    <a:pt x="2346" y="3118"/>
                  </a:cubicBezTo>
                  <a:lnTo>
                    <a:pt x="2346" y="3087"/>
                  </a:lnTo>
                  <a:cubicBezTo>
                    <a:pt x="1173" y="3087"/>
                    <a:pt x="556" y="1637"/>
                    <a:pt x="1420" y="803"/>
                  </a:cubicBezTo>
                  <a:cubicBezTo>
                    <a:pt x="1684" y="539"/>
                    <a:pt x="2011" y="421"/>
                    <a:pt x="2333" y="421"/>
                  </a:cubicBezTo>
                  <a:close/>
                  <a:moveTo>
                    <a:pt x="2346" y="1"/>
                  </a:moveTo>
                  <a:cubicBezTo>
                    <a:pt x="772" y="1"/>
                    <a:pt x="0" y="1914"/>
                    <a:pt x="1111" y="3025"/>
                  </a:cubicBezTo>
                  <a:cubicBezTo>
                    <a:pt x="1469" y="3373"/>
                    <a:pt x="1907" y="3529"/>
                    <a:pt x="2336" y="3529"/>
                  </a:cubicBezTo>
                  <a:cubicBezTo>
                    <a:pt x="3239" y="3529"/>
                    <a:pt x="4105" y="2837"/>
                    <a:pt x="4105" y="1791"/>
                  </a:cubicBezTo>
                  <a:cubicBezTo>
                    <a:pt x="4105" y="822"/>
                    <a:pt x="3362" y="31"/>
                    <a:pt x="2401" y="31"/>
                  </a:cubicBezTo>
                  <a:cubicBezTo>
                    <a:pt x="2383" y="31"/>
                    <a:pt x="2364" y="31"/>
                    <a:pt x="2346" y="32"/>
                  </a:cubicBezTo>
                  <a:lnTo>
                    <a:pt x="2346" y="1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5" name="Google Shape;12605;p23"/>
            <p:cNvSpPr/>
            <p:nvPr/>
          </p:nvSpPr>
          <p:spPr>
            <a:xfrm>
              <a:off x="7989925" y="2201075"/>
              <a:ext cx="47075" cy="43625"/>
            </a:xfrm>
            <a:custGeom>
              <a:avLst/>
              <a:gdLst/>
              <a:ahLst/>
              <a:cxnLst/>
              <a:rect l="l" t="t" r="r" b="b"/>
              <a:pathLst>
                <a:path w="1883" h="1745" extrusionOk="0">
                  <a:moveTo>
                    <a:pt x="926" y="1"/>
                  </a:moveTo>
                  <a:cubicBezTo>
                    <a:pt x="818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710" y="1073"/>
                  </a:lnTo>
                  <a:lnTo>
                    <a:pt x="710" y="1536"/>
                  </a:lnTo>
                  <a:cubicBezTo>
                    <a:pt x="710" y="1675"/>
                    <a:pt x="818" y="1744"/>
                    <a:pt x="926" y="1744"/>
                  </a:cubicBezTo>
                  <a:cubicBezTo>
                    <a:pt x="1034" y="1744"/>
                    <a:pt x="1142" y="1675"/>
                    <a:pt x="1142" y="1536"/>
                  </a:cubicBezTo>
                  <a:lnTo>
                    <a:pt x="1142" y="1073"/>
                  </a:lnTo>
                  <a:lnTo>
                    <a:pt x="1605" y="1073"/>
                  </a:lnTo>
                  <a:cubicBezTo>
                    <a:pt x="1883" y="1073"/>
                    <a:pt x="1883" y="641"/>
                    <a:pt x="1605" y="641"/>
                  </a:cubicBezTo>
                  <a:lnTo>
                    <a:pt x="1142" y="641"/>
                  </a:lnTo>
                  <a:lnTo>
                    <a:pt x="1142" y="209"/>
                  </a:lnTo>
                  <a:cubicBezTo>
                    <a:pt x="1142" y="70"/>
                    <a:pt x="1034" y="1"/>
                    <a:pt x="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6" name="Google Shape;12606;p23"/>
            <p:cNvSpPr/>
            <p:nvPr/>
          </p:nvSpPr>
          <p:spPr>
            <a:xfrm>
              <a:off x="7739900" y="1904575"/>
              <a:ext cx="355750" cy="358650"/>
            </a:xfrm>
            <a:custGeom>
              <a:avLst/>
              <a:gdLst/>
              <a:ahLst/>
              <a:cxnLst/>
              <a:rect l="l" t="t" r="r" b="b"/>
              <a:pathLst>
                <a:path w="14230" h="14346" extrusionOk="0">
                  <a:moveTo>
                    <a:pt x="8489" y="5372"/>
                  </a:moveTo>
                  <a:cubicBezTo>
                    <a:pt x="8890" y="5804"/>
                    <a:pt x="9384" y="6113"/>
                    <a:pt x="9939" y="6298"/>
                  </a:cubicBezTo>
                  <a:lnTo>
                    <a:pt x="9939" y="9230"/>
                  </a:lnTo>
                  <a:cubicBezTo>
                    <a:pt x="9939" y="9600"/>
                    <a:pt x="9631" y="9878"/>
                    <a:pt x="9260" y="9878"/>
                  </a:cubicBezTo>
                  <a:lnTo>
                    <a:pt x="8705" y="9878"/>
                  </a:lnTo>
                  <a:cubicBezTo>
                    <a:pt x="8643" y="9878"/>
                    <a:pt x="8581" y="9909"/>
                    <a:pt x="8551" y="9940"/>
                  </a:cubicBezTo>
                  <a:lnTo>
                    <a:pt x="7563" y="10742"/>
                  </a:lnTo>
                  <a:lnTo>
                    <a:pt x="7563" y="10094"/>
                  </a:lnTo>
                  <a:cubicBezTo>
                    <a:pt x="7563" y="9970"/>
                    <a:pt x="7470" y="9878"/>
                    <a:pt x="7347" y="9878"/>
                  </a:cubicBezTo>
                  <a:lnTo>
                    <a:pt x="4724" y="9878"/>
                  </a:lnTo>
                  <a:cubicBezTo>
                    <a:pt x="4353" y="9878"/>
                    <a:pt x="4045" y="9600"/>
                    <a:pt x="4045" y="9230"/>
                  </a:cubicBezTo>
                  <a:lnTo>
                    <a:pt x="4045" y="6051"/>
                  </a:lnTo>
                  <a:cubicBezTo>
                    <a:pt x="4045" y="5681"/>
                    <a:pt x="4353" y="5372"/>
                    <a:pt x="4724" y="5372"/>
                  </a:cubicBezTo>
                  <a:close/>
                  <a:moveTo>
                    <a:pt x="11008" y="0"/>
                  </a:moveTo>
                  <a:cubicBezTo>
                    <a:pt x="10971" y="0"/>
                    <a:pt x="10933" y="1"/>
                    <a:pt x="10896" y="2"/>
                  </a:cubicBezTo>
                  <a:cubicBezTo>
                    <a:pt x="10587" y="2"/>
                    <a:pt x="10310" y="33"/>
                    <a:pt x="10032" y="125"/>
                  </a:cubicBezTo>
                  <a:cubicBezTo>
                    <a:pt x="9803" y="183"/>
                    <a:pt x="9866" y="533"/>
                    <a:pt x="10099" y="533"/>
                  </a:cubicBezTo>
                  <a:cubicBezTo>
                    <a:pt x="10117" y="533"/>
                    <a:pt x="10136" y="531"/>
                    <a:pt x="10155" y="527"/>
                  </a:cubicBezTo>
                  <a:cubicBezTo>
                    <a:pt x="10404" y="455"/>
                    <a:pt x="10655" y="421"/>
                    <a:pt x="10902" y="421"/>
                  </a:cubicBezTo>
                  <a:cubicBezTo>
                    <a:pt x="12034" y="421"/>
                    <a:pt x="13089" y="1140"/>
                    <a:pt x="13519" y="2255"/>
                  </a:cubicBezTo>
                  <a:cubicBezTo>
                    <a:pt x="14013" y="3613"/>
                    <a:pt x="13427" y="5125"/>
                    <a:pt x="12100" y="5742"/>
                  </a:cubicBezTo>
                  <a:cubicBezTo>
                    <a:pt x="11659" y="5956"/>
                    <a:pt x="11229" y="6051"/>
                    <a:pt x="10824" y="6051"/>
                  </a:cubicBezTo>
                  <a:cubicBezTo>
                    <a:pt x="8416" y="6051"/>
                    <a:pt x="6879" y="2702"/>
                    <a:pt x="9230" y="959"/>
                  </a:cubicBezTo>
                  <a:cubicBezTo>
                    <a:pt x="9385" y="829"/>
                    <a:pt x="9258" y="591"/>
                    <a:pt x="9085" y="591"/>
                  </a:cubicBezTo>
                  <a:cubicBezTo>
                    <a:pt x="9052" y="591"/>
                    <a:pt x="9017" y="599"/>
                    <a:pt x="8983" y="619"/>
                  </a:cubicBezTo>
                  <a:cubicBezTo>
                    <a:pt x="8149" y="1236"/>
                    <a:pt x="7656" y="2193"/>
                    <a:pt x="7656" y="3212"/>
                  </a:cubicBezTo>
                  <a:cubicBezTo>
                    <a:pt x="7656" y="3829"/>
                    <a:pt x="7841" y="4446"/>
                    <a:pt x="8180" y="4940"/>
                  </a:cubicBezTo>
                  <a:lnTo>
                    <a:pt x="4724" y="4940"/>
                  </a:lnTo>
                  <a:cubicBezTo>
                    <a:pt x="4106" y="4940"/>
                    <a:pt x="3644" y="5434"/>
                    <a:pt x="3644" y="6051"/>
                  </a:cubicBezTo>
                  <a:lnTo>
                    <a:pt x="3644" y="8828"/>
                  </a:lnTo>
                  <a:cubicBezTo>
                    <a:pt x="3418" y="8774"/>
                    <a:pt x="3195" y="8748"/>
                    <a:pt x="2977" y="8748"/>
                  </a:cubicBezTo>
                  <a:cubicBezTo>
                    <a:pt x="1344" y="8748"/>
                    <a:pt x="0" y="10199"/>
                    <a:pt x="218" y="11915"/>
                  </a:cubicBezTo>
                  <a:cubicBezTo>
                    <a:pt x="404" y="13358"/>
                    <a:pt x="1644" y="14345"/>
                    <a:pt x="2984" y="14345"/>
                  </a:cubicBezTo>
                  <a:cubicBezTo>
                    <a:pt x="3421" y="14345"/>
                    <a:pt x="3867" y="14241"/>
                    <a:pt x="4292" y="14013"/>
                  </a:cubicBezTo>
                  <a:cubicBezTo>
                    <a:pt x="4504" y="13907"/>
                    <a:pt x="4397" y="13618"/>
                    <a:pt x="4205" y="13618"/>
                  </a:cubicBezTo>
                  <a:cubicBezTo>
                    <a:pt x="4174" y="13618"/>
                    <a:pt x="4141" y="13626"/>
                    <a:pt x="4106" y="13643"/>
                  </a:cubicBezTo>
                  <a:cubicBezTo>
                    <a:pt x="3745" y="13828"/>
                    <a:pt x="3364" y="13914"/>
                    <a:pt x="2992" y="13914"/>
                  </a:cubicBezTo>
                  <a:cubicBezTo>
                    <a:pt x="1937" y="13914"/>
                    <a:pt x="955" y="13218"/>
                    <a:pt x="681" y="12100"/>
                  </a:cubicBezTo>
                  <a:cubicBezTo>
                    <a:pt x="310" y="10618"/>
                    <a:pt x="1452" y="9168"/>
                    <a:pt x="2995" y="9168"/>
                  </a:cubicBezTo>
                  <a:cubicBezTo>
                    <a:pt x="3211" y="9168"/>
                    <a:pt x="3427" y="9199"/>
                    <a:pt x="3644" y="9261"/>
                  </a:cubicBezTo>
                  <a:cubicBezTo>
                    <a:pt x="3674" y="9847"/>
                    <a:pt x="4137" y="10310"/>
                    <a:pt x="4755" y="10310"/>
                  </a:cubicBezTo>
                  <a:lnTo>
                    <a:pt x="5032" y="10310"/>
                  </a:lnTo>
                  <a:cubicBezTo>
                    <a:pt x="5557" y="11174"/>
                    <a:pt x="5464" y="12316"/>
                    <a:pt x="4785" y="13087"/>
                  </a:cubicBezTo>
                  <a:cubicBezTo>
                    <a:pt x="4669" y="13250"/>
                    <a:pt x="4816" y="13430"/>
                    <a:pt x="4974" y="13430"/>
                  </a:cubicBezTo>
                  <a:cubicBezTo>
                    <a:pt x="5026" y="13430"/>
                    <a:pt x="5079" y="13411"/>
                    <a:pt x="5125" y="13365"/>
                  </a:cubicBezTo>
                  <a:cubicBezTo>
                    <a:pt x="5835" y="12501"/>
                    <a:pt x="5989" y="11297"/>
                    <a:pt x="5495" y="10310"/>
                  </a:cubicBezTo>
                  <a:lnTo>
                    <a:pt x="7131" y="10310"/>
                  </a:lnTo>
                  <a:lnTo>
                    <a:pt x="7131" y="11205"/>
                  </a:lnTo>
                  <a:cubicBezTo>
                    <a:pt x="7131" y="11317"/>
                    <a:pt x="7244" y="11396"/>
                    <a:pt x="7354" y="11396"/>
                  </a:cubicBezTo>
                  <a:cubicBezTo>
                    <a:pt x="7395" y="11396"/>
                    <a:pt x="7436" y="11385"/>
                    <a:pt x="7470" y="11359"/>
                  </a:cubicBezTo>
                  <a:lnTo>
                    <a:pt x="8767" y="10310"/>
                  </a:lnTo>
                  <a:lnTo>
                    <a:pt x="9260" y="10310"/>
                  </a:lnTo>
                  <a:cubicBezTo>
                    <a:pt x="9878" y="10310"/>
                    <a:pt x="10341" y="9816"/>
                    <a:pt x="10371" y="9199"/>
                  </a:cubicBezTo>
                  <a:lnTo>
                    <a:pt x="10371" y="6390"/>
                  </a:lnTo>
                  <a:cubicBezTo>
                    <a:pt x="10526" y="6421"/>
                    <a:pt x="10711" y="6421"/>
                    <a:pt x="10896" y="6421"/>
                  </a:cubicBezTo>
                  <a:cubicBezTo>
                    <a:pt x="10933" y="6423"/>
                    <a:pt x="10971" y="6423"/>
                    <a:pt x="11008" y="6423"/>
                  </a:cubicBezTo>
                  <a:cubicBezTo>
                    <a:pt x="12778" y="6423"/>
                    <a:pt x="14229" y="4995"/>
                    <a:pt x="14229" y="3212"/>
                  </a:cubicBezTo>
                  <a:cubicBezTo>
                    <a:pt x="14229" y="1428"/>
                    <a:pt x="12778" y="0"/>
                    <a:pt x="110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7" name="Google Shape;12607;p23"/>
            <p:cNvSpPr/>
            <p:nvPr/>
          </p:nvSpPr>
          <p:spPr>
            <a:xfrm>
              <a:off x="7965225" y="1933425"/>
              <a:ext cx="94150" cy="93900"/>
            </a:xfrm>
            <a:custGeom>
              <a:avLst/>
              <a:gdLst/>
              <a:ahLst/>
              <a:cxnLst/>
              <a:rect l="l" t="t" r="r" b="b"/>
              <a:pathLst>
                <a:path w="3766" h="3756" extrusionOk="0">
                  <a:moveTo>
                    <a:pt x="865" y="1749"/>
                  </a:moveTo>
                  <a:lnTo>
                    <a:pt x="865" y="3230"/>
                  </a:lnTo>
                  <a:lnTo>
                    <a:pt x="433" y="3230"/>
                  </a:lnTo>
                  <a:lnTo>
                    <a:pt x="433" y="1749"/>
                  </a:lnTo>
                  <a:close/>
                  <a:moveTo>
                    <a:pt x="2223" y="515"/>
                  </a:moveTo>
                  <a:cubicBezTo>
                    <a:pt x="2284" y="823"/>
                    <a:pt x="2223" y="1132"/>
                    <a:pt x="2068" y="1410"/>
                  </a:cubicBezTo>
                  <a:cubicBezTo>
                    <a:pt x="2006" y="1564"/>
                    <a:pt x="2130" y="1718"/>
                    <a:pt x="2253" y="1718"/>
                  </a:cubicBezTo>
                  <a:lnTo>
                    <a:pt x="3272" y="1718"/>
                  </a:lnTo>
                  <a:cubicBezTo>
                    <a:pt x="3303" y="1718"/>
                    <a:pt x="3334" y="1718"/>
                    <a:pt x="3334" y="1749"/>
                  </a:cubicBezTo>
                  <a:lnTo>
                    <a:pt x="3334" y="3261"/>
                  </a:lnTo>
                  <a:cubicBezTo>
                    <a:pt x="3334" y="3292"/>
                    <a:pt x="3303" y="3292"/>
                    <a:pt x="3272" y="3292"/>
                  </a:cubicBezTo>
                  <a:lnTo>
                    <a:pt x="1790" y="3292"/>
                  </a:lnTo>
                  <a:cubicBezTo>
                    <a:pt x="1605" y="3292"/>
                    <a:pt x="1420" y="3230"/>
                    <a:pt x="1266" y="3107"/>
                  </a:cubicBezTo>
                  <a:lnTo>
                    <a:pt x="1266" y="1934"/>
                  </a:lnTo>
                  <a:lnTo>
                    <a:pt x="1914" y="1224"/>
                  </a:lnTo>
                  <a:cubicBezTo>
                    <a:pt x="2068" y="1008"/>
                    <a:pt x="2192" y="792"/>
                    <a:pt x="2223" y="515"/>
                  </a:cubicBezTo>
                  <a:close/>
                  <a:moveTo>
                    <a:pt x="2198" y="0"/>
                  </a:moveTo>
                  <a:cubicBezTo>
                    <a:pt x="2005" y="0"/>
                    <a:pt x="1821" y="134"/>
                    <a:pt x="1821" y="360"/>
                  </a:cubicBezTo>
                  <a:lnTo>
                    <a:pt x="1821" y="329"/>
                  </a:lnTo>
                  <a:cubicBezTo>
                    <a:pt x="1821" y="545"/>
                    <a:pt x="1729" y="761"/>
                    <a:pt x="1605" y="916"/>
                  </a:cubicBezTo>
                  <a:lnTo>
                    <a:pt x="1204" y="1379"/>
                  </a:lnTo>
                  <a:cubicBezTo>
                    <a:pt x="1173" y="1348"/>
                    <a:pt x="1111" y="1317"/>
                    <a:pt x="1081" y="1317"/>
                  </a:cubicBezTo>
                  <a:lnTo>
                    <a:pt x="217" y="1317"/>
                  </a:lnTo>
                  <a:cubicBezTo>
                    <a:pt x="93" y="1317"/>
                    <a:pt x="0" y="1410"/>
                    <a:pt x="0" y="1533"/>
                  </a:cubicBezTo>
                  <a:lnTo>
                    <a:pt x="0" y="3477"/>
                  </a:lnTo>
                  <a:cubicBezTo>
                    <a:pt x="0" y="3570"/>
                    <a:pt x="93" y="3662"/>
                    <a:pt x="217" y="3662"/>
                  </a:cubicBezTo>
                  <a:lnTo>
                    <a:pt x="1081" y="3662"/>
                  </a:lnTo>
                  <a:cubicBezTo>
                    <a:pt x="1142" y="3662"/>
                    <a:pt x="1173" y="3662"/>
                    <a:pt x="1235" y="3601"/>
                  </a:cubicBezTo>
                  <a:cubicBezTo>
                    <a:pt x="1389" y="3693"/>
                    <a:pt x="1574" y="3755"/>
                    <a:pt x="1790" y="3755"/>
                  </a:cubicBezTo>
                  <a:lnTo>
                    <a:pt x="3303" y="3755"/>
                  </a:lnTo>
                  <a:cubicBezTo>
                    <a:pt x="3550" y="3755"/>
                    <a:pt x="3766" y="3508"/>
                    <a:pt x="3766" y="3261"/>
                  </a:cubicBezTo>
                  <a:lnTo>
                    <a:pt x="3766" y="1780"/>
                  </a:lnTo>
                  <a:cubicBezTo>
                    <a:pt x="3766" y="1502"/>
                    <a:pt x="3550" y="1317"/>
                    <a:pt x="3303" y="1317"/>
                  </a:cubicBezTo>
                  <a:lnTo>
                    <a:pt x="2593" y="1317"/>
                  </a:lnTo>
                  <a:cubicBezTo>
                    <a:pt x="2747" y="947"/>
                    <a:pt x="2716" y="515"/>
                    <a:pt x="2531" y="175"/>
                  </a:cubicBezTo>
                  <a:cubicBezTo>
                    <a:pt x="2447" y="55"/>
                    <a:pt x="2321" y="0"/>
                    <a:pt x="21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8" name="Google Shape;12608;p23"/>
            <p:cNvSpPr/>
            <p:nvPr/>
          </p:nvSpPr>
          <p:spPr>
            <a:xfrm>
              <a:off x="7942075" y="2075125"/>
              <a:ext cx="25500" cy="10825"/>
            </a:xfrm>
            <a:custGeom>
              <a:avLst/>
              <a:gdLst/>
              <a:ahLst/>
              <a:cxnLst/>
              <a:rect l="l" t="t" r="r" b="b"/>
              <a:pathLst>
                <a:path w="1020" h="433" extrusionOk="0">
                  <a:moveTo>
                    <a:pt x="186" y="0"/>
                  </a:moveTo>
                  <a:cubicBezTo>
                    <a:pt x="93" y="0"/>
                    <a:pt x="1" y="93"/>
                    <a:pt x="1" y="216"/>
                  </a:cubicBezTo>
                  <a:cubicBezTo>
                    <a:pt x="1" y="340"/>
                    <a:pt x="93" y="433"/>
                    <a:pt x="186" y="433"/>
                  </a:cubicBezTo>
                  <a:lnTo>
                    <a:pt x="741" y="433"/>
                  </a:lnTo>
                  <a:cubicBezTo>
                    <a:pt x="1019" y="433"/>
                    <a:pt x="1019" y="0"/>
                    <a:pt x="7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9" name="Google Shape;12609;p23"/>
            <p:cNvSpPr/>
            <p:nvPr/>
          </p:nvSpPr>
          <p:spPr>
            <a:xfrm>
              <a:off x="7861075" y="2075125"/>
              <a:ext cx="62500" cy="10825"/>
            </a:xfrm>
            <a:custGeom>
              <a:avLst/>
              <a:gdLst/>
              <a:ahLst/>
              <a:cxnLst/>
              <a:rect l="l" t="t" r="r" b="b"/>
              <a:pathLst>
                <a:path w="2500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lnTo>
                    <a:pt x="2222" y="433"/>
                  </a:lnTo>
                  <a:cubicBezTo>
                    <a:pt x="2500" y="433"/>
                    <a:pt x="2500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0" name="Google Shape;12610;p23"/>
            <p:cNvSpPr/>
            <p:nvPr/>
          </p:nvSpPr>
          <p:spPr>
            <a:xfrm>
              <a:off x="7861075" y="2108300"/>
              <a:ext cx="28550" cy="10825"/>
            </a:xfrm>
            <a:custGeom>
              <a:avLst/>
              <a:gdLst/>
              <a:ahLst/>
              <a:cxnLst/>
              <a:rect l="l" t="t" r="r" b="b"/>
              <a:pathLst>
                <a:path w="1142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833" y="433"/>
                  </a:lnTo>
                  <a:cubicBezTo>
                    <a:pt x="1142" y="433"/>
                    <a:pt x="1142" y="1"/>
                    <a:pt x="8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1" name="Google Shape;12611;p23"/>
            <p:cNvSpPr/>
            <p:nvPr/>
          </p:nvSpPr>
          <p:spPr>
            <a:xfrm>
              <a:off x="7905825" y="2108300"/>
              <a:ext cx="61750" cy="10825"/>
            </a:xfrm>
            <a:custGeom>
              <a:avLst/>
              <a:gdLst/>
              <a:ahLst/>
              <a:cxnLst/>
              <a:rect l="l" t="t" r="r" b="b"/>
              <a:pathLst>
                <a:path w="2470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2191" y="433"/>
                  </a:lnTo>
                  <a:cubicBezTo>
                    <a:pt x="2469" y="433"/>
                    <a:pt x="2469" y="1"/>
                    <a:pt x="2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12" name="Google Shape;12612;p23"/>
          <p:cNvGrpSpPr/>
          <p:nvPr/>
        </p:nvGrpSpPr>
        <p:grpSpPr>
          <a:xfrm>
            <a:off x="2502775" y="3422728"/>
            <a:ext cx="361125" cy="361875"/>
            <a:chOff x="6986125" y="1904625"/>
            <a:chExt cx="361125" cy="361875"/>
          </a:xfrm>
        </p:grpSpPr>
        <p:sp>
          <p:nvSpPr>
            <p:cNvPr id="12613" name="Google Shape;12613;p23"/>
            <p:cNvSpPr/>
            <p:nvPr/>
          </p:nvSpPr>
          <p:spPr>
            <a:xfrm>
              <a:off x="6986125" y="1904625"/>
              <a:ext cx="361125" cy="361875"/>
            </a:xfrm>
            <a:custGeom>
              <a:avLst/>
              <a:gdLst/>
              <a:ahLst/>
              <a:cxnLst/>
              <a:rect l="l" t="t" r="r" b="b"/>
              <a:pathLst>
                <a:path w="14445" h="14475" extrusionOk="0">
                  <a:moveTo>
                    <a:pt x="7346" y="432"/>
                  </a:moveTo>
                  <a:lnTo>
                    <a:pt x="402" y="7407"/>
                  </a:lnTo>
                  <a:lnTo>
                    <a:pt x="402" y="5154"/>
                  </a:lnTo>
                  <a:lnTo>
                    <a:pt x="5124" y="432"/>
                  </a:lnTo>
                  <a:close/>
                  <a:moveTo>
                    <a:pt x="12592" y="432"/>
                  </a:moveTo>
                  <a:cubicBezTo>
                    <a:pt x="12994" y="432"/>
                    <a:pt x="13302" y="741"/>
                    <a:pt x="13333" y="1173"/>
                  </a:cubicBezTo>
                  <a:lnTo>
                    <a:pt x="13333" y="2531"/>
                  </a:lnTo>
                  <a:cubicBezTo>
                    <a:pt x="13302" y="2531"/>
                    <a:pt x="13302" y="2531"/>
                    <a:pt x="13271" y="2562"/>
                  </a:cubicBezTo>
                  <a:lnTo>
                    <a:pt x="8117" y="7715"/>
                  </a:lnTo>
                  <a:lnTo>
                    <a:pt x="680" y="7715"/>
                  </a:lnTo>
                  <a:lnTo>
                    <a:pt x="7963" y="432"/>
                  </a:lnTo>
                  <a:close/>
                  <a:moveTo>
                    <a:pt x="13333" y="3086"/>
                  </a:moveTo>
                  <a:lnTo>
                    <a:pt x="13333" y="6790"/>
                  </a:lnTo>
                  <a:lnTo>
                    <a:pt x="10926" y="6790"/>
                  </a:lnTo>
                  <a:cubicBezTo>
                    <a:pt x="10401" y="6790"/>
                    <a:pt x="9969" y="7191"/>
                    <a:pt x="9877" y="7715"/>
                  </a:cubicBezTo>
                  <a:lnTo>
                    <a:pt x="8704" y="7715"/>
                  </a:lnTo>
                  <a:lnTo>
                    <a:pt x="13333" y="3086"/>
                  </a:lnTo>
                  <a:close/>
                  <a:moveTo>
                    <a:pt x="13364" y="7222"/>
                  </a:moveTo>
                  <a:cubicBezTo>
                    <a:pt x="13673" y="7222"/>
                    <a:pt x="13919" y="7407"/>
                    <a:pt x="14012" y="7715"/>
                  </a:cubicBezTo>
                  <a:lnTo>
                    <a:pt x="10309" y="7715"/>
                  </a:lnTo>
                  <a:cubicBezTo>
                    <a:pt x="10370" y="7407"/>
                    <a:pt x="10617" y="7222"/>
                    <a:pt x="10926" y="7222"/>
                  </a:cubicBezTo>
                  <a:close/>
                  <a:moveTo>
                    <a:pt x="9877" y="8148"/>
                  </a:moveTo>
                  <a:lnTo>
                    <a:pt x="9877" y="9752"/>
                  </a:lnTo>
                  <a:lnTo>
                    <a:pt x="1143" y="9752"/>
                  </a:lnTo>
                  <a:cubicBezTo>
                    <a:pt x="711" y="9752"/>
                    <a:pt x="402" y="9413"/>
                    <a:pt x="402" y="8981"/>
                  </a:cubicBezTo>
                  <a:lnTo>
                    <a:pt x="402" y="8148"/>
                  </a:lnTo>
                  <a:close/>
                  <a:moveTo>
                    <a:pt x="12901" y="8148"/>
                  </a:moveTo>
                  <a:lnTo>
                    <a:pt x="10278" y="10740"/>
                  </a:lnTo>
                  <a:lnTo>
                    <a:pt x="10278" y="8148"/>
                  </a:lnTo>
                  <a:close/>
                  <a:moveTo>
                    <a:pt x="7840" y="10154"/>
                  </a:moveTo>
                  <a:lnTo>
                    <a:pt x="7840" y="11697"/>
                  </a:lnTo>
                  <a:lnTo>
                    <a:pt x="5865" y="11697"/>
                  </a:lnTo>
                  <a:lnTo>
                    <a:pt x="5865" y="10154"/>
                  </a:lnTo>
                  <a:close/>
                  <a:moveTo>
                    <a:pt x="9877" y="10154"/>
                  </a:moveTo>
                  <a:lnTo>
                    <a:pt x="9877" y="11882"/>
                  </a:lnTo>
                  <a:cubicBezTo>
                    <a:pt x="9753" y="11789"/>
                    <a:pt x="9599" y="11727"/>
                    <a:pt x="9444" y="11727"/>
                  </a:cubicBezTo>
                  <a:lnTo>
                    <a:pt x="8272" y="11727"/>
                  </a:lnTo>
                  <a:lnTo>
                    <a:pt x="8272" y="10154"/>
                  </a:lnTo>
                  <a:close/>
                  <a:moveTo>
                    <a:pt x="9470" y="12155"/>
                  </a:moveTo>
                  <a:cubicBezTo>
                    <a:pt x="9848" y="12155"/>
                    <a:pt x="9857" y="12746"/>
                    <a:pt x="9444" y="12746"/>
                  </a:cubicBezTo>
                  <a:lnTo>
                    <a:pt x="4291" y="12746"/>
                  </a:lnTo>
                  <a:cubicBezTo>
                    <a:pt x="4281" y="12747"/>
                    <a:pt x="4271" y="12747"/>
                    <a:pt x="4261" y="12747"/>
                  </a:cubicBezTo>
                  <a:cubicBezTo>
                    <a:pt x="3868" y="12747"/>
                    <a:pt x="3868" y="12158"/>
                    <a:pt x="4261" y="12158"/>
                  </a:cubicBezTo>
                  <a:cubicBezTo>
                    <a:pt x="4271" y="12158"/>
                    <a:pt x="4281" y="12159"/>
                    <a:pt x="4291" y="12160"/>
                  </a:cubicBezTo>
                  <a:lnTo>
                    <a:pt x="9414" y="12160"/>
                  </a:lnTo>
                  <a:cubicBezTo>
                    <a:pt x="9433" y="12157"/>
                    <a:pt x="9452" y="12155"/>
                    <a:pt x="9470" y="12155"/>
                  </a:cubicBezTo>
                  <a:close/>
                  <a:moveTo>
                    <a:pt x="14074" y="8148"/>
                  </a:moveTo>
                  <a:lnTo>
                    <a:pt x="14074" y="10400"/>
                  </a:lnTo>
                  <a:lnTo>
                    <a:pt x="14012" y="10431"/>
                  </a:lnTo>
                  <a:lnTo>
                    <a:pt x="11481" y="12931"/>
                  </a:lnTo>
                  <a:lnTo>
                    <a:pt x="10339" y="12931"/>
                  </a:lnTo>
                  <a:lnTo>
                    <a:pt x="10339" y="11326"/>
                  </a:lnTo>
                  <a:cubicBezTo>
                    <a:pt x="10370" y="11326"/>
                    <a:pt x="10401" y="11295"/>
                    <a:pt x="10401" y="11295"/>
                  </a:cubicBezTo>
                  <a:lnTo>
                    <a:pt x="13549" y="8148"/>
                  </a:lnTo>
                  <a:close/>
                  <a:moveTo>
                    <a:pt x="14012" y="13363"/>
                  </a:moveTo>
                  <a:lnTo>
                    <a:pt x="14012" y="13425"/>
                  </a:lnTo>
                  <a:cubicBezTo>
                    <a:pt x="14012" y="13795"/>
                    <a:pt x="13734" y="14073"/>
                    <a:pt x="13395" y="14073"/>
                  </a:cubicBezTo>
                  <a:lnTo>
                    <a:pt x="10957" y="14073"/>
                  </a:lnTo>
                  <a:cubicBezTo>
                    <a:pt x="10586" y="14073"/>
                    <a:pt x="10309" y="13795"/>
                    <a:pt x="10309" y="13425"/>
                  </a:cubicBezTo>
                  <a:lnTo>
                    <a:pt x="10309" y="13363"/>
                  </a:lnTo>
                  <a:close/>
                  <a:moveTo>
                    <a:pt x="1143" y="0"/>
                  </a:moveTo>
                  <a:cubicBezTo>
                    <a:pt x="495" y="0"/>
                    <a:pt x="1" y="525"/>
                    <a:pt x="1" y="1173"/>
                  </a:cubicBezTo>
                  <a:lnTo>
                    <a:pt x="1" y="8981"/>
                  </a:lnTo>
                  <a:cubicBezTo>
                    <a:pt x="1" y="9629"/>
                    <a:pt x="495" y="10154"/>
                    <a:pt x="1143" y="10154"/>
                  </a:cubicBezTo>
                  <a:lnTo>
                    <a:pt x="5463" y="10154"/>
                  </a:lnTo>
                  <a:lnTo>
                    <a:pt x="5463" y="11697"/>
                  </a:lnTo>
                  <a:lnTo>
                    <a:pt x="4291" y="11697"/>
                  </a:lnTo>
                  <a:cubicBezTo>
                    <a:pt x="4271" y="11695"/>
                    <a:pt x="4252" y="11695"/>
                    <a:pt x="4233" y="11695"/>
                  </a:cubicBezTo>
                  <a:cubicBezTo>
                    <a:pt x="3300" y="11695"/>
                    <a:pt x="3291" y="13120"/>
                    <a:pt x="4206" y="13120"/>
                  </a:cubicBezTo>
                  <a:cubicBezTo>
                    <a:pt x="4233" y="13120"/>
                    <a:pt x="4261" y="13119"/>
                    <a:pt x="4291" y="13116"/>
                  </a:cubicBezTo>
                  <a:lnTo>
                    <a:pt x="9444" y="13116"/>
                  </a:lnTo>
                  <a:cubicBezTo>
                    <a:pt x="9599" y="13116"/>
                    <a:pt x="9753" y="13085"/>
                    <a:pt x="9877" y="12993"/>
                  </a:cubicBezTo>
                  <a:lnTo>
                    <a:pt x="9877" y="13394"/>
                  </a:lnTo>
                  <a:cubicBezTo>
                    <a:pt x="9877" y="13980"/>
                    <a:pt x="10370" y="14474"/>
                    <a:pt x="10957" y="14474"/>
                  </a:cubicBezTo>
                  <a:lnTo>
                    <a:pt x="13395" y="14474"/>
                  </a:lnTo>
                  <a:cubicBezTo>
                    <a:pt x="13981" y="14474"/>
                    <a:pt x="14444" y="13980"/>
                    <a:pt x="14444" y="13394"/>
                  </a:cubicBezTo>
                  <a:lnTo>
                    <a:pt x="14444" y="12622"/>
                  </a:lnTo>
                  <a:cubicBezTo>
                    <a:pt x="14444" y="12484"/>
                    <a:pt x="14344" y="12414"/>
                    <a:pt x="14244" y="12414"/>
                  </a:cubicBezTo>
                  <a:cubicBezTo>
                    <a:pt x="14143" y="12414"/>
                    <a:pt x="14043" y="12484"/>
                    <a:pt x="14043" y="12622"/>
                  </a:cubicBezTo>
                  <a:lnTo>
                    <a:pt x="14043" y="12931"/>
                  </a:lnTo>
                  <a:lnTo>
                    <a:pt x="12068" y="12931"/>
                  </a:lnTo>
                  <a:lnTo>
                    <a:pt x="14012" y="10956"/>
                  </a:lnTo>
                  <a:lnTo>
                    <a:pt x="14012" y="11419"/>
                  </a:lnTo>
                  <a:cubicBezTo>
                    <a:pt x="14012" y="11542"/>
                    <a:pt x="14105" y="11635"/>
                    <a:pt x="14228" y="11635"/>
                  </a:cubicBezTo>
                  <a:cubicBezTo>
                    <a:pt x="14352" y="11635"/>
                    <a:pt x="14444" y="11542"/>
                    <a:pt x="14444" y="11419"/>
                  </a:cubicBezTo>
                  <a:lnTo>
                    <a:pt x="14444" y="7870"/>
                  </a:lnTo>
                  <a:cubicBezTo>
                    <a:pt x="14444" y="7438"/>
                    <a:pt x="14166" y="7036"/>
                    <a:pt x="13765" y="6882"/>
                  </a:cubicBezTo>
                  <a:lnTo>
                    <a:pt x="13765" y="1173"/>
                  </a:lnTo>
                  <a:cubicBezTo>
                    <a:pt x="13765" y="525"/>
                    <a:pt x="13241" y="0"/>
                    <a:pt x="12592" y="0"/>
                  </a:cubicBezTo>
                  <a:lnTo>
                    <a:pt x="3457" y="0"/>
                  </a:lnTo>
                  <a:cubicBezTo>
                    <a:pt x="3149" y="0"/>
                    <a:pt x="3149" y="432"/>
                    <a:pt x="3457" y="432"/>
                  </a:cubicBezTo>
                  <a:lnTo>
                    <a:pt x="4537" y="432"/>
                  </a:lnTo>
                  <a:lnTo>
                    <a:pt x="402" y="4568"/>
                  </a:lnTo>
                  <a:lnTo>
                    <a:pt x="402" y="1173"/>
                  </a:lnTo>
                  <a:cubicBezTo>
                    <a:pt x="402" y="741"/>
                    <a:pt x="711" y="401"/>
                    <a:pt x="1143" y="401"/>
                  </a:cubicBezTo>
                  <a:lnTo>
                    <a:pt x="2038" y="401"/>
                  </a:lnTo>
                  <a:cubicBezTo>
                    <a:pt x="2254" y="339"/>
                    <a:pt x="2254" y="62"/>
                    <a:pt x="2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4" name="Google Shape;12614;p23"/>
            <p:cNvSpPr/>
            <p:nvPr/>
          </p:nvSpPr>
          <p:spPr>
            <a:xfrm>
              <a:off x="7278550" y="2241000"/>
              <a:ext cx="23175" cy="10825"/>
            </a:xfrm>
            <a:custGeom>
              <a:avLst/>
              <a:gdLst/>
              <a:ahLst/>
              <a:cxnLst/>
              <a:rect l="l" t="t" r="r" b="b"/>
              <a:pathLst>
                <a:path w="927" h="433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cubicBezTo>
                    <a:pt x="0" y="340"/>
                    <a:pt x="93" y="433"/>
                    <a:pt x="216" y="433"/>
                  </a:cubicBezTo>
                  <a:lnTo>
                    <a:pt x="741" y="433"/>
                  </a:lnTo>
                  <a:cubicBezTo>
                    <a:pt x="834" y="433"/>
                    <a:pt x="926" y="340"/>
                    <a:pt x="926" y="217"/>
                  </a:cubicBezTo>
                  <a:cubicBezTo>
                    <a:pt x="926" y="93"/>
                    <a:pt x="834" y="1"/>
                    <a:pt x="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15" name="Google Shape;12615;p23"/>
          <p:cNvGrpSpPr/>
          <p:nvPr/>
        </p:nvGrpSpPr>
        <p:grpSpPr>
          <a:xfrm>
            <a:off x="1074163" y="3975874"/>
            <a:ext cx="362650" cy="361875"/>
            <a:chOff x="4755600" y="1904625"/>
            <a:chExt cx="362650" cy="361875"/>
          </a:xfrm>
        </p:grpSpPr>
        <p:sp>
          <p:nvSpPr>
            <p:cNvPr id="12616" name="Google Shape;12616;p23"/>
            <p:cNvSpPr/>
            <p:nvPr/>
          </p:nvSpPr>
          <p:spPr>
            <a:xfrm>
              <a:off x="4847400" y="1904625"/>
              <a:ext cx="177475" cy="148150"/>
            </a:xfrm>
            <a:custGeom>
              <a:avLst/>
              <a:gdLst/>
              <a:ahLst/>
              <a:cxnLst/>
              <a:rect l="l" t="t" r="r" b="b"/>
              <a:pathLst>
                <a:path w="7099" h="5926" extrusionOk="0">
                  <a:moveTo>
                    <a:pt x="5834" y="432"/>
                  </a:moveTo>
                  <a:cubicBezTo>
                    <a:pt x="6296" y="432"/>
                    <a:pt x="6698" y="802"/>
                    <a:pt x="6698" y="1265"/>
                  </a:cubicBezTo>
                  <a:lnTo>
                    <a:pt x="6698" y="1512"/>
                  </a:lnTo>
                  <a:lnTo>
                    <a:pt x="6235" y="1512"/>
                  </a:lnTo>
                  <a:cubicBezTo>
                    <a:pt x="5957" y="1512"/>
                    <a:pt x="5957" y="1913"/>
                    <a:pt x="6235" y="1913"/>
                  </a:cubicBezTo>
                  <a:lnTo>
                    <a:pt x="6698" y="1913"/>
                  </a:lnTo>
                  <a:lnTo>
                    <a:pt x="6698" y="4629"/>
                  </a:lnTo>
                  <a:cubicBezTo>
                    <a:pt x="6698" y="5092"/>
                    <a:pt x="6296" y="5463"/>
                    <a:pt x="5834" y="5463"/>
                  </a:cubicBezTo>
                  <a:lnTo>
                    <a:pt x="1297" y="5463"/>
                  </a:lnTo>
                  <a:cubicBezTo>
                    <a:pt x="834" y="5463"/>
                    <a:pt x="464" y="5092"/>
                    <a:pt x="464" y="4629"/>
                  </a:cubicBezTo>
                  <a:lnTo>
                    <a:pt x="464" y="1944"/>
                  </a:lnTo>
                  <a:lnTo>
                    <a:pt x="5124" y="1944"/>
                  </a:lnTo>
                  <a:cubicBezTo>
                    <a:pt x="5401" y="1913"/>
                    <a:pt x="5401" y="1512"/>
                    <a:pt x="5124" y="1512"/>
                  </a:cubicBezTo>
                  <a:lnTo>
                    <a:pt x="464" y="1512"/>
                  </a:lnTo>
                  <a:lnTo>
                    <a:pt x="464" y="1265"/>
                  </a:lnTo>
                  <a:cubicBezTo>
                    <a:pt x="464" y="802"/>
                    <a:pt x="834" y="432"/>
                    <a:pt x="1297" y="432"/>
                  </a:cubicBezTo>
                  <a:close/>
                  <a:moveTo>
                    <a:pt x="1297" y="0"/>
                  </a:moveTo>
                  <a:cubicBezTo>
                    <a:pt x="587" y="0"/>
                    <a:pt x="1" y="556"/>
                    <a:pt x="32" y="1265"/>
                  </a:cubicBezTo>
                  <a:lnTo>
                    <a:pt x="32" y="4629"/>
                  </a:lnTo>
                  <a:cubicBezTo>
                    <a:pt x="32" y="5339"/>
                    <a:pt x="587" y="5895"/>
                    <a:pt x="1297" y="5895"/>
                  </a:cubicBezTo>
                  <a:lnTo>
                    <a:pt x="1297" y="5925"/>
                  </a:lnTo>
                  <a:lnTo>
                    <a:pt x="5834" y="5925"/>
                  </a:lnTo>
                  <a:cubicBezTo>
                    <a:pt x="6543" y="5925"/>
                    <a:pt x="7099" y="5339"/>
                    <a:pt x="7099" y="4629"/>
                  </a:cubicBezTo>
                  <a:lnTo>
                    <a:pt x="7099" y="1265"/>
                  </a:lnTo>
                  <a:cubicBezTo>
                    <a:pt x="7099" y="556"/>
                    <a:pt x="6543" y="0"/>
                    <a:pt x="5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7" name="Google Shape;12617;p23"/>
            <p:cNvSpPr/>
            <p:nvPr/>
          </p:nvSpPr>
          <p:spPr>
            <a:xfrm>
              <a:off x="4871325" y="19239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87" y="433"/>
                    <a:pt x="587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8" name="Google Shape;12618;p23"/>
            <p:cNvSpPr/>
            <p:nvPr/>
          </p:nvSpPr>
          <p:spPr>
            <a:xfrm>
              <a:off x="4889075" y="1923900"/>
              <a:ext cx="13125" cy="10825"/>
            </a:xfrm>
            <a:custGeom>
              <a:avLst/>
              <a:gdLst/>
              <a:ahLst/>
              <a:cxnLst/>
              <a:rect l="l" t="t" r="r" b="b"/>
              <a:pathLst>
                <a:path w="525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25" y="402"/>
                    <a:pt x="525" y="3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9" name="Google Shape;12619;p23"/>
            <p:cNvSpPr/>
            <p:nvPr/>
          </p:nvSpPr>
          <p:spPr>
            <a:xfrm>
              <a:off x="4906825" y="19239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56" y="433"/>
                    <a:pt x="556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0" name="Google Shape;12620;p23"/>
            <p:cNvSpPr/>
            <p:nvPr/>
          </p:nvSpPr>
          <p:spPr>
            <a:xfrm>
              <a:off x="4755600" y="2177750"/>
              <a:ext cx="106500" cy="88750"/>
            </a:xfrm>
            <a:custGeom>
              <a:avLst/>
              <a:gdLst/>
              <a:ahLst/>
              <a:cxnLst/>
              <a:rect l="l" t="t" r="r" b="b"/>
              <a:pathLst>
                <a:path w="4260" h="3550" extrusionOk="0">
                  <a:moveTo>
                    <a:pt x="3395" y="432"/>
                  </a:moveTo>
                  <a:cubicBezTo>
                    <a:pt x="3611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32" y="864"/>
                  </a:lnTo>
                  <a:lnTo>
                    <a:pt x="432" y="833"/>
                  </a:lnTo>
                  <a:cubicBezTo>
                    <a:pt x="432" y="617"/>
                    <a:pt x="617" y="432"/>
                    <a:pt x="833" y="432"/>
                  </a:cubicBezTo>
                  <a:close/>
                  <a:moveTo>
                    <a:pt x="833" y="0"/>
                  </a:moveTo>
                  <a:cubicBezTo>
                    <a:pt x="370" y="0"/>
                    <a:pt x="0" y="370"/>
                    <a:pt x="0" y="833"/>
                  </a:cubicBezTo>
                  <a:lnTo>
                    <a:pt x="0" y="2716"/>
                  </a:lnTo>
                  <a:cubicBezTo>
                    <a:pt x="0" y="3179"/>
                    <a:pt x="370" y="3549"/>
                    <a:pt x="833" y="3549"/>
                  </a:cubicBezTo>
                  <a:lnTo>
                    <a:pt x="3395" y="3549"/>
                  </a:lnTo>
                  <a:cubicBezTo>
                    <a:pt x="3858" y="3549"/>
                    <a:pt x="4228" y="3179"/>
                    <a:pt x="4228" y="2716"/>
                  </a:cubicBezTo>
                  <a:cubicBezTo>
                    <a:pt x="4228" y="2577"/>
                    <a:pt x="4120" y="2508"/>
                    <a:pt x="4012" y="2508"/>
                  </a:cubicBezTo>
                  <a:cubicBezTo>
                    <a:pt x="3904" y="2508"/>
                    <a:pt x="3796" y="2577"/>
                    <a:pt x="3796" y="2716"/>
                  </a:cubicBezTo>
                  <a:cubicBezTo>
                    <a:pt x="3796" y="2932"/>
                    <a:pt x="3611" y="3117"/>
                    <a:pt x="3426" y="3117"/>
                  </a:cubicBezTo>
                  <a:lnTo>
                    <a:pt x="833" y="3117"/>
                  </a:lnTo>
                  <a:cubicBezTo>
                    <a:pt x="617" y="3117"/>
                    <a:pt x="463" y="2932"/>
                    <a:pt x="463" y="2716"/>
                  </a:cubicBezTo>
                  <a:lnTo>
                    <a:pt x="463" y="1265"/>
                  </a:lnTo>
                  <a:lnTo>
                    <a:pt x="3827" y="1265"/>
                  </a:lnTo>
                  <a:lnTo>
                    <a:pt x="3827" y="1728"/>
                  </a:lnTo>
                  <a:cubicBezTo>
                    <a:pt x="3827" y="1867"/>
                    <a:pt x="3935" y="1937"/>
                    <a:pt x="4043" y="1937"/>
                  </a:cubicBezTo>
                  <a:cubicBezTo>
                    <a:pt x="4151" y="1937"/>
                    <a:pt x="4259" y="1867"/>
                    <a:pt x="4259" y="1728"/>
                  </a:cubicBezTo>
                  <a:lnTo>
                    <a:pt x="4259" y="833"/>
                  </a:lnTo>
                  <a:cubicBezTo>
                    <a:pt x="4259" y="370"/>
                    <a:pt x="3889" y="0"/>
                    <a:pt x="34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1" name="Google Shape;12621;p23"/>
            <p:cNvSpPr/>
            <p:nvPr/>
          </p:nvSpPr>
          <p:spPr>
            <a:xfrm>
              <a:off x="4883675" y="2177750"/>
              <a:ext cx="106500" cy="88750"/>
            </a:xfrm>
            <a:custGeom>
              <a:avLst/>
              <a:gdLst/>
              <a:ahLst/>
              <a:cxnLst/>
              <a:rect l="l" t="t" r="r" b="b"/>
              <a:pathLst>
                <a:path w="4260" h="3550" extrusionOk="0">
                  <a:moveTo>
                    <a:pt x="3395" y="432"/>
                  </a:moveTo>
                  <a:cubicBezTo>
                    <a:pt x="3611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32" y="864"/>
                  </a:lnTo>
                  <a:lnTo>
                    <a:pt x="432" y="833"/>
                  </a:lnTo>
                  <a:cubicBezTo>
                    <a:pt x="432" y="617"/>
                    <a:pt x="617" y="432"/>
                    <a:pt x="833" y="432"/>
                  </a:cubicBezTo>
                  <a:close/>
                  <a:moveTo>
                    <a:pt x="833" y="0"/>
                  </a:moveTo>
                  <a:cubicBezTo>
                    <a:pt x="371" y="0"/>
                    <a:pt x="0" y="370"/>
                    <a:pt x="0" y="833"/>
                  </a:cubicBezTo>
                  <a:lnTo>
                    <a:pt x="0" y="2716"/>
                  </a:lnTo>
                  <a:cubicBezTo>
                    <a:pt x="0" y="3179"/>
                    <a:pt x="371" y="3549"/>
                    <a:pt x="833" y="3549"/>
                  </a:cubicBezTo>
                  <a:lnTo>
                    <a:pt x="1173" y="3549"/>
                  </a:lnTo>
                  <a:cubicBezTo>
                    <a:pt x="1420" y="3487"/>
                    <a:pt x="1451" y="3117"/>
                    <a:pt x="1173" y="3117"/>
                  </a:cubicBezTo>
                  <a:lnTo>
                    <a:pt x="833" y="3117"/>
                  </a:lnTo>
                  <a:cubicBezTo>
                    <a:pt x="617" y="3117"/>
                    <a:pt x="463" y="2963"/>
                    <a:pt x="463" y="2747"/>
                  </a:cubicBezTo>
                  <a:lnTo>
                    <a:pt x="463" y="1265"/>
                  </a:lnTo>
                  <a:lnTo>
                    <a:pt x="3827" y="1265"/>
                  </a:lnTo>
                  <a:lnTo>
                    <a:pt x="3827" y="2716"/>
                  </a:lnTo>
                  <a:cubicBezTo>
                    <a:pt x="3827" y="2932"/>
                    <a:pt x="3642" y="3117"/>
                    <a:pt x="3426" y="3117"/>
                  </a:cubicBezTo>
                  <a:lnTo>
                    <a:pt x="2284" y="3117"/>
                  </a:lnTo>
                  <a:cubicBezTo>
                    <a:pt x="2037" y="3148"/>
                    <a:pt x="2037" y="3487"/>
                    <a:pt x="2284" y="3518"/>
                  </a:cubicBezTo>
                  <a:lnTo>
                    <a:pt x="3426" y="3518"/>
                  </a:lnTo>
                  <a:cubicBezTo>
                    <a:pt x="3889" y="3518"/>
                    <a:pt x="4259" y="3148"/>
                    <a:pt x="4259" y="2716"/>
                  </a:cubicBezTo>
                  <a:lnTo>
                    <a:pt x="4259" y="833"/>
                  </a:lnTo>
                  <a:cubicBezTo>
                    <a:pt x="4259" y="370"/>
                    <a:pt x="3889" y="0"/>
                    <a:pt x="34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2" name="Google Shape;12622;p23"/>
            <p:cNvSpPr/>
            <p:nvPr/>
          </p:nvSpPr>
          <p:spPr>
            <a:xfrm>
              <a:off x="5012525" y="2177750"/>
              <a:ext cx="105725" cy="88750"/>
            </a:xfrm>
            <a:custGeom>
              <a:avLst/>
              <a:gdLst/>
              <a:ahLst/>
              <a:cxnLst/>
              <a:rect l="l" t="t" r="r" b="b"/>
              <a:pathLst>
                <a:path w="4229" h="3550" extrusionOk="0">
                  <a:moveTo>
                    <a:pt x="3364" y="432"/>
                  </a:moveTo>
                  <a:cubicBezTo>
                    <a:pt x="3580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01" y="864"/>
                  </a:lnTo>
                  <a:lnTo>
                    <a:pt x="401" y="833"/>
                  </a:lnTo>
                  <a:cubicBezTo>
                    <a:pt x="401" y="617"/>
                    <a:pt x="586" y="432"/>
                    <a:pt x="803" y="432"/>
                  </a:cubicBezTo>
                  <a:close/>
                  <a:moveTo>
                    <a:pt x="803" y="0"/>
                  </a:moveTo>
                  <a:cubicBezTo>
                    <a:pt x="370" y="0"/>
                    <a:pt x="0" y="370"/>
                    <a:pt x="0" y="833"/>
                  </a:cubicBezTo>
                  <a:lnTo>
                    <a:pt x="0" y="1728"/>
                  </a:lnTo>
                  <a:cubicBezTo>
                    <a:pt x="0" y="1867"/>
                    <a:pt x="100" y="1937"/>
                    <a:pt x="201" y="1937"/>
                  </a:cubicBezTo>
                  <a:cubicBezTo>
                    <a:pt x="301" y="1937"/>
                    <a:pt x="401" y="1867"/>
                    <a:pt x="401" y="1728"/>
                  </a:cubicBezTo>
                  <a:lnTo>
                    <a:pt x="401" y="1265"/>
                  </a:lnTo>
                  <a:lnTo>
                    <a:pt x="3765" y="1265"/>
                  </a:lnTo>
                  <a:lnTo>
                    <a:pt x="3765" y="2716"/>
                  </a:lnTo>
                  <a:cubicBezTo>
                    <a:pt x="3765" y="2932"/>
                    <a:pt x="3611" y="3117"/>
                    <a:pt x="3395" y="3117"/>
                  </a:cubicBezTo>
                  <a:lnTo>
                    <a:pt x="833" y="3117"/>
                  </a:lnTo>
                  <a:cubicBezTo>
                    <a:pt x="617" y="3117"/>
                    <a:pt x="432" y="2932"/>
                    <a:pt x="432" y="2716"/>
                  </a:cubicBezTo>
                  <a:cubicBezTo>
                    <a:pt x="432" y="2577"/>
                    <a:pt x="324" y="2508"/>
                    <a:pt x="216" y="2508"/>
                  </a:cubicBezTo>
                  <a:cubicBezTo>
                    <a:pt x="108" y="2508"/>
                    <a:pt x="0" y="2577"/>
                    <a:pt x="0" y="2716"/>
                  </a:cubicBezTo>
                  <a:cubicBezTo>
                    <a:pt x="0" y="3179"/>
                    <a:pt x="370" y="3549"/>
                    <a:pt x="833" y="3549"/>
                  </a:cubicBezTo>
                  <a:lnTo>
                    <a:pt x="3395" y="3549"/>
                  </a:lnTo>
                  <a:cubicBezTo>
                    <a:pt x="3858" y="3549"/>
                    <a:pt x="4228" y="3179"/>
                    <a:pt x="4228" y="2716"/>
                  </a:cubicBezTo>
                  <a:lnTo>
                    <a:pt x="4228" y="833"/>
                  </a:lnTo>
                  <a:cubicBezTo>
                    <a:pt x="4228" y="370"/>
                    <a:pt x="3858" y="0"/>
                    <a:pt x="3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3" name="Google Shape;12623;p23"/>
            <p:cNvSpPr/>
            <p:nvPr/>
          </p:nvSpPr>
          <p:spPr>
            <a:xfrm>
              <a:off x="4805750" y="2068375"/>
              <a:ext cx="261575" cy="87025"/>
            </a:xfrm>
            <a:custGeom>
              <a:avLst/>
              <a:gdLst/>
              <a:ahLst/>
              <a:cxnLst/>
              <a:rect l="l" t="t" r="r" b="b"/>
              <a:pathLst>
                <a:path w="10463" h="3481" extrusionOk="0">
                  <a:moveTo>
                    <a:pt x="5247" y="0"/>
                  </a:moveTo>
                  <a:cubicBezTo>
                    <a:pt x="5139" y="0"/>
                    <a:pt x="5031" y="70"/>
                    <a:pt x="5031" y="209"/>
                  </a:cubicBezTo>
                  <a:lnTo>
                    <a:pt x="5031" y="1443"/>
                  </a:lnTo>
                  <a:lnTo>
                    <a:pt x="864" y="1443"/>
                  </a:lnTo>
                  <a:cubicBezTo>
                    <a:pt x="370" y="1443"/>
                    <a:pt x="0" y="1814"/>
                    <a:pt x="0" y="2307"/>
                  </a:cubicBezTo>
                  <a:lnTo>
                    <a:pt x="0" y="3264"/>
                  </a:lnTo>
                  <a:cubicBezTo>
                    <a:pt x="0" y="3357"/>
                    <a:pt x="93" y="3480"/>
                    <a:pt x="216" y="3480"/>
                  </a:cubicBezTo>
                  <a:cubicBezTo>
                    <a:pt x="340" y="3480"/>
                    <a:pt x="432" y="3388"/>
                    <a:pt x="432" y="3264"/>
                  </a:cubicBezTo>
                  <a:lnTo>
                    <a:pt x="432" y="2307"/>
                  </a:lnTo>
                  <a:cubicBezTo>
                    <a:pt x="432" y="2060"/>
                    <a:pt x="617" y="1875"/>
                    <a:pt x="864" y="1875"/>
                  </a:cubicBezTo>
                  <a:lnTo>
                    <a:pt x="5031" y="1875"/>
                  </a:lnTo>
                  <a:lnTo>
                    <a:pt x="5031" y="3264"/>
                  </a:lnTo>
                  <a:cubicBezTo>
                    <a:pt x="5031" y="3403"/>
                    <a:pt x="5139" y="3472"/>
                    <a:pt x="5247" y="3472"/>
                  </a:cubicBezTo>
                  <a:cubicBezTo>
                    <a:pt x="5355" y="3472"/>
                    <a:pt x="5463" y="3403"/>
                    <a:pt x="5463" y="3264"/>
                  </a:cubicBezTo>
                  <a:lnTo>
                    <a:pt x="5463" y="1875"/>
                  </a:lnTo>
                  <a:lnTo>
                    <a:pt x="9629" y="1875"/>
                  </a:lnTo>
                  <a:cubicBezTo>
                    <a:pt x="9845" y="1875"/>
                    <a:pt x="10061" y="2060"/>
                    <a:pt x="10061" y="2307"/>
                  </a:cubicBezTo>
                  <a:lnTo>
                    <a:pt x="10061" y="3264"/>
                  </a:lnTo>
                  <a:cubicBezTo>
                    <a:pt x="10061" y="3403"/>
                    <a:pt x="10161" y="3472"/>
                    <a:pt x="10262" y="3472"/>
                  </a:cubicBezTo>
                  <a:cubicBezTo>
                    <a:pt x="10362" y="3472"/>
                    <a:pt x="10462" y="3403"/>
                    <a:pt x="10462" y="3264"/>
                  </a:cubicBezTo>
                  <a:lnTo>
                    <a:pt x="10462" y="2307"/>
                  </a:lnTo>
                  <a:cubicBezTo>
                    <a:pt x="10462" y="1814"/>
                    <a:pt x="10092" y="1443"/>
                    <a:pt x="9629" y="1443"/>
                  </a:cubicBezTo>
                  <a:lnTo>
                    <a:pt x="5463" y="1443"/>
                  </a:lnTo>
                  <a:lnTo>
                    <a:pt x="5463" y="209"/>
                  </a:lnTo>
                  <a:cubicBezTo>
                    <a:pt x="5463" y="70"/>
                    <a:pt x="5355" y="0"/>
                    <a:pt x="52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24" name="Google Shape;12624;p23"/>
          <p:cNvGrpSpPr/>
          <p:nvPr/>
        </p:nvGrpSpPr>
        <p:grpSpPr>
          <a:xfrm>
            <a:off x="3974963" y="3975636"/>
            <a:ext cx="363400" cy="362350"/>
            <a:chOff x="2499600" y="1904400"/>
            <a:chExt cx="363400" cy="362350"/>
          </a:xfrm>
        </p:grpSpPr>
        <p:sp>
          <p:nvSpPr>
            <p:cNvPr id="12625" name="Google Shape;12625;p23"/>
            <p:cNvSpPr/>
            <p:nvPr/>
          </p:nvSpPr>
          <p:spPr>
            <a:xfrm>
              <a:off x="2499600" y="1904400"/>
              <a:ext cx="316350" cy="362350"/>
            </a:xfrm>
            <a:custGeom>
              <a:avLst/>
              <a:gdLst/>
              <a:ahLst/>
              <a:cxnLst/>
              <a:rect l="l" t="t" r="r" b="b"/>
              <a:pathLst>
                <a:path w="12654" h="14494" extrusionOk="0">
                  <a:moveTo>
                    <a:pt x="11110" y="4546"/>
                  </a:moveTo>
                  <a:cubicBezTo>
                    <a:pt x="12067" y="4546"/>
                    <a:pt x="12067" y="5996"/>
                    <a:pt x="11110" y="5996"/>
                  </a:cubicBezTo>
                  <a:lnTo>
                    <a:pt x="11079" y="5996"/>
                  </a:lnTo>
                  <a:lnTo>
                    <a:pt x="11079" y="4546"/>
                  </a:lnTo>
                  <a:close/>
                  <a:moveTo>
                    <a:pt x="1212" y="3371"/>
                  </a:moveTo>
                  <a:cubicBezTo>
                    <a:pt x="1229" y="3371"/>
                    <a:pt x="1247" y="3372"/>
                    <a:pt x="1265" y="3373"/>
                  </a:cubicBezTo>
                  <a:lnTo>
                    <a:pt x="1265" y="7107"/>
                  </a:lnTo>
                  <a:cubicBezTo>
                    <a:pt x="741" y="7015"/>
                    <a:pt x="401" y="6737"/>
                    <a:pt x="401" y="6336"/>
                  </a:cubicBezTo>
                  <a:lnTo>
                    <a:pt x="401" y="6305"/>
                  </a:lnTo>
                  <a:lnTo>
                    <a:pt x="401" y="4175"/>
                  </a:lnTo>
                  <a:cubicBezTo>
                    <a:pt x="431" y="3730"/>
                    <a:pt x="774" y="3371"/>
                    <a:pt x="1212" y="3371"/>
                  </a:cubicBezTo>
                  <a:close/>
                  <a:moveTo>
                    <a:pt x="2222" y="3373"/>
                  </a:moveTo>
                  <a:lnTo>
                    <a:pt x="2222" y="7107"/>
                  </a:lnTo>
                  <a:lnTo>
                    <a:pt x="1697" y="7107"/>
                  </a:lnTo>
                  <a:lnTo>
                    <a:pt x="1697" y="3373"/>
                  </a:lnTo>
                  <a:close/>
                  <a:moveTo>
                    <a:pt x="4043" y="3373"/>
                  </a:moveTo>
                  <a:lnTo>
                    <a:pt x="4043" y="7107"/>
                  </a:lnTo>
                  <a:lnTo>
                    <a:pt x="2623" y="7107"/>
                  </a:lnTo>
                  <a:lnTo>
                    <a:pt x="2623" y="3373"/>
                  </a:lnTo>
                  <a:close/>
                  <a:moveTo>
                    <a:pt x="8857" y="1182"/>
                  </a:moveTo>
                  <a:lnTo>
                    <a:pt x="8857" y="9360"/>
                  </a:lnTo>
                  <a:lnTo>
                    <a:pt x="4475" y="7169"/>
                  </a:lnTo>
                  <a:lnTo>
                    <a:pt x="4475" y="3342"/>
                  </a:lnTo>
                  <a:lnTo>
                    <a:pt x="8857" y="1182"/>
                  </a:lnTo>
                  <a:close/>
                  <a:moveTo>
                    <a:pt x="10444" y="1"/>
                  </a:moveTo>
                  <a:cubicBezTo>
                    <a:pt x="10348" y="1"/>
                    <a:pt x="10249" y="23"/>
                    <a:pt x="10154" y="71"/>
                  </a:cubicBezTo>
                  <a:lnTo>
                    <a:pt x="4321" y="2941"/>
                  </a:lnTo>
                  <a:lnTo>
                    <a:pt x="1234" y="2941"/>
                  </a:lnTo>
                  <a:cubicBezTo>
                    <a:pt x="556" y="2941"/>
                    <a:pt x="0" y="3496"/>
                    <a:pt x="0" y="4175"/>
                  </a:cubicBezTo>
                  <a:lnTo>
                    <a:pt x="0" y="6305"/>
                  </a:lnTo>
                  <a:cubicBezTo>
                    <a:pt x="0" y="6644"/>
                    <a:pt x="154" y="6984"/>
                    <a:pt x="432" y="7200"/>
                  </a:cubicBezTo>
                  <a:cubicBezTo>
                    <a:pt x="710" y="7416"/>
                    <a:pt x="1080" y="7539"/>
                    <a:pt x="1481" y="7539"/>
                  </a:cubicBezTo>
                  <a:lnTo>
                    <a:pt x="2222" y="7539"/>
                  </a:lnTo>
                  <a:lnTo>
                    <a:pt x="1420" y="9916"/>
                  </a:lnTo>
                  <a:cubicBezTo>
                    <a:pt x="1420" y="10058"/>
                    <a:pt x="1540" y="10147"/>
                    <a:pt x="1649" y="10147"/>
                  </a:cubicBezTo>
                  <a:cubicBezTo>
                    <a:pt x="1705" y="10147"/>
                    <a:pt x="1758" y="10123"/>
                    <a:pt x="1790" y="10070"/>
                  </a:cubicBezTo>
                  <a:lnTo>
                    <a:pt x="2654" y="7539"/>
                  </a:lnTo>
                  <a:lnTo>
                    <a:pt x="4043" y="7539"/>
                  </a:lnTo>
                  <a:lnTo>
                    <a:pt x="4043" y="13187"/>
                  </a:lnTo>
                  <a:cubicBezTo>
                    <a:pt x="4043" y="13717"/>
                    <a:pt x="3606" y="14073"/>
                    <a:pt x="3152" y="14073"/>
                  </a:cubicBezTo>
                  <a:cubicBezTo>
                    <a:pt x="2945" y="14073"/>
                    <a:pt x="2735" y="13999"/>
                    <a:pt x="2562" y="13835"/>
                  </a:cubicBezTo>
                  <a:lnTo>
                    <a:pt x="1451" y="12817"/>
                  </a:lnTo>
                  <a:cubicBezTo>
                    <a:pt x="1204" y="12601"/>
                    <a:pt x="1111" y="12261"/>
                    <a:pt x="1173" y="11953"/>
                  </a:cubicBezTo>
                  <a:lnTo>
                    <a:pt x="1420" y="11243"/>
                  </a:lnTo>
                  <a:cubicBezTo>
                    <a:pt x="1420" y="11107"/>
                    <a:pt x="1310" y="11020"/>
                    <a:pt x="1198" y="11020"/>
                  </a:cubicBezTo>
                  <a:cubicBezTo>
                    <a:pt x="1132" y="11020"/>
                    <a:pt x="1064" y="11050"/>
                    <a:pt x="1018" y="11119"/>
                  </a:cubicBezTo>
                  <a:lnTo>
                    <a:pt x="802" y="11829"/>
                  </a:lnTo>
                  <a:cubicBezTo>
                    <a:pt x="648" y="12292"/>
                    <a:pt x="802" y="12786"/>
                    <a:pt x="1173" y="13125"/>
                  </a:cubicBezTo>
                  <a:lnTo>
                    <a:pt x="2315" y="14144"/>
                  </a:lnTo>
                  <a:cubicBezTo>
                    <a:pt x="2576" y="14385"/>
                    <a:pt x="2885" y="14494"/>
                    <a:pt x="3187" y="14494"/>
                  </a:cubicBezTo>
                  <a:cubicBezTo>
                    <a:pt x="3852" y="14494"/>
                    <a:pt x="4485" y="13971"/>
                    <a:pt x="4506" y="13187"/>
                  </a:cubicBezTo>
                  <a:lnTo>
                    <a:pt x="4506" y="7663"/>
                  </a:lnTo>
                  <a:lnTo>
                    <a:pt x="10154" y="10440"/>
                  </a:lnTo>
                  <a:cubicBezTo>
                    <a:pt x="10250" y="10489"/>
                    <a:pt x="10350" y="10511"/>
                    <a:pt x="10446" y="10511"/>
                  </a:cubicBezTo>
                  <a:cubicBezTo>
                    <a:pt x="10782" y="10511"/>
                    <a:pt x="11079" y="10244"/>
                    <a:pt x="11079" y="9885"/>
                  </a:cubicBezTo>
                  <a:lnTo>
                    <a:pt x="11079" y="6397"/>
                  </a:lnTo>
                  <a:lnTo>
                    <a:pt x="11110" y="6397"/>
                  </a:lnTo>
                  <a:cubicBezTo>
                    <a:pt x="12653" y="6397"/>
                    <a:pt x="12653" y="4083"/>
                    <a:pt x="11110" y="4083"/>
                  </a:cubicBezTo>
                  <a:lnTo>
                    <a:pt x="11110" y="4114"/>
                  </a:lnTo>
                  <a:lnTo>
                    <a:pt x="11079" y="4114"/>
                  </a:lnTo>
                  <a:lnTo>
                    <a:pt x="11079" y="2571"/>
                  </a:lnTo>
                  <a:cubicBezTo>
                    <a:pt x="11079" y="2432"/>
                    <a:pt x="10971" y="2362"/>
                    <a:pt x="10863" y="2362"/>
                  </a:cubicBezTo>
                  <a:cubicBezTo>
                    <a:pt x="10755" y="2362"/>
                    <a:pt x="10647" y="2432"/>
                    <a:pt x="10647" y="2571"/>
                  </a:cubicBezTo>
                  <a:lnTo>
                    <a:pt x="10647" y="9885"/>
                  </a:lnTo>
                  <a:cubicBezTo>
                    <a:pt x="10647" y="10002"/>
                    <a:pt x="10558" y="10102"/>
                    <a:pt x="10447" y="10102"/>
                  </a:cubicBezTo>
                  <a:cubicBezTo>
                    <a:pt x="10412" y="10102"/>
                    <a:pt x="10376" y="10092"/>
                    <a:pt x="10339" y="10070"/>
                  </a:cubicBezTo>
                  <a:lnTo>
                    <a:pt x="9289" y="9576"/>
                  </a:lnTo>
                  <a:lnTo>
                    <a:pt x="9289" y="966"/>
                  </a:lnTo>
                  <a:lnTo>
                    <a:pt x="10339" y="441"/>
                  </a:lnTo>
                  <a:cubicBezTo>
                    <a:pt x="10371" y="428"/>
                    <a:pt x="10403" y="422"/>
                    <a:pt x="10434" y="422"/>
                  </a:cubicBezTo>
                  <a:cubicBezTo>
                    <a:pt x="10551" y="422"/>
                    <a:pt x="10647" y="511"/>
                    <a:pt x="10647" y="657"/>
                  </a:cubicBezTo>
                  <a:lnTo>
                    <a:pt x="10647" y="1336"/>
                  </a:lnTo>
                  <a:cubicBezTo>
                    <a:pt x="10647" y="1475"/>
                    <a:pt x="10755" y="1544"/>
                    <a:pt x="10863" y="1544"/>
                  </a:cubicBezTo>
                  <a:cubicBezTo>
                    <a:pt x="10971" y="1544"/>
                    <a:pt x="11079" y="1475"/>
                    <a:pt x="11079" y="1336"/>
                  </a:cubicBezTo>
                  <a:lnTo>
                    <a:pt x="11079" y="657"/>
                  </a:lnTo>
                  <a:cubicBezTo>
                    <a:pt x="11079" y="273"/>
                    <a:pt x="10780" y="1"/>
                    <a:pt x="104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6" name="Google Shape;12626;p23"/>
            <p:cNvSpPr/>
            <p:nvPr/>
          </p:nvSpPr>
          <p:spPr>
            <a:xfrm>
              <a:off x="2819000" y="2030375"/>
              <a:ext cx="44000" cy="10825"/>
            </a:xfrm>
            <a:custGeom>
              <a:avLst/>
              <a:gdLst/>
              <a:ahLst/>
              <a:cxnLst/>
              <a:rect l="l" t="t" r="r" b="b"/>
              <a:pathLst>
                <a:path w="1760" h="433" extrusionOk="0">
                  <a:moveTo>
                    <a:pt x="309" y="0"/>
                  </a:moveTo>
                  <a:cubicBezTo>
                    <a:pt x="1" y="0"/>
                    <a:pt x="1" y="433"/>
                    <a:pt x="309" y="433"/>
                  </a:cubicBezTo>
                  <a:lnTo>
                    <a:pt x="1482" y="433"/>
                  </a:lnTo>
                  <a:cubicBezTo>
                    <a:pt x="1760" y="433"/>
                    <a:pt x="1760" y="0"/>
                    <a:pt x="1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7" name="Google Shape;12627;p23"/>
            <p:cNvSpPr/>
            <p:nvPr/>
          </p:nvSpPr>
          <p:spPr>
            <a:xfrm>
              <a:off x="2802275" y="1973275"/>
              <a:ext cx="39875" cy="32500"/>
            </a:xfrm>
            <a:custGeom>
              <a:avLst/>
              <a:gdLst/>
              <a:ahLst/>
              <a:cxnLst/>
              <a:rect l="l" t="t" r="r" b="b"/>
              <a:pathLst>
                <a:path w="1595" h="1300" extrusionOk="0">
                  <a:moveTo>
                    <a:pt x="1276" y="1"/>
                  </a:moveTo>
                  <a:cubicBezTo>
                    <a:pt x="1239" y="1"/>
                    <a:pt x="1201" y="10"/>
                    <a:pt x="1164" y="32"/>
                  </a:cubicBezTo>
                  <a:lnTo>
                    <a:pt x="176" y="927"/>
                  </a:lnTo>
                  <a:cubicBezTo>
                    <a:pt x="0" y="1044"/>
                    <a:pt x="75" y="1299"/>
                    <a:pt x="267" y="1299"/>
                  </a:cubicBezTo>
                  <a:cubicBezTo>
                    <a:pt x="277" y="1299"/>
                    <a:pt x="288" y="1299"/>
                    <a:pt x="299" y="1297"/>
                  </a:cubicBezTo>
                  <a:cubicBezTo>
                    <a:pt x="361" y="1297"/>
                    <a:pt x="423" y="1266"/>
                    <a:pt x="454" y="1235"/>
                  </a:cubicBezTo>
                  <a:lnTo>
                    <a:pt x="1441" y="371"/>
                  </a:lnTo>
                  <a:cubicBezTo>
                    <a:pt x="1595" y="218"/>
                    <a:pt x="1452" y="1"/>
                    <a:pt x="12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8" name="Google Shape;12628;p23"/>
            <p:cNvSpPr/>
            <p:nvPr/>
          </p:nvSpPr>
          <p:spPr>
            <a:xfrm>
              <a:off x="2802900" y="2066575"/>
              <a:ext cx="39650" cy="32375"/>
            </a:xfrm>
            <a:custGeom>
              <a:avLst/>
              <a:gdLst/>
              <a:ahLst/>
              <a:cxnLst/>
              <a:rect l="l" t="t" r="r" b="b"/>
              <a:pathLst>
                <a:path w="1586" h="1295" extrusionOk="0">
                  <a:moveTo>
                    <a:pt x="308" y="1"/>
                  </a:moveTo>
                  <a:cubicBezTo>
                    <a:pt x="136" y="1"/>
                    <a:pt x="0" y="197"/>
                    <a:pt x="151" y="373"/>
                  </a:cubicBezTo>
                  <a:lnTo>
                    <a:pt x="1139" y="1237"/>
                  </a:lnTo>
                  <a:cubicBezTo>
                    <a:pt x="1185" y="1278"/>
                    <a:pt x="1235" y="1295"/>
                    <a:pt x="1282" y="1295"/>
                  </a:cubicBezTo>
                  <a:cubicBezTo>
                    <a:pt x="1452" y="1295"/>
                    <a:pt x="1586" y="1074"/>
                    <a:pt x="1416" y="929"/>
                  </a:cubicBezTo>
                  <a:lnTo>
                    <a:pt x="429" y="34"/>
                  </a:lnTo>
                  <a:cubicBezTo>
                    <a:pt x="389" y="11"/>
                    <a:pt x="348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29" name="Google Shape;12629;p23"/>
          <p:cNvGrpSpPr/>
          <p:nvPr/>
        </p:nvGrpSpPr>
        <p:grpSpPr>
          <a:xfrm>
            <a:off x="4790706" y="3975474"/>
            <a:ext cx="309425" cy="362675"/>
            <a:chOff x="4781825" y="4140750"/>
            <a:chExt cx="309425" cy="362675"/>
          </a:xfrm>
        </p:grpSpPr>
        <p:sp>
          <p:nvSpPr>
            <p:cNvPr id="12630" name="Google Shape;12630;p23"/>
            <p:cNvSpPr/>
            <p:nvPr/>
          </p:nvSpPr>
          <p:spPr>
            <a:xfrm>
              <a:off x="4781825" y="4208450"/>
              <a:ext cx="309425" cy="294975"/>
            </a:xfrm>
            <a:custGeom>
              <a:avLst/>
              <a:gdLst/>
              <a:ahLst/>
              <a:cxnLst/>
              <a:rect l="l" t="t" r="r" b="b"/>
              <a:pathLst>
                <a:path w="12377" h="11799" extrusionOk="0">
                  <a:moveTo>
                    <a:pt x="11666" y="432"/>
                  </a:moveTo>
                  <a:cubicBezTo>
                    <a:pt x="11851" y="432"/>
                    <a:pt x="11975" y="556"/>
                    <a:pt x="11975" y="710"/>
                  </a:cubicBezTo>
                  <a:lnTo>
                    <a:pt x="11975" y="2253"/>
                  </a:lnTo>
                  <a:lnTo>
                    <a:pt x="9043" y="2253"/>
                  </a:lnTo>
                  <a:lnTo>
                    <a:pt x="9043" y="710"/>
                  </a:lnTo>
                  <a:cubicBezTo>
                    <a:pt x="9043" y="556"/>
                    <a:pt x="9197" y="432"/>
                    <a:pt x="9352" y="432"/>
                  </a:cubicBezTo>
                  <a:close/>
                  <a:moveTo>
                    <a:pt x="710" y="0"/>
                  </a:moveTo>
                  <a:cubicBezTo>
                    <a:pt x="309" y="0"/>
                    <a:pt x="0" y="309"/>
                    <a:pt x="0" y="710"/>
                  </a:cubicBezTo>
                  <a:lnTo>
                    <a:pt x="0" y="5586"/>
                  </a:lnTo>
                  <a:cubicBezTo>
                    <a:pt x="0" y="9125"/>
                    <a:pt x="2897" y="11799"/>
                    <a:pt x="6176" y="11799"/>
                  </a:cubicBezTo>
                  <a:cubicBezTo>
                    <a:pt x="6815" y="11799"/>
                    <a:pt x="7468" y="11697"/>
                    <a:pt x="8117" y="11481"/>
                  </a:cubicBezTo>
                  <a:cubicBezTo>
                    <a:pt x="8293" y="11364"/>
                    <a:pt x="8219" y="11108"/>
                    <a:pt x="8026" y="11108"/>
                  </a:cubicBezTo>
                  <a:cubicBezTo>
                    <a:pt x="8016" y="11108"/>
                    <a:pt x="8005" y="11109"/>
                    <a:pt x="7994" y="11111"/>
                  </a:cubicBezTo>
                  <a:cubicBezTo>
                    <a:pt x="7395" y="11304"/>
                    <a:pt x="6794" y="11394"/>
                    <a:pt x="6207" y="11394"/>
                  </a:cubicBezTo>
                  <a:cubicBezTo>
                    <a:pt x="3131" y="11394"/>
                    <a:pt x="432" y="8908"/>
                    <a:pt x="432" y="5617"/>
                  </a:cubicBezTo>
                  <a:lnTo>
                    <a:pt x="432" y="2716"/>
                  </a:lnTo>
                  <a:lnTo>
                    <a:pt x="1914" y="2716"/>
                  </a:lnTo>
                  <a:cubicBezTo>
                    <a:pt x="2222" y="2716"/>
                    <a:pt x="2222" y="2284"/>
                    <a:pt x="1914" y="2284"/>
                  </a:cubicBezTo>
                  <a:lnTo>
                    <a:pt x="432" y="2284"/>
                  </a:lnTo>
                  <a:lnTo>
                    <a:pt x="432" y="741"/>
                  </a:lnTo>
                  <a:cubicBezTo>
                    <a:pt x="402" y="556"/>
                    <a:pt x="556" y="432"/>
                    <a:pt x="710" y="432"/>
                  </a:cubicBezTo>
                  <a:lnTo>
                    <a:pt x="3025" y="432"/>
                  </a:lnTo>
                  <a:cubicBezTo>
                    <a:pt x="3179" y="432"/>
                    <a:pt x="3303" y="556"/>
                    <a:pt x="3333" y="710"/>
                  </a:cubicBezTo>
                  <a:lnTo>
                    <a:pt x="3333" y="2253"/>
                  </a:lnTo>
                  <a:lnTo>
                    <a:pt x="2963" y="2253"/>
                  </a:lnTo>
                  <a:cubicBezTo>
                    <a:pt x="2655" y="2253"/>
                    <a:pt x="2655" y="2685"/>
                    <a:pt x="2963" y="2685"/>
                  </a:cubicBezTo>
                  <a:lnTo>
                    <a:pt x="3333" y="2685"/>
                  </a:lnTo>
                  <a:lnTo>
                    <a:pt x="3333" y="5586"/>
                  </a:lnTo>
                  <a:cubicBezTo>
                    <a:pt x="3333" y="7191"/>
                    <a:pt x="4630" y="8456"/>
                    <a:pt x="6204" y="8456"/>
                  </a:cubicBezTo>
                  <a:cubicBezTo>
                    <a:pt x="7778" y="8426"/>
                    <a:pt x="9043" y="7129"/>
                    <a:pt x="9043" y="5555"/>
                  </a:cubicBezTo>
                  <a:lnTo>
                    <a:pt x="9043" y="2685"/>
                  </a:lnTo>
                  <a:lnTo>
                    <a:pt x="11944" y="2685"/>
                  </a:lnTo>
                  <a:lnTo>
                    <a:pt x="11944" y="5586"/>
                  </a:lnTo>
                  <a:cubicBezTo>
                    <a:pt x="11944" y="7716"/>
                    <a:pt x="10771" y="9691"/>
                    <a:pt x="8919" y="10679"/>
                  </a:cubicBezTo>
                  <a:cubicBezTo>
                    <a:pt x="8680" y="10811"/>
                    <a:pt x="8807" y="11105"/>
                    <a:pt x="9005" y="11105"/>
                  </a:cubicBezTo>
                  <a:cubicBezTo>
                    <a:pt x="9037" y="11105"/>
                    <a:pt x="9070" y="11097"/>
                    <a:pt x="9105" y="11080"/>
                  </a:cubicBezTo>
                  <a:cubicBezTo>
                    <a:pt x="11111" y="10000"/>
                    <a:pt x="12376" y="7901"/>
                    <a:pt x="12376" y="5617"/>
                  </a:cubicBezTo>
                  <a:lnTo>
                    <a:pt x="12376" y="710"/>
                  </a:lnTo>
                  <a:cubicBezTo>
                    <a:pt x="12376" y="309"/>
                    <a:pt x="12067" y="0"/>
                    <a:pt x="11666" y="0"/>
                  </a:cubicBezTo>
                  <a:lnTo>
                    <a:pt x="9352" y="0"/>
                  </a:lnTo>
                  <a:cubicBezTo>
                    <a:pt x="8950" y="0"/>
                    <a:pt x="8642" y="309"/>
                    <a:pt x="8642" y="710"/>
                  </a:cubicBezTo>
                  <a:lnTo>
                    <a:pt x="8642" y="5555"/>
                  </a:lnTo>
                  <a:cubicBezTo>
                    <a:pt x="8642" y="6913"/>
                    <a:pt x="7562" y="7994"/>
                    <a:pt x="6235" y="8024"/>
                  </a:cubicBezTo>
                  <a:cubicBezTo>
                    <a:pt x="4877" y="8024"/>
                    <a:pt x="3766" y="6944"/>
                    <a:pt x="3766" y="5586"/>
                  </a:cubicBezTo>
                  <a:lnTo>
                    <a:pt x="3766" y="710"/>
                  </a:lnTo>
                  <a:cubicBezTo>
                    <a:pt x="3766" y="309"/>
                    <a:pt x="3426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1" name="Google Shape;12631;p23"/>
            <p:cNvSpPr/>
            <p:nvPr/>
          </p:nvSpPr>
          <p:spPr>
            <a:xfrm>
              <a:off x="4929200" y="4434725"/>
              <a:ext cx="97825" cy="43025"/>
            </a:xfrm>
            <a:custGeom>
              <a:avLst/>
              <a:gdLst/>
              <a:ahLst/>
              <a:cxnLst/>
              <a:rect l="l" t="t" r="r" b="b"/>
              <a:pathLst>
                <a:path w="3913" h="1721" extrusionOk="0">
                  <a:moveTo>
                    <a:pt x="3619" y="0"/>
                  </a:moveTo>
                  <a:cubicBezTo>
                    <a:pt x="3576" y="0"/>
                    <a:pt x="3531" y="16"/>
                    <a:pt x="3487" y="54"/>
                  </a:cubicBezTo>
                  <a:lnTo>
                    <a:pt x="3457" y="54"/>
                  </a:lnTo>
                  <a:cubicBezTo>
                    <a:pt x="2592" y="856"/>
                    <a:pt x="1481" y="1288"/>
                    <a:pt x="309" y="1288"/>
                  </a:cubicBezTo>
                  <a:cubicBezTo>
                    <a:pt x="0" y="1288"/>
                    <a:pt x="0" y="1720"/>
                    <a:pt x="309" y="1720"/>
                  </a:cubicBezTo>
                  <a:cubicBezTo>
                    <a:pt x="1574" y="1720"/>
                    <a:pt x="2808" y="1226"/>
                    <a:pt x="3765" y="393"/>
                  </a:cubicBezTo>
                  <a:cubicBezTo>
                    <a:pt x="3913" y="246"/>
                    <a:pt x="3786" y="0"/>
                    <a:pt x="36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2" name="Google Shape;12632;p23"/>
            <p:cNvSpPr/>
            <p:nvPr/>
          </p:nvSpPr>
          <p:spPr>
            <a:xfrm>
              <a:off x="4799575" y="4163300"/>
              <a:ext cx="10050" cy="28200"/>
            </a:xfrm>
            <a:custGeom>
              <a:avLst/>
              <a:gdLst/>
              <a:ahLst/>
              <a:cxnLst/>
              <a:rect l="l" t="t" r="r" b="b"/>
              <a:pathLst>
                <a:path w="402" h="1128" extrusionOk="0">
                  <a:moveTo>
                    <a:pt x="201" y="1"/>
                  </a:moveTo>
                  <a:cubicBezTo>
                    <a:pt x="101" y="1"/>
                    <a:pt x="0" y="78"/>
                    <a:pt x="0" y="232"/>
                  </a:cubicBezTo>
                  <a:lnTo>
                    <a:pt x="0" y="911"/>
                  </a:lnTo>
                  <a:cubicBezTo>
                    <a:pt x="0" y="1035"/>
                    <a:pt x="93" y="1127"/>
                    <a:pt x="185" y="1127"/>
                  </a:cubicBezTo>
                  <a:cubicBezTo>
                    <a:pt x="309" y="1127"/>
                    <a:pt x="401" y="1035"/>
                    <a:pt x="401" y="911"/>
                  </a:cubicBezTo>
                  <a:lnTo>
                    <a:pt x="401" y="232"/>
                  </a:lnTo>
                  <a:cubicBezTo>
                    <a:pt x="401" y="78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3" name="Google Shape;12633;p23"/>
            <p:cNvSpPr/>
            <p:nvPr/>
          </p:nvSpPr>
          <p:spPr>
            <a:xfrm>
              <a:off x="4823475" y="4140750"/>
              <a:ext cx="10075" cy="50750"/>
            </a:xfrm>
            <a:custGeom>
              <a:avLst/>
              <a:gdLst/>
              <a:ahLst/>
              <a:cxnLst/>
              <a:rect l="l" t="t" r="r" b="b"/>
              <a:pathLst>
                <a:path w="403" h="2030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1813"/>
                  </a:lnTo>
                  <a:cubicBezTo>
                    <a:pt x="1" y="1937"/>
                    <a:pt x="94" y="2029"/>
                    <a:pt x="217" y="2029"/>
                  </a:cubicBezTo>
                  <a:cubicBezTo>
                    <a:pt x="310" y="2029"/>
                    <a:pt x="402" y="1937"/>
                    <a:pt x="402" y="1813"/>
                  </a:cubicBezTo>
                  <a:lnTo>
                    <a:pt x="402" y="209"/>
                  </a:lnTo>
                  <a:cubicBezTo>
                    <a:pt x="402" y="70"/>
                    <a:pt x="30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4" name="Google Shape;12634;p23"/>
            <p:cNvSpPr/>
            <p:nvPr/>
          </p:nvSpPr>
          <p:spPr>
            <a:xfrm>
              <a:off x="4847400" y="4163300"/>
              <a:ext cx="10050" cy="28200"/>
            </a:xfrm>
            <a:custGeom>
              <a:avLst/>
              <a:gdLst/>
              <a:ahLst/>
              <a:cxnLst/>
              <a:rect l="l" t="t" r="r" b="b"/>
              <a:pathLst>
                <a:path w="402" h="1128" extrusionOk="0">
                  <a:moveTo>
                    <a:pt x="201" y="1"/>
                  </a:moveTo>
                  <a:cubicBezTo>
                    <a:pt x="101" y="1"/>
                    <a:pt x="1" y="78"/>
                    <a:pt x="1" y="232"/>
                  </a:cubicBezTo>
                  <a:lnTo>
                    <a:pt x="1" y="911"/>
                  </a:lnTo>
                  <a:cubicBezTo>
                    <a:pt x="1" y="1035"/>
                    <a:pt x="93" y="1127"/>
                    <a:pt x="217" y="1127"/>
                  </a:cubicBezTo>
                  <a:cubicBezTo>
                    <a:pt x="309" y="1127"/>
                    <a:pt x="402" y="1035"/>
                    <a:pt x="402" y="911"/>
                  </a:cubicBezTo>
                  <a:lnTo>
                    <a:pt x="402" y="232"/>
                  </a:lnTo>
                  <a:cubicBezTo>
                    <a:pt x="402" y="78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5" name="Google Shape;12635;p23"/>
            <p:cNvSpPr/>
            <p:nvPr/>
          </p:nvSpPr>
          <p:spPr>
            <a:xfrm>
              <a:off x="5014825" y="4163300"/>
              <a:ext cx="10825" cy="28200"/>
            </a:xfrm>
            <a:custGeom>
              <a:avLst/>
              <a:gdLst/>
              <a:ahLst/>
              <a:cxnLst/>
              <a:rect l="l" t="t" r="r" b="b"/>
              <a:pathLst>
                <a:path w="433" h="1128" extrusionOk="0">
                  <a:moveTo>
                    <a:pt x="217" y="1"/>
                  </a:moveTo>
                  <a:cubicBezTo>
                    <a:pt x="109" y="1"/>
                    <a:pt x="1" y="78"/>
                    <a:pt x="1" y="232"/>
                  </a:cubicBezTo>
                  <a:lnTo>
                    <a:pt x="1" y="911"/>
                  </a:lnTo>
                  <a:cubicBezTo>
                    <a:pt x="1" y="1035"/>
                    <a:pt x="93" y="1127"/>
                    <a:pt x="217" y="1127"/>
                  </a:cubicBezTo>
                  <a:cubicBezTo>
                    <a:pt x="340" y="1127"/>
                    <a:pt x="433" y="1035"/>
                    <a:pt x="433" y="911"/>
                  </a:cubicBezTo>
                  <a:lnTo>
                    <a:pt x="433" y="232"/>
                  </a:lnTo>
                  <a:cubicBezTo>
                    <a:pt x="433" y="78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6" name="Google Shape;12636;p23"/>
            <p:cNvSpPr/>
            <p:nvPr/>
          </p:nvSpPr>
          <p:spPr>
            <a:xfrm>
              <a:off x="5038750" y="4140750"/>
              <a:ext cx="10825" cy="50750"/>
            </a:xfrm>
            <a:custGeom>
              <a:avLst/>
              <a:gdLst/>
              <a:ahLst/>
              <a:cxnLst/>
              <a:rect l="l" t="t" r="r" b="b"/>
              <a:pathLst>
                <a:path w="433" h="2030" extrusionOk="0">
                  <a:moveTo>
                    <a:pt x="216" y="0"/>
                  </a:moveTo>
                  <a:cubicBezTo>
                    <a:pt x="108" y="0"/>
                    <a:pt x="0" y="70"/>
                    <a:pt x="0" y="209"/>
                  </a:cubicBezTo>
                  <a:lnTo>
                    <a:pt x="0" y="1813"/>
                  </a:lnTo>
                  <a:cubicBezTo>
                    <a:pt x="0" y="1937"/>
                    <a:pt x="93" y="2029"/>
                    <a:pt x="216" y="2029"/>
                  </a:cubicBezTo>
                  <a:cubicBezTo>
                    <a:pt x="340" y="2029"/>
                    <a:pt x="432" y="1937"/>
                    <a:pt x="432" y="1813"/>
                  </a:cubicBezTo>
                  <a:lnTo>
                    <a:pt x="432" y="209"/>
                  </a:lnTo>
                  <a:cubicBezTo>
                    <a:pt x="432" y="70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7" name="Google Shape;12637;p23"/>
            <p:cNvSpPr/>
            <p:nvPr/>
          </p:nvSpPr>
          <p:spPr>
            <a:xfrm>
              <a:off x="5062675" y="4163300"/>
              <a:ext cx="10825" cy="28200"/>
            </a:xfrm>
            <a:custGeom>
              <a:avLst/>
              <a:gdLst/>
              <a:ahLst/>
              <a:cxnLst/>
              <a:rect l="l" t="t" r="r" b="b"/>
              <a:pathLst>
                <a:path w="433" h="1128" extrusionOk="0">
                  <a:moveTo>
                    <a:pt x="216" y="1"/>
                  </a:moveTo>
                  <a:cubicBezTo>
                    <a:pt x="108" y="1"/>
                    <a:pt x="0" y="78"/>
                    <a:pt x="0" y="232"/>
                  </a:cubicBezTo>
                  <a:lnTo>
                    <a:pt x="0" y="911"/>
                  </a:lnTo>
                  <a:cubicBezTo>
                    <a:pt x="0" y="1035"/>
                    <a:pt x="93" y="1127"/>
                    <a:pt x="216" y="1127"/>
                  </a:cubicBezTo>
                  <a:cubicBezTo>
                    <a:pt x="340" y="1127"/>
                    <a:pt x="432" y="1035"/>
                    <a:pt x="432" y="911"/>
                  </a:cubicBezTo>
                  <a:lnTo>
                    <a:pt x="432" y="232"/>
                  </a:lnTo>
                  <a:cubicBezTo>
                    <a:pt x="432" y="78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38" name="Google Shape;12638;p23"/>
          <p:cNvGrpSpPr/>
          <p:nvPr/>
        </p:nvGrpSpPr>
        <p:grpSpPr>
          <a:xfrm>
            <a:off x="7023275" y="3975874"/>
            <a:ext cx="315575" cy="361875"/>
            <a:chOff x="4028025" y="4141325"/>
            <a:chExt cx="315575" cy="361875"/>
          </a:xfrm>
        </p:grpSpPr>
        <p:sp>
          <p:nvSpPr>
            <p:cNvPr id="12639" name="Google Shape;12639;p23"/>
            <p:cNvSpPr/>
            <p:nvPr/>
          </p:nvSpPr>
          <p:spPr>
            <a:xfrm>
              <a:off x="4068150" y="4193775"/>
              <a:ext cx="129625" cy="10850"/>
            </a:xfrm>
            <a:custGeom>
              <a:avLst/>
              <a:gdLst/>
              <a:ahLst/>
              <a:cxnLst/>
              <a:rect l="l" t="t" r="r" b="b"/>
              <a:pathLst>
                <a:path w="5185" h="434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4907" y="433"/>
                  </a:lnTo>
                  <a:cubicBezTo>
                    <a:pt x="5185" y="433"/>
                    <a:pt x="5185" y="1"/>
                    <a:pt x="49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0" name="Google Shape;12640;p23"/>
            <p:cNvSpPr/>
            <p:nvPr/>
          </p:nvSpPr>
          <p:spPr>
            <a:xfrm>
              <a:off x="4068150" y="4234675"/>
              <a:ext cx="129625" cy="10825"/>
            </a:xfrm>
            <a:custGeom>
              <a:avLst/>
              <a:gdLst/>
              <a:ahLst/>
              <a:cxnLst/>
              <a:rect l="l" t="t" r="r" b="b"/>
              <a:pathLst>
                <a:path w="5185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4907" y="433"/>
                  </a:lnTo>
                  <a:cubicBezTo>
                    <a:pt x="5185" y="433"/>
                    <a:pt x="5185" y="1"/>
                    <a:pt x="49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1" name="Google Shape;12641;p23"/>
            <p:cNvSpPr/>
            <p:nvPr/>
          </p:nvSpPr>
          <p:spPr>
            <a:xfrm>
              <a:off x="4070450" y="4275575"/>
              <a:ext cx="182125" cy="92600"/>
            </a:xfrm>
            <a:custGeom>
              <a:avLst/>
              <a:gdLst/>
              <a:ahLst/>
              <a:cxnLst/>
              <a:rect l="l" t="t" r="r" b="b"/>
              <a:pathLst>
                <a:path w="7285" h="3704" extrusionOk="0">
                  <a:moveTo>
                    <a:pt x="6883" y="432"/>
                  </a:moveTo>
                  <a:lnTo>
                    <a:pt x="6883" y="2963"/>
                  </a:lnTo>
                  <a:lnTo>
                    <a:pt x="4846" y="926"/>
                  </a:lnTo>
                  <a:cubicBezTo>
                    <a:pt x="4800" y="880"/>
                    <a:pt x="4738" y="857"/>
                    <a:pt x="4680" y="857"/>
                  </a:cubicBezTo>
                  <a:cubicBezTo>
                    <a:pt x="4622" y="857"/>
                    <a:pt x="4568" y="880"/>
                    <a:pt x="4537" y="926"/>
                  </a:cubicBezTo>
                  <a:lnTo>
                    <a:pt x="2686" y="2778"/>
                  </a:lnTo>
                  <a:lnTo>
                    <a:pt x="1822" y="1883"/>
                  </a:lnTo>
                  <a:cubicBezTo>
                    <a:pt x="1791" y="1852"/>
                    <a:pt x="1737" y="1837"/>
                    <a:pt x="1683" y="1837"/>
                  </a:cubicBezTo>
                  <a:cubicBezTo>
                    <a:pt x="1629" y="1837"/>
                    <a:pt x="1575" y="1852"/>
                    <a:pt x="1544" y="1883"/>
                  </a:cubicBezTo>
                  <a:lnTo>
                    <a:pt x="433" y="2994"/>
                  </a:lnTo>
                  <a:lnTo>
                    <a:pt x="433" y="463"/>
                  </a:lnTo>
                  <a:lnTo>
                    <a:pt x="6883" y="432"/>
                  </a:lnTo>
                  <a:close/>
                  <a:moveTo>
                    <a:pt x="1667" y="2346"/>
                  </a:moveTo>
                  <a:lnTo>
                    <a:pt x="2624" y="3303"/>
                  </a:lnTo>
                  <a:lnTo>
                    <a:pt x="711" y="3303"/>
                  </a:lnTo>
                  <a:lnTo>
                    <a:pt x="1667" y="2346"/>
                  </a:lnTo>
                  <a:close/>
                  <a:moveTo>
                    <a:pt x="4692" y="1358"/>
                  </a:moveTo>
                  <a:lnTo>
                    <a:pt x="6605" y="3303"/>
                  </a:lnTo>
                  <a:lnTo>
                    <a:pt x="3241" y="3303"/>
                  </a:lnTo>
                  <a:lnTo>
                    <a:pt x="2994" y="3056"/>
                  </a:lnTo>
                  <a:lnTo>
                    <a:pt x="4692" y="1358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3519"/>
                  </a:lnTo>
                  <a:cubicBezTo>
                    <a:pt x="1" y="3611"/>
                    <a:pt x="93" y="3704"/>
                    <a:pt x="217" y="3704"/>
                  </a:cubicBezTo>
                  <a:lnTo>
                    <a:pt x="7068" y="3704"/>
                  </a:lnTo>
                  <a:cubicBezTo>
                    <a:pt x="7192" y="3704"/>
                    <a:pt x="7284" y="3611"/>
                    <a:pt x="7284" y="3519"/>
                  </a:cubicBezTo>
                  <a:lnTo>
                    <a:pt x="7284" y="216"/>
                  </a:lnTo>
                  <a:cubicBezTo>
                    <a:pt x="7284" y="93"/>
                    <a:pt x="7192" y="0"/>
                    <a:pt x="70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2" name="Google Shape;12642;p23"/>
            <p:cNvSpPr/>
            <p:nvPr/>
          </p:nvSpPr>
          <p:spPr>
            <a:xfrm>
              <a:off x="4068150" y="4399025"/>
              <a:ext cx="186725" cy="10825"/>
            </a:xfrm>
            <a:custGeom>
              <a:avLst/>
              <a:gdLst/>
              <a:ahLst/>
              <a:cxnLst/>
              <a:rect l="l" t="t" r="r" b="b"/>
              <a:pathLst>
                <a:path w="7469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7160" y="432"/>
                  </a:lnTo>
                  <a:cubicBezTo>
                    <a:pt x="7469" y="432"/>
                    <a:pt x="7469" y="0"/>
                    <a:pt x="7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3" name="Google Shape;12643;p23"/>
            <p:cNvSpPr/>
            <p:nvPr/>
          </p:nvSpPr>
          <p:spPr>
            <a:xfrm>
              <a:off x="4069675" y="4439900"/>
              <a:ext cx="183675" cy="10825"/>
            </a:xfrm>
            <a:custGeom>
              <a:avLst/>
              <a:gdLst/>
              <a:ahLst/>
              <a:cxnLst/>
              <a:rect l="l" t="t" r="r" b="b"/>
              <a:pathLst>
                <a:path w="7347" h="433" extrusionOk="0">
                  <a:moveTo>
                    <a:pt x="248" y="1"/>
                  </a:moveTo>
                  <a:cubicBezTo>
                    <a:pt x="1" y="32"/>
                    <a:pt x="1" y="402"/>
                    <a:pt x="248" y="433"/>
                  </a:cubicBezTo>
                  <a:lnTo>
                    <a:pt x="7099" y="433"/>
                  </a:lnTo>
                  <a:cubicBezTo>
                    <a:pt x="7346" y="402"/>
                    <a:pt x="7346" y="32"/>
                    <a:pt x="7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4" name="Google Shape;12644;p23"/>
            <p:cNvSpPr/>
            <p:nvPr/>
          </p:nvSpPr>
          <p:spPr>
            <a:xfrm>
              <a:off x="4123700" y="4294800"/>
              <a:ext cx="33200" cy="28625"/>
            </a:xfrm>
            <a:custGeom>
              <a:avLst/>
              <a:gdLst/>
              <a:ahLst/>
              <a:cxnLst/>
              <a:rect l="l" t="t" r="r" b="b"/>
              <a:pathLst>
                <a:path w="1328" h="1145" extrusionOk="0">
                  <a:moveTo>
                    <a:pt x="587" y="435"/>
                  </a:moveTo>
                  <a:cubicBezTo>
                    <a:pt x="648" y="435"/>
                    <a:pt x="710" y="497"/>
                    <a:pt x="710" y="558"/>
                  </a:cubicBezTo>
                  <a:cubicBezTo>
                    <a:pt x="710" y="666"/>
                    <a:pt x="641" y="720"/>
                    <a:pt x="571" y="720"/>
                  </a:cubicBezTo>
                  <a:cubicBezTo>
                    <a:pt x="502" y="720"/>
                    <a:pt x="432" y="666"/>
                    <a:pt x="432" y="558"/>
                  </a:cubicBezTo>
                  <a:cubicBezTo>
                    <a:pt x="432" y="497"/>
                    <a:pt x="494" y="435"/>
                    <a:pt x="587" y="435"/>
                  </a:cubicBezTo>
                  <a:close/>
                  <a:moveTo>
                    <a:pt x="586" y="0"/>
                  </a:moveTo>
                  <a:cubicBezTo>
                    <a:pt x="287" y="0"/>
                    <a:pt x="0" y="222"/>
                    <a:pt x="0" y="558"/>
                  </a:cubicBezTo>
                  <a:cubicBezTo>
                    <a:pt x="0" y="898"/>
                    <a:pt x="278" y="1145"/>
                    <a:pt x="587" y="1145"/>
                  </a:cubicBezTo>
                  <a:cubicBezTo>
                    <a:pt x="1080" y="1145"/>
                    <a:pt x="1327" y="528"/>
                    <a:pt x="988" y="157"/>
                  </a:cubicBezTo>
                  <a:cubicBezTo>
                    <a:pt x="870" y="49"/>
                    <a:pt x="726" y="0"/>
                    <a:pt x="5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5" name="Google Shape;12645;p23"/>
            <p:cNvSpPr/>
            <p:nvPr/>
          </p:nvSpPr>
          <p:spPr>
            <a:xfrm>
              <a:off x="4028025" y="4141325"/>
              <a:ext cx="315575" cy="361875"/>
            </a:xfrm>
            <a:custGeom>
              <a:avLst/>
              <a:gdLst/>
              <a:ahLst/>
              <a:cxnLst/>
              <a:rect l="l" t="t" r="r" b="b"/>
              <a:pathLst>
                <a:path w="12623" h="14475" extrusionOk="0">
                  <a:moveTo>
                    <a:pt x="8271" y="772"/>
                  </a:moveTo>
                  <a:lnTo>
                    <a:pt x="10061" y="2778"/>
                  </a:lnTo>
                  <a:lnTo>
                    <a:pt x="9043" y="2778"/>
                  </a:lnTo>
                  <a:cubicBezTo>
                    <a:pt x="8642" y="2778"/>
                    <a:pt x="8271" y="2438"/>
                    <a:pt x="8271" y="2006"/>
                  </a:cubicBezTo>
                  <a:lnTo>
                    <a:pt x="8271" y="772"/>
                  </a:lnTo>
                  <a:close/>
                  <a:moveTo>
                    <a:pt x="10851" y="4679"/>
                  </a:moveTo>
                  <a:cubicBezTo>
                    <a:pt x="10874" y="4679"/>
                    <a:pt x="10898" y="4682"/>
                    <a:pt x="10925" y="4691"/>
                  </a:cubicBezTo>
                  <a:cubicBezTo>
                    <a:pt x="11049" y="4691"/>
                    <a:pt x="11172" y="4722"/>
                    <a:pt x="11265" y="4815"/>
                  </a:cubicBezTo>
                  <a:cubicBezTo>
                    <a:pt x="11358" y="4907"/>
                    <a:pt x="11419" y="5031"/>
                    <a:pt x="11419" y="5185"/>
                  </a:cubicBezTo>
                  <a:lnTo>
                    <a:pt x="11419" y="5895"/>
                  </a:lnTo>
                  <a:lnTo>
                    <a:pt x="10432" y="5895"/>
                  </a:lnTo>
                  <a:lnTo>
                    <a:pt x="10432" y="5185"/>
                  </a:lnTo>
                  <a:cubicBezTo>
                    <a:pt x="10401" y="5031"/>
                    <a:pt x="10463" y="4907"/>
                    <a:pt x="10555" y="4815"/>
                  </a:cubicBezTo>
                  <a:cubicBezTo>
                    <a:pt x="10586" y="4815"/>
                    <a:pt x="10586" y="4784"/>
                    <a:pt x="10617" y="4784"/>
                  </a:cubicBezTo>
                  <a:cubicBezTo>
                    <a:pt x="10648" y="4753"/>
                    <a:pt x="10679" y="4753"/>
                    <a:pt x="10709" y="4722"/>
                  </a:cubicBezTo>
                  <a:cubicBezTo>
                    <a:pt x="10753" y="4700"/>
                    <a:pt x="10797" y="4679"/>
                    <a:pt x="10851" y="4679"/>
                  </a:cubicBezTo>
                  <a:close/>
                  <a:moveTo>
                    <a:pt x="11234" y="11543"/>
                  </a:moveTo>
                  <a:lnTo>
                    <a:pt x="10925" y="11975"/>
                  </a:lnTo>
                  <a:lnTo>
                    <a:pt x="10617" y="11543"/>
                  </a:lnTo>
                  <a:close/>
                  <a:moveTo>
                    <a:pt x="1204" y="0"/>
                  </a:moveTo>
                  <a:cubicBezTo>
                    <a:pt x="556" y="0"/>
                    <a:pt x="0" y="525"/>
                    <a:pt x="0" y="1204"/>
                  </a:cubicBezTo>
                  <a:lnTo>
                    <a:pt x="0" y="13271"/>
                  </a:lnTo>
                  <a:cubicBezTo>
                    <a:pt x="0" y="13919"/>
                    <a:pt x="525" y="14475"/>
                    <a:pt x="1204" y="14475"/>
                  </a:cubicBezTo>
                  <a:lnTo>
                    <a:pt x="9537" y="14475"/>
                  </a:lnTo>
                  <a:cubicBezTo>
                    <a:pt x="10185" y="14475"/>
                    <a:pt x="10740" y="13919"/>
                    <a:pt x="10740" y="13271"/>
                  </a:cubicBezTo>
                  <a:lnTo>
                    <a:pt x="10740" y="12499"/>
                  </a:lnTo>
                  <a:cubicBezTo>
                    <a:pt x="10783" y="12542"/>
                    <a:pt x="10840" y="12565"/>
                    <a:pt x="10897" y="12565"/>
                  </a:cubicBezTo>
                  <a:cubicBezTo>
                    <a:pt x="10963" y="12565"/>
                    <a:pt x="11030" y="12535"/>
                    <a:pt x="11080" y="12469"/>
                  </a:cubicBezTo>
                  <a:lnTo>
                    <a:pt x="11790" y="11419"/>
                  </a:lnTo>
                  <a:cubicBezTo>
                    <a:pt x="11790" y="11388"/>
                    <a:pt x="11820" y="11358"/>
                    <a:pt x="11820" y="11327"/>
                  </a:cubicBezTo>
                  <a:lnTo>
                    <a:pt x="11820" y="6358"/>
                  </a:lnTo>
                  <a:cubicBezTo>
                    <a:pt x="12036" y="6420"/>
                    <a:pt x="12160" y="6636"/>
                    <a:pt x="12160" y="6852"/>
                  </a:cubicBezTo>
                  <a:lnTo>
                    <a:pt x="12160" y="8395"/>
                  </a:lnTo>
                  <a:cubicBezTo>
                    <a:pt x="12160" y="8534"/>
                    <a:pt x="12268" y="8603"/>
                    <a:pt x="12376" y="8603"/>
                  </a:cubicBezTo>
                  <a:cubicBezTo>
                    <a:pt x="12484" y="8603"/>
                    <a:pt x="12592" y="8534"/>
                    <a:pt x="12592" y="8395"/>
                  </a:cubicBezTo>
                  <a:lnTo>
                    <a:pt x="12623" y="6852"/>
                  </a:lnTo>
                  <a:cubicBezTo>
                    <a:pt x="12623" y="6389"/>
                    <a:pt x="12283" y="5988"/>
                    <a:pt x="11851" y="5895"/>
                  </a:cubicBezTo>
                  <a:lnTo>
                    <a:pt x="11851" y="5185"/>
                  </a:lnTo>
                  <a:cubicBezTo>
                    <a:pt x="11823" y="4652"/>
                    <a:pt x="11413" y="4247"/>
                    <a:pt x="10921" y="4247"/>
                  </a:cubicBezTo>
                  <a:cubicBezTo>
                    <a:pt x="10872" y="4247"/>
                    <a:pt x="10822" y="4251"/>
                    <a:pt x="10771" y="4259"/>
                  </a:cubicBezTo>
                  <a:lnTo>
                    <a:pt x="10771" y="2994"/>
                  </a:lnTo>
                  <a:cubicBezTo>
                    <a:pt x="10740" y="2932"/>
                    <a:pt x="10740" y="2901"/>
                    <a:pt x="10709" y="2840"/>
                  </a:cubicBezTo>
                  <a:lnTo>
                    <a:pt x="8240" y="62"/>
                  </a:lnTo>
                  <a:cubicBezTo>
                    <a:pt x="8210" y="31"/>
                    <a:pt x="8148" y="0"/>
                    <a:pt x="8086" y="0"/>
                  </a:cubicBezTo>
                  <a:lnTo>
                    <a:pt x="3519" y="0"/>
                  </a:lnTo>
                  <a:cubicBezTo>
                    <a:pt x="3241" y="0"/>
                    <a:pt x="3241" y="402"/>
                    <a:pt x="3519" y="402"/>
                  </a:cubicBezTo>
                  <a:lnTo>
                    <a:pt x="7870" y="402"/>
                  </a:lnTo>
                  <a:lnTo>
                    <a:pt x="7870" y="2006"/>
                  </a:lnTo>
                  <a:cubicBezTo>
                    <a:pt x="7870" y="2654"/>
                    <a:pt x="8395" y="3210"/>
                    <a:pt x="9074" y="3210"/>
                  </a:cubicBezTo>
                  <a:lnTo>
                    <a:pt x="10339" y="3210"/>
                  </a:lnTo>
                  <a:lnTo>
                    <a:pt x="10339" y="4444"/>
                  </a:lnTo>
                  <a:lnTo>
                    <a:pt x="10247" y="4537"/>
                  </a:lnTo>
                  <a:cubicBezTo>
                    <a:pt x="10092" y="4691"/>
                    <a:pt x="9969" y="4938"/>
                    <a:pt x="9969" y="5185"/>
                  </a:cubicBezTo>
                  <a:lnTo>
                    <a:pt x="9969" y="9290"/>
                  </a:lnTo>
                  <a:cubicBezTo>
                    <a:pt x="9969" y="9429"/>
                    <a:pt x="10077" y="9498"/>
                    <a:pt x="10185" y="9498"/>
                  </a:cubicBezTo>
                  <a:cubicBezTo>
                    <a:pt x="10293" y="9498"/>
                    <a:pt x="10401" y="9429"/>
                    <a:pt x="10401" y="9290"/>
                  </a:cubicBezTo>
                  <a:lnTo>
                    <a:pt x="10401" y="6327"/>
                  </a:lnTo>
                  <a:lnTo>
                    <a:pt x="11419" y="6327"/>
                  </a:lnTo>
                  <a:lnTo>
                    <a:pt x="11419" y="11111"/>
                  </a:lnTo>
                  <a:lnTo>
                    <a:pt x="10432" y="11111"/>
                  </a:lnTo>
                  <a:lnTo>
                    <a:pt x="10432" y="10555"/>
                  </a:lnTo>
                  <a:cubicBezTo>
                    <a:pt x="10432" y="10416"/>
                    <a:pt x="10324" y="10347"/>
                    <a:pt x="10216" y="10347"/>
                  </a:cubicBezTo>
                  <a:cubicBezTo>
                    <a:pt x="10108" y="10347"/>
                    <a:pt x="10000" y="10416"/>
                    <a:pt x="10000" y="10555"/>
                  </a:cubicBezTo>
                  <a:lnTo>
                    <a:pt x="10000" y="11327"/>
                  </a:lnTo>
                  <a:cubicBezTo>
                    <a:pt x="10000" y="11388"/>
                    <a:pt x="10000" y="11419"/>
                    <a:pt x="10030" y="11450"/>
                  </a:cubicBezTo>
                  <a:lnTo>
                    <a:pt x="10339" y="11913"/>
                  </a:lnTo>
                  <a:cubicBezTo>
                    <a:pt x="10339" y="11944"/>
                    <a:pt x="10339" y="11944"/>
                    <a:pt x="10339" y="11975"/>
                  </a:cubicBezTo>
                  <a:lnTo>
                    <a:pt x="10339" y="13302"/>
                  </a:lnTo>
                  <a:cubicBezTo>
                    <a:pt x="10339" y="13703"/>
                    <a:pt x="10000" y="14073"/>
                    <a:pt x="9568" y="14073"/>
                  </a:cubicBezTo>
                  <a:lnTo>
                    <a:pt x="1204" y="14073"/>
                  </a:lnTo>
                  <a:cubicBezTo>
                    <a:pt x="803" y="14073"/>
                    <a:pt x="432" y="13703"/>
                    <a:pt x="432" y="13302"/>
                  </a:cubicBezTo>
                  <a:lnTo>
                    <a:pt x="432" y="1204"/>
                  </a:lnTo>
                  <a:cubicBezTo>
                    <a:pt x="432" y="772"/>
                    <a:pt x="803" y="432"/>
                    <a:pt x="1204" y="432"/>
                  </a:cubicBezTo>
                  <a:lnTo>
                    <a:pt x="2253" y="432"/>
                  </a:lnTo>
                  <a:cubicBezTo>
                    <a:pt x="2531" y="432"/>
                    <a:pt x="2531" y="0"/>
                    <a:pt x="22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46" name="Google Shape;12646;p23"/>
          <p:cNvGrpSpPr/>
          <p:nvPr/>
        </p:nvGrpSpPr>
        <p:grpSpPr>
          <a:xfrm>
            <a:off x="5475906" y="3975886"/>
            <a:ext cx="378850" cy="361850"/>
            <a:chOff x="1727275" y="1904650"/>
            <a:chExt cx="378850" cy="361850"/>
          </a:xfrm>
        </p:grpSpPr>
        <p:sp>
          <p:nvSpPr>
            <p:cNvPr id="12647" name="Google Shape;12647;p23"/>
            <p:cNvSpPr/>
            <p:nvPr/>
          </p:nvSpPr>
          <p:spPr>
            <a:xfrm>
              <a:off x="1822950" y="1927750"/>
              <a:ext cx="145850" cy="110150"/>
            </a:xfrm>
            <a:custGeom>
              <a:avLst/>
              <a:gdLst/>
              <a:ahLst/>
              <a:cxnLst/>
              <a:rect l="l" t="t" r="r" b="b"/>
              <a:pathLst>
                <a:path w="5834" h="4406" extrusionOk="0">
                  <a:moveTo>
                    <a:pt x="3364" y="1"/>
                  </a:moveTo>
                  <a:cubicBezTo>
                    <a:pt x="1080" y="1"/>
                    <a:pt x="0" y="2809"/>
                    <a:pt x="1698" y="4352"/>
                  </a:cubicBezTo>
                  <a:cubicBezTo>
                    <a:pt x="1741" y="4390"/>
                    <a:pt x="1788" y="4406"/>
                    <a:pt x="1832" y="4406"/>
                  </a:cubicBezTo>
                  <a:cubicBezTo>
                    <a:pt x="2006" y="4406"/>
                    <a:pt x="2147" y="4160"/>
                    <a:pt x="1975" y="4013"/>
                  </a:cubicBezTo>
                  <a:cubicBezTo>
                    <a:pt x="864" y="3025"/>
                    <a:pt x="1142" y="1204"/>
                    <a:pt x="2500" y="587"/>
                  </a:cubicBezTo>
                  <a:cubicBezTo>
                    <a:pt x="2778" y="470"/>
                    <a:pt x="3060" y="416"/>
                    <a:pt x="3335" y="416"/>
                  </a:cubicBezTo>
                  <a:cubicBezTo>
                    <a:pt x="4434" y="416"/>
                    <a:pt x="5407" y="1285"/>
                    <a:pt x="5432" y="2470"/>
                  </a:cubicBezTo>
                  <a:cubicBezTo>
                    <a:pt x="5432" y="3056"/>
                    <a:pt x="5185" y="3612"/>
                    <a:pt x="4753" y="4013"/>
                  </a:cubicBezTo>
                  <a:cubicBezTo>
                    <a:pt x="4581" y="4160"/>
                    <a:pt x="4722" y="4406"/>
                    <a:pt x="4896" y="4406"/>
                  </a:cubicBezTo>
                  <a:cubicBezTo>
                    <a:pt x="4940" y="4406"/>
                    <a:pt x="4987" y="4390"/>
                    <a:pt x="5031" y="4352"/>
                  </a:cubicBezTo>
                  <a:cubicBezTo>
                    <a:pt x="5555" y="3859"/>
                    <a:pt x="5833" y="3210"/>
                    <a:pt x="5833" y="2501"/>
                  </a:cubicBezTo>
                  <a:cubicBezTo>
                    <a:pt x="5833" y="1112"/>
                    <a:pt x="4722" y="1"/>
                    <a:pt x="33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8" name="Google Shape;12648;p23"/>
            <p:cNvSpPr/>
            <p:nvPr/>
          </p:nvSpPr>
          <p:spPr>
            <a:xfrm>
              <a:off x="1727275" y="1904650"/>
              <a:ext cx="378850" cy="361850"/>
            </a:xfrm>
            <a:custGeom>
              <a:avLst/>
              <a:gdLst/>
              <a:ahLst/>
              <a:cxnLst/>
              <a:rect l="l" t="t" r="r" b="b"/>
              <a:pathLst>
                <a:path w="15154" h="14474" extrusionOk="0">
                  <a:moveTo>
                    <a:pt x="14073" y="2869"/>
                  </a:moveTo>
                  <a:cubicBezTo>
                    <a:pt x="14567" y="2900"/>
                    <a:pt x="14783" y="3517"/>
                    <a:pt x="14413" y="3826"/>
                  </a:cubicBezTo>
                  <a:cubicBezTo>
                    <a:pt x="14337" y="3902"/>
                    <a:pt x="14219" y="3957"/>
                    <a:pt x="14110" y="3957"/>
                  </a:cubicBezTo>
                  <a:cubicBezTo>
                    <a:pt x="14087" y="3957"/>
                    <a:pt x="14064" y="3955"/>
                    <a:pt x="14042" y="3949"/>
                  </a:cubicBezTo>
                  <a:cubicBezTo>
                    <a:pt x="13888" y="3949"/>
                    <a:pt x="13734" y="3888"/>
                    <a:pt x="13641" y="3764"/>
                  </a:cubicBezTo>
                  <a:cubicBezTo>
                    <a:pt x="13456" y="3548"/>
                    <a:pt x="13456" y="3209"/>
                    <a:pt x="13703" y="2993"/>
                  </a:cubicBezTo>
                  <a:cubicBezTo>
                    <a:pt x="13796" y="2900"/>
                    <a:pt x="13950" y="2869"/>
                    <a:pt x="14073" y="2869"/>
                  </a:cubicBezTo>
                  <a:close/>
                  <a:moveTo>
                    <a:pt x="7195" y="430"/>
                  </a:moveTo>
                  <a:cubicBezTo>
                    <a:pt x="10505" y="430"/>
                    <a:pt x="11368" y="5037"/>
                    <a:pt x="8240" y="6202"/>
                  </a:cubicBezTo>
                  <a:lnTo>
                    <a:pt x="8240" y="4412"/>
                  </a:lnTo>
                  <a:cubicBezTo>
                    <a:pt x="8240" y="3733"/>
                    <a:pt x="7739" y="3394"/>
                    <a:pt x="7237" y="3394"/>
                  </a:cubicBezTo>
                  <a:cubicBezTo>
                    <a:pt x="6736" y="3394"/>
                    <a:pt x="6234" y="3733"/>
                    <a:pt x="6234" y="4412"/>
                  </a:cubicBezTo>
                  <a:lnTo>
                    <a:pt x="6234" y="6233"/>
                  </a:lnTo>
                  <a:cubicBezTo>
                    <a:pt x="3056" y="5153"/>
                    <a:pt x="3796" y="493"/>
                    <a:pt x="7129" y="431"/>
                  </a:cubicBezTo>
                  <a:cubicBezTo>
                    <a:pt x="7151" y="431"/>
                    <a:pt x="7173" y="430"/>
                    <a:pt x="7195" y="430"/>
                  </a:cubicBezTo>
                  <a:close/>
                  <a:moveTo>
                    <a:pt x="1958" y="7720"/>
                  </a:moveTo>
                  <a:cubicBezTo>
                    <a:pt x="2469" y="7720"/>
                    <a:pt x="2963" y="8128"/>
                    <a:pt x="2963" y="8733"/>
                  </a:cubicBezTo>
                  <a:cubicBezTo>
                    <a:pt x="2963" y="9288"/>
                    <a:pt x="2531" y="9720"/>
                    <a:pt x="1975" y="9720"/>
                  </a:cubicBezTo>
                  <a:cubicBezTo>
                    <a:pt x="1080" y="9720"/>
                    <a:pt x="618" y="8640"/>
                    <a:pt x="1266" y="8023"/>
                  </a:cubicBezTo>
                  <a:cubicBezTo>
                    <a:pt x="1465" y="7813"/>
                    <a:pt x="1714" y="7720"/>
                    <a:pt x="1958" y="7720"/>
                  </a:cubicBezTo>
                  <a:close/>
                  <a:moveTo>
                    <a:pt x="7196" y="1"/>
                  </a:moveTo>
                  <a:cubicBezTo>
                    <a:pt x="6755" y="1"/>
                    <a:pt x="6304" y="88"/>
                    <a:pt x="5864" y="277"/>
                  </a:cubicBezTo>
                  <a:cubicBezTo>
                    <a:pt x="3704" y="1172"/>
                    <a:pt x="3086" y="3980"/>
                    <a:pt x="4660" y="5708"/>
                  </a:cubicBezTo>
                  <a:lnTo>
                    <a:pt x="2809" y="7591"/>
                  </a:lnTo>
                  <a:cubicBezTo>
                    <a:pt x="2562" y="7406"/>
                    <a:pt x="2253" y="7282"/>
                    <a:pt x="1975" y="7282"/>
                  </a:cubicBezTo>
                  <a:cubicBezTo>
                    <a:pt x="463" y="7313"/>
                    <a:pt x="0" y="9319"/>
                    <a:pt x="1327" y="9998"/>
                  </a:cubicBezTo>
                  <a:cubicBezTo>
                    <a:pt x="1546" y="10110"/>
                    <a:pt x="1765" y="10160"/>
                    <a:pt x="1975" y="10160"/>
                  </a:cubicBezTo>
                  <a:cubicBezTo>
                    <a:pt x="3040" y="10160"/>
                    <a:pt x="3865" y="8874"/>
                    <a:pt x="3117" y="7869"/>
                  </a:cubicBezTo>
                  <a:lnTo>
                    <a:pt x="5000" y="6017"/>
                  </a:lnTo>
                  <a:cubicBezTo>
                    <a:pt x="5339" y="6326"/>
                    <a:pt x="5771" y="6542"/>
                    <a:pt x="6234" y="6696"/>
                  </a:cubicBezTo>
                  <a:lnTo>
                    <a:pt x="6234" y="10307"/>
                  </a:lnTo>
                  <a:cubicBezTo>
                    <a:pt x="6111" y="10276"/>
                    <a:pt x="5987" y="10245"/>
                    <a:pt x="5864" y="10245"/>
                  </a:cubicBezTo>
                  <a:cubicBezTo>
                    <a:pt x="5617" y="10245"/>
                    <a:pt x="5339" y="10369"/>
                    <a:pt x="5154" y="10554"/>
                  </a:cubicBezTo>
                  <a:cubicBezTo>
                    <a:pt x="4969" y="10739"/>
                    <a:pt x="4876" y="10955"/>
                    <a:pt x="4846" y="11233"/>
                  </a:cubicBezTo>
                  <a:cubicBezTo>
                    <a:pt x="4722" y="12745"/>
                    <a:pt x="6018" y="13825"/>
                    <a:pt x="6605" y="14226"/>
                  </a:cubicBezTo>
                  <a:cubicBezTo>
                    <a:pt x="6790" y="14381"/>
                    <a:pt x="7006" y="14442"/>
                    <a:pt x="7222" y="14473"/>
                  </a:cubicBezTo>
                  <a:lnTo>
                    <a:pt x="10030" y="14473"/>
                  </a:lnTo>
                  <a:cubicBezTo>
                    <a:pt x="10308" y="14473"/>
                    <a:pt x="10308" y="14041"/>
                    <a:pt x="10030" y="14041"/>
                  </a:cubicBezTo>
                  <a:lnTo>
                    <a:pt x="7253" y="14041"/>
                  </a:lnTo>
                  <a:cubicBezTo>
                    <a:pt x="7099" y="14041"/>
                    <a:pt x="6975" y="13979"/>
                    <a:pt x="6852" y="13887"/>
                  </a:cubicBezTo>
                  <a:cubicBezTo>
                    <a:pt x="6358" y="13516"/>
                    <a:pt x="5185" y="12560"/>
                    <a:pt x="5278" y="11264"/>
                  </a:cubicBezTo>
                  <a:cubicBezTo>
                    <a:pt x="5278" y="11109"/>
                    <a:pt x="5339" y="10955"/>
                    <a:pt x="5463" y="10862"/>
                  </a:cubicBezTo>
                  <a:cubicBezTo>
                    <a:pt x="5555" y="10739"/>
                    <a:pt x="5710" y="10677"/>
                    <a:pt x="5833" y="10677"/>
                  </a:cubicBezTo>
                  <a:cubicBezTo>
                    <a:pt x="5987" y="10677"/>
                    <a:pt x="6142" y="10739"/>
                    <a:pt x="6265" y="10862"/>
                  </a:cubicBezTo>
                  <a:cubicBezTo>
                    <a:pt x="6296" y="10893"/>
                    <a:pt x="6358" y="10924"/>
                    <a:pt x="6420" y="10924"/>
                  </a:cubicBezTo>
                  <a:cubicBezTo>
                    <a:pt x="6543" y="10924"/>
                    <a:pt x="6636" y="10831"/>
                    <a:pt x="6636" y="10708"/>
                  </a:cubicBezTo>
                  <a:lnTo>
                    <a:pt x="6636" y="4412"/>
                  </a:lnTo>
                  <a:cubicBezTo>
                    <a:pt x="6682" y="4073"/>
                    <a:pt x="6944" y="3903"/>
                    <a:pt x="7207" y="3903"/>
                  </a:cubicBezTo>
                  <a:cubicBezTo>
                    <a:pt x="7469" y="3903"/>
                    <a:pt x="7731" y="4073"/>
                    <a:pt x="7777" y="4412"/>
                  </a:cubicBezTo>
                  <a:lnTo>
                    <a:pt x="7777" y="9751"/>
                  </a:lnTo>
                  <a:cubicBezTo>
                    <a:pt x="7777" y="9890"/>
                    <a:pt x="7885" y="9960"/>
                    <a:pt x="7994" y="9960"/>
                  </a:cubicBezTo>
                  <a:cubicBezTo>
                    <a:pt x="8102" y="9960"/>
                    <a:pt x="8210" y="9890"/>
                    <a:pt x="8210" y="9751"/>
                  </a:cubicBezTo>
                  <a:lnTo>
                    <a:pt x="8210" y="8332"/>
                  </a:lnTo>
                  <a:cubicBezTo>
                    <a:pt x="8179" y="7961"/>
                    <a:pt x="8456" y="7653"/>
                    <a:pt x="8827" y="7653"/>
                  </a:cubicBezTo>
                  <a:cubicBezTo>
                    <a:pt x="9135" y="7653"/>
                    <a:pt x="9413" y="7900"/>
                    <a:pt x="9413" y="8239"/>
                  </a:cubicBezTo>
                  <a:lnTo>
                    <a:pt x="9413" y="9751"/>
                  </a:lnTo>
                  <a:cubicBezTo>
                    <a:pt x="9413" y="9890"/>
                    <a:pt x="9513" y="9960"/>
                    <a:pt x="9614" y="9960"/>
                  </a:cubicBezTo>
                  <a:cubicBezTo>
                    <a:pt x="9714" y="9960"/>
                    <a:pt x="9814" y="9890"/>
                    <a:pt x="9814" y="9751"/>
                  </a:cubicBezTo>
                  <a:lnTo>
                    <a:pt x="9814" y="8301"/>
                  </a:lnTo>
                  <a:cubicBezTo>
                    <a:pt x="9814" y="7961"/>
                    <a:pt x="10092" y="7653"/>
                    <a:pt x="10432" y="7653"/>
                  </a:cubicBezTo>
                  <a:cubicBezTo>
                    <a:pt x="10771" y="7653"/>
                    <a:pt x="11049" y="7961"/>
                    <a:pt x="11018" y="8301"/>
                  </a:cubicBezTo>
                  <a:lnTo>
                    <a:pt x="11018" y="9751"/>
                  </a:lnTo>
                  <a:cubicBezTo>
                    <a:pt x="11018" y="9875"/>
                    <a:pt x="11111" y="9967"/>
                    <a:pt x="11234" y="9967"/>
                  </a:cubicBezTo>
                  <a:cubicBezTo>
                    <a:pt x="11357" y="9967"/>
                    <a:pt x="11450" y="9875"/>
                    <a:pt x="11450" y="9751"/>
                  </a:cubicBezTo>
                  <a:lnTo>
                    <a:pt x="11450" y="8270"/>
                  </a:lnTo>
                  <a:cubicBezTo>
                    <a:pt x="11450" y="7930"/>
                    <a:pt x="11697" y="7653"/>
                    <a:pt x="12036" y="7653"/>
                  </a:cubicBezTo>
                  <a:cubicBezTo>
                    <a:pt x="12191" y="7653"/>
                    <a:pt x="12345" y="7684"/>
                    <a:pt x="12438" y="7807"/>
                  </a:cubicBezTo>
                  <a:cubicBezTo>
                    <a:pt x="12561" y="7930"/>
                    <a:pt x="12623" y="8085"/>
                    <a:pt x="12623" y="8239"/>
                  </a:cubicBezTo>
                  <a:lnTo>
                    <a:pt x="12623" y="12004"/>
                  </a:lnTo>
                  <a:cubicBezTo>
                    <a:pt x="12623" y="12652"/>
                    <a:pt x="12407" y="13300"/>
                    <a:pt x="12006" y="13794"/>
                  </a:cubicBezTo>
                  <a:cubicBezTo>
                    <a:pt x="11882" y="13949"/>
                    <a:pt x="11697" y="14041"/>
                    <a:pt x="11481" y="14072"/>
                  </a:cubicBezTo>
                  <a:cubicBezTo>
                    <a:pt x="11471" y="14071"/>
                    <a:pt x="11462" y="14070"/>
                    <a:pt x="11453" y="14070"/>
                  </a:cubicBezTo>
                  <a:cubicBezTo>
                    <a:pt x="11203" y="14070"/>
                    <a:pt x="11213" y="14473"/>
                    <a:pt x="11481" y="14473"/>
                  </a:cubicBezTo>
                  <a:cubicBezTo>
                    <a:pt x="11820" y="14473"/>
                    <a:pt x="12129" y="14319"/>
                    <a:pt x="12345" y="14072"/>
                  </a:cubicBezTo>
                  <a:cubicBezTo>
                    <a:pt x="12808" y="13486"/>
                    <a:pt x="13055" y="12745"/>
                    <a:pt x="13055" y="12004"/>
                  </a:cubicBezTo>
                  <a:lnTo>
                    <a:pt x="13055" y="8239"/>
                  </a:lnTo>
                  <a:cubicBezTo>
                    <a:pt x="13055" y="7961"/>
                    <a:pt x="12931" y="7684"/>
                    <a:pt x="12746" y="7498"/>
                  </a:cubicBezTo>
                  <a:cubicBezTo>
                    <a:pt x="12552" y="7332"/>
                    <a:pt x="12334" y="7216"/>
                    <a:pt x="12091" y="7216"/>
                  </a:cubicBezTo>
                  <a:cubicBezTo>
                    <a:pt x="12063" y="7216"/>
                    <a:pt x="12034" y="7217"/>
                    <a:pt x="12006" y="7221"/>
                  </a:cubicBezTo>
                  <a:cubicBezTo>
                    <a:pt x="11697" y="7221"/>
                    <a:pt x="11419" y="7375"/>
                    <a:pt x="11234" y="7622"/>
                  </a:cubicBezTo>
                  <a:cubicBezTo>
                    <a:pt x="11033" y="7344"/>
                    <a:pt x="10725" y="7205"/>
                    <a:pt x="10416" y="7205"/>
                  </a:cubicBezTo>
                  <a:cubicBezTo>
                    <a:pt x="10108" y="7205"/>
                    <a:pt x="9799" y="7344"/>
                    <a:pt x="9598" y="7622"/>
                  </a:cubicBezTo>
                  <a:cubicBezTo>
                    <a:pt x="9415" y="7346"/>
                    <a:pt x="9110" y="7202"/>
                    <a:pt x="8803" y="7202"/>
                  </a:cubicBezTo>
                  <a:cubicBezTo>
                    <a:pt x="8594" y="7202"/>
                    <a:pt x="8384" y="7269"/>
                    <a:pt x="8210" y="7406"/>
                  </a:cubicBezTo>
                  <a:lnTo>
                    <a:pt x="8210" y="6634"/>
                  </a:lnTo>
                  <a:cubicBezTo>
                    <a:pt x="8858" y="6418"/>
                    <a:pt x="9444" y="6017"/>
                    <a:pt x="9845" y="5462"/>
                  </a:cubicBezTo>
                  <a:cubicBezTo>
                    <a:pt x="10277" y="4906"/>
                    <a:pt x="10493" y="4258"/>
                    <a:pt x="10555" y="3610"/>
                  </a:cubicBezTo>
                  <a:lnTo>
                    <a:pt x="13055" y="3610"/>
                  </a:lnTo>
                  <a:cubicBezTo>
                    <a:pt x="13117" y="3764"/>
                    <a:pt x="13209" y="3918"/>
                    <a:pt x="13333" y="4042"/>
                  </a:cubicBezTo>
                  <a:cubicBezTo>
                    <a:pt x="13487" y="4258"/>
                    <a:pt x="13734" y="4351"/>
                    <a:pt x="14012" y="4381"/>
                  </a:cubicBezTo>
                  <a:cubicBezTo>
                    <a:pt x="14043" y="4385"/>
                    <a:pt x="14074" y="4387"/>
                    <a:pt x="14106" y="4387"/>
                  </a:cubicBezTo>
                  <a:cubicBezTo>
                    <a:pt x="14320" y="4387"/>
                    <a:pt x="14529" y="4296"/>
                    <a:pt x="14691" y="4134"/>
                  </a:cubicBezTo>
                  <a:cubicBezTo>
                    <a:pt x="15092" y="3795"/>
                    <a:pt x="15153" y="3178"/>
                    <a:pt x="14814" y="2777"/>
                  </a:cubicBezTo>
                  <a:cubicBezTo>
                    <a:pt x="14629" y="2591"/>
                    <a:pt x="14382" y="2468"/>
                    <a:pt x="14135" y="2437"/>
                  </a:cubicBezTo>
                  <a:cubicBezTo>
                    <a:pt x="14114" y="2436"/>
                    <a:pt x="14093" y="2435"/>
                    <a:pt x="14073" y="2435"/>
                  </a:cubicBezTo>
                  <a:cubicBezTo>
                    <a:pt x="13605" y="2435"/>
                    <a:pt x="13205" y="2765"/>
                    <a:pt x="13117" y="3209"/>
                  </a:cubicBezTo>
                  <a:lnTo>
                    <a:pt x="10586" y="3209"/>
                  </a:lnTo>
                  <a:cubicBezTo>
                    <a:pt x="10488" y="1340"/>
                    <a:pt x="8921" y="1"/>
                    <a:pt x="7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49" name="Google Shape;12649;p23"/>
          <p:cNvGrpSpPr/>
          <p:nvPr/>
        </p:nvGrpSpPr>
        <p:grpSpPr>
          <a:xfrm>
            <a:off x="2529788" y="3975486"/>
            <a:ext cx="307100" cy="362650"/>
            <a:chOff x="5533300" y="4140550"/>
            <a:chExt cx="307100" cy="362650"/>
          </a:xfrm>
        </p:grpSpPr>
        <p:sp>
          <p:nvSpPr>
            <p:cNvPr id="12650" name="Google Shape;12650;p23"/>
            <p:cNvSpPr/>
            <p:nvPr/>
          </p:nvSpPr>
          <p:spPr>
            <a:xfrm>
              <a:off x="5698425" y="4326500"/>
              <a:ext cx="109575" cy="93200"/>
            </a:xfrm>
            <a:custGeom>
              <a:avLst/>
              <a:gdLst/>
              <a:ahLst/>
              <a:cxnLst/>
              <a:rect l="l" t="t" r="r" b="b"/>
              <a:pathLst>
                <a:path w="4383" h="3728" extrusionOk="0">
                  <a:moveTo>
                    <a:pt x="2510" y="1424"/>
                  </a:moveTo>
                  <a:cubicBezTo>
                    <a:pt x="2582" y="1424"/>
                    <a:pt x="2656" y="1452"/>
                    <a:pt x="2716" y="1512"/>
                  </a:cubicBezTo>
                  <a:cubicBezTo>
                    <a:pt x="2932" y="1728"/>
                    <a:pt x="2778" y="2037"/>
                    <a:pt x="2500" y="2037"/>
                  </a:cubicBezTo>
                  <a:cubicBezTo>
                    <a:pt x="2346" y="2037"/>
                    <a:pt x="2222" y="1883"/>
                    <a:pt x="2222" y="1728"/>
                  </a:cubicBezTo>
                  <a:cubicBezTo>
                    <a:pt x="2222" y="1541"/>
                    <a:pt x="2362" y="1424"/>
                    <a:pt x="2510" y="1424"/>
                  </a:cubicBezTo>
                  <a:close/>
                  <a:moveTo>
                    <a:pt x="2500" y="463"/>
                  </a:moveTo>
                  <a:cubicBezTo>
                    <a:pt x="3735" y="463"/>
                    <a:pt x="4383" y="1883"/>
                    <a:pt x="3580" y="2778"/>
                  </a:cubicBezTo>
                  <a:lnTo>
                    <a:pt x="3580" y="2809"/>
                  </a:lnTo>
                  <a:cubicBezTo>
                    <a:pt x="3488" y="2531"/>
                    <a:pt x="3303" y="2315"/>
                    <a:pt x="3086" y="2191"/>
                  </a:cubicBezTo>
                  <a:cubicBezTo>
                    <a:pt x="3179" y="2068"/>
                    <a:pt x="3241" y="1883"/>
                    <a:pt x="3241" y="1728"/>
                  </a:cubicBezTo>
                  <a:cubicBezTo>
                    <a:pt x="3272" y="1204"/>
                    <a:pt x="2894" y="941"/>
                    <a:pt x="2516" y="941"/>
                  </a:cubicBezTo>
                  <a:cubicBezTo>
                    <a:pt x="2137" y="941"/>
                    <a:pt x="1759" y="1204"/>
                    <a:pt x="1790" y="1728"/>
                  </a:cubicBezTo>
                  <a:cubicBezTo>
                    <a:pt x="1790" y="1883"/>
                    <a:pt x="1852" y="2068"/>
                    <a:pt x="1945" y="2191"/>
                  </a:cubicBezTo>
                  <a:cubicBezTo>
                    <a:pt x="1729" y="2315"/>
                    <a:pt x="1543" y="2531"/>
                    <a:pt x="1451" y="2778"/>
                  </a:cubicBezTo>
                  <a:cubicBezTo>
                    <a:pt x="648" y="1883"/>
                    <a:pt x="1297" y="463"/>
                    <a:pt x="2500" y="463"/>
                  </a:cubicBezTo>
                  <a:close/>
                  <a:moveTo>
                    <a:pt x="2500" y="2438"/>
                  </a:moveTo>
                  <a:cubicBezTo>
                    <a:pt x="2832" y="2438"/>
                    <a:pt x="3164" y="2654"/>
                    <a:pt x="3210" y="3086"/>
                  </a:cubicBezTo>
                  <a:cubicBezTo>
                    <a:pt x="2994" y="3210"/>
                    <a:pt x="2778" y="3272"/>
                    <a:pt x="2531" y="3272"/>
                  </a:cubicBezTo>
                  <a:cubicBezTo>
                    <a:pt x="2253" y="3272"/>
                    <a:pt x="2006" y="3210"/>
                    <a:pt x="1790" y="3086"/>
                  </a:cubicBezTo>
                  <a:cubicBezTo>
                    <a:pt x="1837" y="2654"/>
                    <a:pt x="2168" y="2438"/>
                    <a:pt x="2500" y="2438"/>
                  </a:cubicBezTo>
                  <a:close/>
                  <a:moveTo>
                    <a:pt x="2531" y="0"/>
                  </a:moveTo>
                  <a:cubicBezTo>
                    <a:pt x="864" y="0"/>
                    <a:pt x="0" y="1975"/>
                    <a:pt x="1173" y="3179"/>
                  </a:cubicBezTo>
                  <a:cubicBezTo>
                    <a:pt x="1552" y="3557"/>
                    <a:pt x="2017" y="3727"/>
                    <a:pt x="2474" y="3727"/>
                  </a:cubicBezTo>
                  <a:cubicBezTo>
                    <a:pt x="3432" y="3727"/>
                    <a:pt x="4352" y="2981"/>
                    <a:pt x="4352" y="1852"/>
                  </a:cubicBezTo>
                  <a:cubicBezTo>
                    <a:pt x="4352" y="833"/>
                    <a:pt x="3549" y="0"/>
                    <a:pt x="2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1" name="Google Shape;12651;p23"/>
            <p:cNvSpPr/>
            <p:nvPr/>
          </p:nvSpPr>
          <p:spPr>
            <a:xfrm>
              <a:off x="5533300" y="4140550"/>
              <a:ext cx="307100" cy="362650"/>
            </a:xfrm>
            <a:custGeom>
              <a:avLst/>
              <a:gdLst/>
              <a:ahLst/>
              <a:cxnLst/>
              <a:rect l="l" t="t" r="r" b="b"/>
              <a:pathLst>
                <a:path w="12284" h="14506" extrusionOk="0">
                  <a:moveTo>
                    <a:pt x="10988" y="433"/>
                  </a:moveTo>
                  <a:cubicBezTo>
                    <a:pt x="11451" y="433"/>
                    <a:pt x="11852" y="834"/>
                    <a:pt x="11852" y="1328"/>
                  </a:cubicBezTo>
                  <a:lnTo>
                    <a:pt x="11852" y="1698"/>
                  </a:lnTo>
                  <a:lnTo>
                    <a:pt x="402" y="1698"/>
                  </a:lnTo>
                  <a:lnTo>
                    <a:pt x="402" y="1328"/>
                  </a:lnTo>
                  <a:cubicBezTo>
                    <a:pt x="402" y="834"/>
                    <a:pt x="803" y="433"/>
                    <a:pt x="1297" y="433"/>
                  </a:cubicBezTo>
                  <a:close/>
                  <a:moveTo>
                    <a:pt x="1297" y="1"/>
                  </a:moveTo>
                  <a:cubicBezTo>
                    <a:pt x="556" y="1"/>
                    <a:pt x="1" y="587"/>
                    <a:pt x="1" y="1328"/>
                  </a:cubicBezTo>
                  <a:lnTo>
                    <a:pt x="1" y="13179"/>
                  </a:lnTo>
                  <a:cubicBezTo>
                    <a:pt x="1" y="13919"/>
                    <a:pt x="556" y="14506"/>
                    <a:pt x="1297" y="14506"/>
                  </a:cubicBezTo>
                  <a:lnTo>
                    <a:pt x="10988" y="14506"/>
                  </a:lnTo>
                  <a:cubicBezTo>
                    <a:pt x="11698" y="14506"/>
                    <a:pt x="12284" y="13919"/>
                    <a:pt x="12284" y="13179"/>
                  </a:cubicBezTo>
                  <a:lnTo>
                    <a:pt x="12284" y="9845"/>
                  </a:lnTo>
                  <a:cubicBezTo>
                    <a:pt x="12284" y="9707"/>
                    <a:pt x="12176" y="9637"/>
                    <a:pt x="12068" y="9637"/>
                  </a:cubicBezTo>
                  <a:cubicBezTo>
                    <a:pt x="11960" y="9637"/>
                    <a:pt x="11852" y="9707"/>
                    <a:pt x="11852" y="9845"/>
                  </a:cubicBezTo>
                  <a:lnTo>
                    <a:pt x="11852" y="13179"/>
                  </a:lnTo>
                  <a:cubicBezTo>
                    <a:pt x="11852" y="13672"/>
                    <a:pt x="11451" y="14074"/>
                    <a:pt x="10988" y="14074"/>
                  </a:cubicBezTo>
                  <a:lnTo>
                    <a:pt x="1297" y="14074"/>
                  </a:lnTo>
                  <a:cubicBezTo>
                    <a:pt x="803" y="14074"/>
                    <a:pt x="402" y="13672"/>
                    <a:pt x="402" y="13179"/>
                  </a:cubicBezTo>
                  <a:lnTo>
                    <a:pt x="402" y="2161"/>
                  </a:lnTo>
                  <a:lnTo>
                    <a:pt x="11852" y="2161"/>
                  </a:lnTo>
                  <a:lnTo>
                    <a:pt x="11852" y="8734"/>
                  </a:lnTo>
                  <a:cubicBezTo>
                    <a:pt x="11852" y="8858"/>
                    <a:pt x="11944" y="8950"/>
                    <a:pt x="12068" y="8950"/>
                  </a:cubicBezTo>
                  <a:cubicBezTo>
                    <a:pt x="12191" y="8950"/>
                    <a:pt x="12284" y="8827"/>
                    <a:pt x="12284" y="8734"/>
                  </a:cubicBezTo>
                  <a:lnTo>
                    <a:pt x="12284" y="1328"/>
                  </a:lnTo>
                  <a:cubicBezTo>
                    <a:pt x="12284" y="587"/>
                    <a:pt x="11698" y="1"/>
                    <a:pt x="10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2" name="Google Shape;12652;p23"/>
            <p:cNvSpPr/>
            <p:nvPr/>
          </p:nvSpPr>
          <p:spPr>
            <a:xfrm>
              <a:off x="5558000" y="41637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3" name="Google Shape;12653;p23"/>
            <p:cNvSpPr/>
            <p:nvPr/>
          </p:nvSpPr>
          <p:spPr>
            <a:xfrm>
              <a:off x="5576525" y="41637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4" name="Google Shape;12654;p23"/>
            <p:cNvSpPr/>
            <p:nvPr/>
          </p:nvSpPr>
          <p:spPr>
            <a:xfrm>
              <a:off x="5595800" y="41637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5" name="Google Shape;12655;p23"/>
            <p:cNvSpPr/>
            <p:nvPr/>
          </p:nvSpPr>
          <p:spPr>
            <a:xfrm>
              <a:off x="5565725" y="4216350"/>
              <a:ext cx="108800" cy="93200"/>
            </a:xfrm>
            <a:custGeom>
              <a:avLst/>
              <a:gdLst/>
              <a:ahLst/>
              <a:cxnLst/>
              <a:rect l="l" t="t" r="r" b="b"/>
              <a:pathLst>
                <a:path w="4352" h="3728" extrusionOk="0">
                  <a:moveTo>
                    <a:pt x="1836" y="1397"/>
                  </a:moveTo>
                  <a:cubicBezTo>
                    <a:pt x="1998" y="1397"/>
                    <a:pt x="2160" y="1505"/>
                    <a:pt x="2130" y="1721"/>
                  </a:cubicBezTo>
                  <a:cubicBezTo>
                    <a:pt x="2160" y="1953"/>
                    <a:pt x="1998" y="2068"/>
                    <a:pt x="1836" y="2068"/>
                  </a:cubicBezTo>
                  <a:cubicBezTo>
                    <a:pt x="1674" y="2068"/>
                    <a:pt x="1512" y="1953"/>
                    <a:pt x="1543" y="1721"/>
                  </a:cubicBezTo>
                  <a:cubicBezTo>
                    <a:pt x="1512" y="1505"/>
                    <a:pt x="1674" y="1397"/>
                    <a:pt x="1836" y="1397"/>
                  </a:cubicBezTo>
                  <a:close/>
                  <a:moveTo>
                    <a:pt x="1852" y="425"/>
                  </a:moveTo>
                  <a:cubicBezTo>
                    <a:pt x="2623" y="425"/>
                    <a:pt x="3271" y="1073"/>
                    <a:pt x="3271" y="1876"/>
                  </a:cubicBezTo>
                  <a:cubicBezTo>
                    <a:pt x="3271" y="2215"/>
                    <a:pt x="3148" y="2555"/>
                    <a:pt x="2932" y="2832"/>
                  </a:cubicBezTo>
                  <a:cubicBezTo>
                    <a:pt x="2808" y="2555"/>
                    <a:pt x="2654" y="2338"/>
                    <a:pt x="2407" y="2215"/>
                  </a:cubicBezTo>
                  <a:cubicBezTo>
                    <a:pt x="2500" y="2092"/>
                    <a:pt x="2562" y="1906"/>
                    <a:pt x="2562" y="1752"/>
                  </a:cubicBezTo>
                  <a:cubicBezTo>
                    <a:pt x="2608" y="1227"/>
                    <a:pt x="2230" y="965"/>
                    <a:pt x="1848" y="965"/>
                  </a:cubicBezTo>
                  <a:cubicBezTo>
                    <a:pt x="1466" y="965"/>
                    <a:pt x="1080" y="1227"/>
                    <a:pt x="1111" y="1752"/>
                  </a:cubicBezTo>
                  <a:cubicBezTo>
                    <a:pt x="1111" y="1906"/>
                    <a:pt x="1173" y="2092"/>
                    <a:pt x="1296" y="2215"/>
                  </a:cubicBezTo>
                  <a:cubicBezTo>
                    <a:pt x="1049" y="2338"/>
                    <a:pt x="864" y="2555"/>
                    <a:pt x="772" y="2801"/>
                  </a:cubicBezTo>
                  <a:cubicBezTo>
                    <a:pt x="0" y="1876"/>
                    <a:pt x="648" y="456"/>
                    <a:pt x="1852" y="456"/>
                  </a:cubicBezTo>
                  <a:lnTo>
                    <a:pt x="1852" y="425"/>
                  </a:lnTo>
                  <a:close/>
                  <a:moveTo>
                    <a:pt x="1852" y="2462"/>
                  </a:moveTo>
                  <a:cubicBezTo>
                    <a:pt x="2191" y="2462"/>
                    <a:pt x="2500" y="2740"/>
                    <a:pt x="2562" y="3110"/>
                  </a:cubicBezTo>
                  <a:cubicBezTo>
                    <a:pt x="2330" y="3233"/>
                    <a:pt x="2083" y="3295"/>
                    <a:pt x="1840" y="3295"/>
                  </a:cubicBezTo>
                  <a:cubicBezTo>
                    <a:pt x="1597" y="3295"/>
                    <a:pt x="1358" y="3233"/>
                    <a:pt x="1142" y="3110"/>
                  </a:cubicBezTo>
                  <a:cubicBezTo>
                    <a:pt x="1173" y="2740"/>
                    <a:pt x="1481" y="2462"/>
                    <a:pt x="1852" y="2462"/>
                  </a:cubicBezTo>
                  <a:close/>
                  <a:moveTo>
                    <a:pt x="1878" y="0"/>
                  </a:moveTo>
                  <a:cubicBezTo>
                    <a:pt x="920" y="0"/>
                    <a:pt x="0" y="747"/>
                    <a:pt x="0" y="1876"/>
                  </a:cubicBezTo>
                  <a:cubicBezTo>
                    <a:pt x="0" y="2863"/>
                    <a:pt x="833" y="3696"/>
                    <a:pt x="1852" y="3727"/>
                  </a:cubicBezTo>
                  <a:cubicBezTo>
                    <a:pt x="3487" y="3727"/>
                    <a:pt x="4352" y="1721"/>
                    <a:pt x="3179" y="548"/>
                  </a:cubicBezTo>
                  <a:cubicBezTo>
                    <a:pt x="2800" y="170"/>
                    <a:pt x="2335" y="0"/>
                    <a:pt x="1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6" name="Google Shape;12656;p23"/>
            <p:cNvSpPr/>
            <p:nvPr/>
          </p:nvSpPr>
          <p:spPr>
            <a:xfrm>
              <a:off x="5561850" y="4436825"/>
              <a:ext cx="250000" cy="35525"/>
            </a:xfrm>
            <a:custGeom>
              <a:avLst/>
              <a:gdLst/>
              <a:ahLst/>
              <a:cxnLst/>
              <a:rect l="l" t="t" r="r" b="b"/>
              <a:pathLst>
                <a:path w="10000" h="1421" extrusionOk="0">
                  <a:moveTo>
                    <a:pt x="865" y="0"/>
                  </a:moveTo>
                  <a:cubicBezTo>
                    <a:pt x="1" y="62"/>
                    <a:pt x="1" y="1358"/>
                    <a:pt x="865" y="1420"/>
                  </a:cubicBezTo>
                  <a:lnTo>
                    <a:pt x="9105" y="1420"/>
                  </a:lnTo>
                  <a:cubicBezTo>
                    <a:pt x="10000" y="1358"/>
                    <a:pt x="10000" y="62"/>
                    <a:pt x="9105" y="0"/>
                  </a:cubicBezTo>
                  <a:lnTo>
                    <a:pt x="2593" y="0"/>
                  </a:lnTo>
                  <a:cubicBezTo>
                    <a:pt x="2315" y="0"/>
                    <a:pt x="2315" y="433"/>
                    <a:pt x="2593" y="433"/>
                  </a:cubicBezTo>
                  <a:lnTo>
                    <a:pt x="9105" y="433"/>
                  </a:lnTo>
                  <a:cubicBezTo>
                    <a:pt x="9444" y="463"/>
                    <a:pt x="9444" y="957"/>
                    <a:pt x="9105" y="988"/>
                  </a:cubicBezTo>
                  <a:lnTo>
                    <a:pt x="865" y="988"/>
                  </a:lnTo>
                  <a:cubicBezTo>
                    <a:pt x="525" y="957"/>
                    <a:pt x="525" y="463"/>
                    <a:pt x="865" y="433"/>
                  </a:cubicBezTo>
                  <a:lnTo>
                    <a:pt x="1451" y="433"/>
                  </a:lnTo>
                  <a:cubicBezTo>
                    <a:pt x="1729" y="433"/>
                    <a:pt x="1729" y="0"/>
                    <a:pt x="14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7" name="Google Shape;12657;p23"/>
            <p:cNvSpPr/>
            <p:nvPr/>
          </p:nvSpPr>
          <p:spPr>
            <a:xfrm>
              <a:off x="5662925" y="4220025"/>
              <a:ext cx="144300" cy="86425"/>
            </a:xfrm>
            <a:custGeom>
              <a:avLst/>
              <a:gdLst/>
              <a:ahLst/>
              <a:cxnLst/>
              <a:rect l="l" t="t" r="r" b="b"/>
              <a:pathLst>
                <a:path w="5772" h="3457" extrusionOk="0">
                  <a:moveTo>
                    <a:pt x="1852" y="0"/>
                  </a:moveTo>
                  <a:cubicBezTo>
                    <a:pt x="1359" y="0"/>
                    <a:pt x="957" y="401"/>
                    <a:pt x="957" y="895"/>
                  </a:cubicBezTo>
                  <a:lnTo>
                    <a:pt x="957" y="988"/>
                  </a:lnTo>
                  <a:lnTo>
                    <a:pt x="278" y="988"/>
                  </a:lnTo>
                  <a:cubicBezTo>
                    <a:pt x="93" y="988"/>
                    <a:pt x="1" y="1204"/>
                    <a:pt x="124" y="1327"/>
                  </a:cubicBezTo>
                  <a:lnTo>
                    <a:pt x="957" y="2315"/>
                  </a:lnTo>
                  <a:lnTo>
                    <a:pt x="957" y="2562"/>
                  </a:lnTo>
                  <a:cubicBezTo>
                    <a:pt x="957" y="3056"/>
                    <a:pt x="1359" y="3457"/>
                    <a:pt x="1852" y="3457"/>
                  </a:cubicBezTo>
                  <a:lnTo>
                    <a:pt x="4877" y="3457"/>
                  </a:lnTo>
                  <a:cubicBezTo>
                    <a:pt x="5371" y="3457"/>
                    <a:pt x="5772" y="3056"/>
                    <a:pt x="5772" y="2562"/>
                  </a:cubicBezTo>
                  <a:lnTo>
                    <a:pt x="5772" y="895"/>
                  </a:lnTo>
                  <a:cubicBezTo>
                    <a:pt x="5772" y="401"/>
                    <a:pt x="5371" y="0"/>
                    <a:pt x="4877" y="0"/>
                  </a:cubicBezTo>
                  <a:lnTo>
                    <a:pt x="4568" y="0"/>
                  </a:lnTo>
                  <a:cubicBezTo>
                    <a:pt x="4290" y="0"/>
                    <a:pt x="4290" y="401"/>
                    <a:pt x="4568" y="401"/>
                  </a:cubicBezTo>
                  <a:lnTo>
                    <a:pt x="4877" y="401"/>
                  </a:lnTo>
                  <a:cubicBezTo>
                    <a:pt x="5124" y="401"/>
                    <a:pt x="5340" y="618"/>
                    <a:pt x="5340" y="895"/>
                  </a:cubicBezTo>
                  <a:lnTo>
                    <a:pt x="5340" y="2562"/>
                  </a:lnTo>
                  <a:cubicBezTo>
                    <a:pt x="5340" y="2809"/>
                    <a:pt x="5124" y="3025"/>
                    <a:pt x="4877" y="3025"/>
                  </a:cubicBezTo>
                  <a:lnTo>
                    <a:pt x="1852" y="3025"/>
                  </a:lnTo>
                  <a:cubicBezTo>
                    <a:pt x="1605" y="3025"/>
                    <a:pt x="1359" y="2809"/>
                    <a:pt x="1359" y="2562"/>
                  </a:cubicBezTo>
                  <a:lnTo>
                    <a:pt x="1359" y="2222"/>
                  </a:lnTo>
                  <a:cubicBezTo>
                    <a:pt x="1359" y="2191"/>
                    <a:pt x="1359" y="2130"/>
                    <a:pt x="1328" y="2099"/>
                  </a:cubicBezTo>
                  <a:lnTo>
                    <a:pt x="741" y="1389"/>
                  </a:lnTo>
                  <a:lnTo>
                    <a:pt x="1173" y="1389"/>
                  </a:lnTo>
                  <a:cubicBezTo>
                    <a:pt x="1183" y="1392"/>
                    <a:pt x="1193" y="1394"/>
                    <a:pt x="1203" y="1394"/>
                  </a:cubicBezTo>
                  <a:cubicBezTo>
                    <a:pt x="1285" y="1394"/>
                    <a:pt x="1359" y="1287"/>
                    <a:pt x="1359" y="1204"/>
                  </a:cubicBezTo>
                  <a:lnTo>
                    <a:pt x="1359" y="895"/>
                  </a:lnTo>
                  <a:cubicBezTo>
                    <a:pt x="1389" y="618"/>
                    <a:pt x="1605" y="401"/>
                    <a:pt x="1852" y="401"/>
                  </a:cubicBezTo>
                  <a:lnTo>
                    <a:pt x="3365" y="401"/>
                  </a:lnTo>
                  <a:cubicBezTo>
                    <a:pt x="3673" y="401"/>
                    <a:pt x="3673" y="0"/>
                    <a:pt x="33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8" name="Google Shape;12658;p23"/>
            <p:cNvSpPr/>
            <p:nvPr/>
          </p:nvSpPr>
          <p:spPr>
            <a:xfrm>
              <a:off x="5565725" y="4329575"/>
              <a:ext cx="144300" cy="86450"/>
            </a:xfrm>
            <a:custGeom>
              <a:avLst/>
              <a:gdLst/>
              <a:ahLst/>
              <a:cxnLst/>
              <a:rect l="l" t="t" r="r" b="b"/>
              <a:pathLst>
                <a:path w="5772" h="3458" extrusionOk="0">
                  <a:moveTo>
                    <a:pt x="3920" y="433"/>
                  </a:moveTo>
                  <a:cubicBezTo>
                    <a:pt x="4197" y="433"/>
                    <a:pt x="4413" y="649"/>
                    <a:pt x="4413" y="896"/>
                  </a:cubicBezTo>
                  <a:lnTo>
                    <a:pt x="4413" y="1204"/>
                  </a:lnTo>
                  <a:cubicBezTo>
                    <a:pt x="4413" y="1328"/>
                    <a:pt x="4506" y="1420"/>
                    <a:pt x="4629" y="1420"/>
                  </a:cubicBezTo>
                  <a:lnTo>
                    <a:pt x="5031" y="1420"/>
                  </a:lnTo>
                  <a:lnTo>
                    <a:pt x="4475" y="2161"/>
                  </a:lnTo>
                  <a:cubicBezTo>
                    <a:pt x="4413" y="2192"/>
                    <a:pt x="4413" y="2223"/>
                    <a:pt x="4413" y="2284"/>
                  </a:cubicBezTo>
                  <a:lnTo>
                    <a:pt x="4413" y="2593"/>
                  </a:lnTo>
                  <a:cubicBezTo>
                    <a:pt x="4413" y="2840"/>
                    <a:pt x="4197" y="3056"/>
                    <a:pt x="3920" y="3056"/>
                  </a:cubicBezTo>
                  <a:lnTo>
                    <a:pt x="926" y="3056"/>
                  </a:lnTo>
                  <a:cubicBezTo>
                    <a:pt x="648" y="3056"/>
                    <a:pt x="432" y="2840"/>
                    <a:pt x="432" y="2593"/>
                  </a:cubicBezTo>
                  <a:lnTo>
                    <a:pt x="432" y="896"/>
                  </a:lnTo>
                  <a:cubicBezTo>
                    <a:pt x="432" y="649"/>
                    <a:pt x="648" y="433"/>
                    <a:pt x="926" y="433"/>
                  </a:cubicBezTo>
                  <a:close/>
                  <a:moveTo>
                    <a:pt x="926" y="1"/>
                  </a:moveTo>
                  <a:cubicBezTo>
                    <a:pt x="401" y="1"/>
                    <a:pt x="0" y="402"/>
                    <a:pt x="0" y="896"/>
                  </a:cubicBezTo>
                  <a:lnTo>
                    <a:pt x="0" y="2562"/>
                  </a:lnTo>
                  <a:cubicBezTo>
                    <a:pt x="0" y="3056"/>
                    <a:pt x="401" y="3457"/>
                    <a:pt x="926" y="3457"/>
                  </a:cubicBezTo>
                  <a:lnTo>
                    <a:pt x="3920" y="3457"/>
                  </a:lnTo>
                  <a:cubicBezTo>
                    <a:pt x="4413" y="3457"/>
                    <a:pt x="4815" y="3056"/>
                    <a:pt x="4845" y="2562"/>
                  </a:cubicBezTo>
                  <a:lnTo>
                    <a:pt x="4845" y="2346"/>
                  </a:lnTo>
                  <a:lnTo>
                    <a:pt x="5648" y="1359"/>
                  </a:lnTo>
                  <a:cubicBezTo>
                    <a:pt x="5771" y="1204"/>
                    <a:pt x="5679" y="1019"/>
                    <a:pt x="5493" y="1019"/>
                  </a:cubicBezTo>
                  <a:lnTo>
                    <a:pt x="4845" y="1019"/>
                  </a:lnTo>
                  <a:lnTo>
                    <a:pt x="4845" y="896"/>
                  </a:lnTo>
                  <a:cubicBezTo>
                    <a:pt x="4845" y="402"/>
                    <a:pt x="4444" y="1"/>
                    <a:pt x="39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59" name="Google Shape;12659;p23"/>
          <p:cNvGrpSpPr/>
          <p:nvPr/>
        </p:nvGrpSpPr>
        <p:grpSpPr>
          <a:xfrm>
            <a:off x="3986913" y="1766106"/>
            <a:ext cx="339500" cy="361250"/>
            <a:chOff x="2510400" y="4141325"/>
            <a:chExt cx="339500" cy="361250"/>
          </a:xfrm>
        </p:grpSpPr>
        <p:sp>
          <p:nvSpPr>
            <p:cNvPr id="12660" name="Google Shape;12660;p23"/>
            <p:cNvSpPr/>
            <p:nvPr/>
          </p:nvSpPr>
          <p:spPr>
            <a:xfrm>
              <a:off x="2510400" y="4141325"/>
              <a:ext cx="339500" cy="361250"/>
            </a:xfrm>
            <a:custGeom>
              <a:avLst/>
              <a:gdLst/>
              <a:ahLst/>
              <a:cxnLst/>
              <a:rect l="l" t="t" r="r" b="b"/>
              <a:pathLst>
                <a:path w="13580" h="14450" extrusionOk="0">
                  <a:moveTo>
                    <a:pt x="7098" y="0"/>
                  </a:moveTo>
                  <a:cubicBezTo>
                    <a:pt x="6203" y="0"/>
                    <a:pt x="5493" y="710"/>
                    <a:pt x="5493" y="1574"/>
                  </a:cubicBezTo>
                  <a:lnTo>
                    <a:pt x="5493" y="3858"/>
                  </a:lnTo>
                  <a:cubicBezTo>
                    <a:pt x="5428" y="3836"/>
                    <a:pt x="5347" y="3814"/>
                    <a:pt x="5273" y="3814"/>
                  </a:cubicBezTo>
                  <a:cubicBezTo>
                    <a:pt x="5242" y="3814"/>
                    <a:pt x="5212" y="3818"/>
                    <a:pt x="5185" y="3827"/>
                  </a:cubicBezTo>
                  <a:lnTo>
                    <a:pt x="1296" y="3827"/>
                  </a:lnTo>
                  <a:cubicBezTo>
                    <a:pt x="586" y="3827"/>
                    <a:pt x="0" y="4383"/>
                    <a:pt x="0" y="5123"/>
                  </a:cubicBezTo>
                  <a:lnTo>
                    <a:pt x="0" y="5556"/>
                  </a:lnTo>
                  <a:cubicBezTo>
                    <a:pt x="0" y="5694"/>
                    <a:pt x="108" y="5764"/>
                    <a:pt x="216" y="5764"/>
                  </a:cubicBezTo>
                  <a:cubicBezTo>
                    <a:pt x="324" y="5764"/>
                    <a:pt x="432" y="5694"/>
                    <a:pt x="432" y="5556"/>
                  </a:cubicBezTo>
                  <a:lnTo>
                    <a:pt x="432" y="5123"/>
                  </a:lnTo>
                  <a:cubicBezTo>
                    <a:pt x="432" y="4630"/>
                    <a:pt x="802" y="4228"/>
                    <a:pt x="1296" y="4228"/>
                  </a:cubicBezTo>
                  <a:lnTo>
                    <a:pt x="5185" y="4228"/>
                  </a:lnTo>
                  <a:cubicBezTo>
                    <a:pt x="5648" y="4228"/>
                    <a:pt x="6049" y="4630"/>
                    <a:pt x="6049" y="5123"/>
                  </a:cubicBezTo>
                  <a:lnTo>
                    <a:pt x="6049" y="7562"/>
                  </a:lnTo>
                  <a:cubicBezTo>
                    <a:pt x="6049" y="7592"/>
                    <a:pt x="6049" y="7623"/>
                    <a:pt x="6049" y="7623"/>
                  </a:cubicBezTo>
                  <a:lnTo>
                    <a:pt x="6049" y="8981"/>
                  </a:lnTo>
                  <a:lnTo>
                    <a:pt x="6049" y="9074"/>
                  </a:lnTo>
                  <a:lnTo>
                    <a:pt x="5617" y="9074"/>
                  </a:lnTo>
                  <a:cubicBezTo>
                    <a:pt x="5597" y="9072"/>
                    <a:pt x="5578" y="9072"/>
                    <a:pt x="5559" y="9072"/>
                  </a:cubicBezTo>
                  <a:cubicBezTo>
                    <a:pt x="5118" y="9072"/>
                    <a:pt x="4719" y="9403"/>
                    <a:pt x="4660" y="9876"/>
                  </a:cubicBezTo>
                  <a:cubicBezTo>
                    <a:pt x="4629" y="9876"/>
                    <a:pt x="4598" y="9876"/>
                    <a:pt x="4598" y="9907"/>
                  </a:cubicBezTo>
                  <a:lnTo>
                    <a:pt x="3642" y="10617"/>
                  </a:lnTo>
                  <a:lnTo>
                    <a:pt x="3642" y="10061"/>
                  </a:lnTo>
                  <a:cubicBezTo>
                    <a:pt x="3642" y="9938"/>
                    <a:pt x="3549" y="9845"/>
                    <a:pt x="3426" y="9845"/>
                  </a:cubicBezTo>
                  <a:lnTo>
                    <a:pt x="1296" y="9845"/>
                  </a:lnTo>
                  <a:cubicBezTo>
                    <a:pt x="802" y="9845"/>
                    <a:pt x="432" y="9444"/>
                    <a:pt x="432" y="8981"/>
                  </a:cubicBezTo>
                  <a:lnTo>
                    <a:pt x="432" y="6852"/>
                  </a:lnTo>
                  <a:cubicBezTo>
                    <a:pt x="432" y="6697"/>
                    <a:pt x="324" y="6620"/>
                    <a:pt x="216" y="6620"/>
                  </a:cubicBezTo>
                  <a:cubicBezTo>
                    <a:pt x="108" y="6620"/>
                    <a:pt x="0" y="6697"/>
                    <a:pt x="0" y="6852"/>
                  </a:cubicBezTo>
                  <a:lnTo>
                    <a:pt x="0" y="8981"/>
                  </a:lnTo>
                  <a:cubicBezTo>
                    <a:pt x="0" y="9691"/>
                    <a:pt x="586" y="10277"/>
                    <a:pt x="1296" y="10277"/>
                  </a:cubicBezTo>
                  <a:lnTo>
                    <a:pt x="3241" y="10277"/>
                  </a:lnTo>
                  <a:lnTo>
                    <a:pt x="3241" y="11049"/>
                  </a:lnTo>
                  <a:cubicBezTo>
                    <a:pt x="3241" y="11159"/>
                    <a:pt x="3335" y="11254"/>
                    <a:pt x="3445" y="11254"/>
                  </a:cubicBezTo>
                  <a:cubicBezTo>
                    <a:pt x="3489" y="11254"/>
                    <a:pt x="3536" y="11238"/>
                    <a:pt x="3580" y="11203"/>
                  </a:cubicBezTo>
                  <a:lnTo>
                    <a:pt x="4629" y="10401"/>
                  </a:lnTo>
                  <a:lnTo>
                    <a:pt x="4629" y="12777"/>
                  </a:lnTo>
                  <a:cubicBezTo>
                    <a:pt x="4629" y="13302"/>
                    <a:pt x="5092" y="13765"/>
                    <a:pt x="5617" y="13765"/>
                  </a:cubicBezTo>
                  <a:lnTo>
                    <a:pt x="6913" y="13765"/>
                  </a:lnTo>
                  <a:lnTo>
                    <a:pt x="6913" y="14259"/>
                  </a:lnTo>
                  <a:cubicBezTo>
                    <a:pt x="6936" y="14370"/>
                    <a:pt x="7039" y="14450"/>
                    <a:pt x="7141" y="14450"/>
                  </a:cubicBezTo>
                  <a:cubicBezTo>
                    <a:pt x="7180" y="14450"/>
                    <a:pt x="7219" y="14438"/>
                    <a:pt x="7253" y="14413"/>
                  </a:cubicBezTo>
                  <a:lnTo>
                    <a:pt x="8117" y="13765"/>
                  </a:lnTo>
                  <a:lnTo>
                    <a:pt x="8395" y="13765"/>
                  </a:lnTo>
                  <a:cubicBezTo>
                    <a:pt x="8919" y="13765"/>
                    <a:pt x="9351" y="13302"/>
                    <a:pt x="9351" y="12777"/>
                  </a:cubicBezTo>
                  <a:lnTo>
                    <a:pt x="9351" y="12376"/>
                  </a:lnTo>
                  <a:cubicBezTo>
                    <a:pt x="9351" y="12237"/>
                    <a:pt x="9251" y="12168"/>
                    <a:pt x="9151" y="12168"/>
                  </a:cubicBezTo>
                  <a:cubicBezTo>
                    <a:pt x="9050" y="12168"/>
                    <a:pt x="8950" y="12237"/>
                    <a:pt x="8950" y="12376"/>
                  </a:cubicBezTo>
                  <a:lnTo>
                    <a:pt x="8950" y="12777"/>
                  </a:lnTo>
                  <a:cubicBezTo>
                    <a:pt x="8950" y="13086"/>
                    <a:pt x="8672" y="13333"/>
                    <a:pt x="8395" y="13333"/>
                  </a:cubicBezTo>
                  <a:lnTo>
                    <a:pt x="8055" y="13333"/>
                  </a:lnTo>
                  <a:cubicBezTo>
                    <a:pt x="7993" y="13333"/>
                    <a:pt x="7962" y="13333"/>
                    <a:pt x="7932" y="13364"/>
                  </a:cubicBezTo>
                  <a:lnTo>
                    <a:pt x="7345" y="13826"/>
                  </a:lnTo>
                  <a:lnTo>
                    <a:pt x="7345" y="13549"/>
                  </a:lnTo>
                  <a:cubicBezTo>
                    <a:pt x="7345" y="13425"/>
                    <a:pt x="7253" y="13333"/>
                    <a:pt x="7129" y="13333"/>
                  </a:cubicBezTo>
                  <a:lnTo>
                    <a:pt x="5617" y="13333"/>
                  </a:lnTo>
                  <a:cubicBezTo>
                    <a:pt x="5308" y="13333"/>
                    <a:pt x="5061" y="13086"/>
                    <a:pt x="5061" y="12777"/>
                  </a:cubicBezTo>
                  <a:lnTo>
                    <a:pt x="5061" y="10030"/>
                  </a:lnTo>
                  <a:cubicBezTo>
                    <a:pt x="5061" y="9722"/>
                    <a:pt x="5308" y="9475"/>
                    <a:pt x="5617" y="9475"/>
                  </a:cubicBezTo>
                  <a:lnTo>
                    <a:pt x="8395" y="9475"/>
                  </a:lnTo>
                  <a:cubicBezTo>
                    <a:pt x="8672" y="9475"/>
                    <a:pt x="8950" y="9722"/>
                    <a:pt x="8950" y="10030"/>
                  </a:cubicBezTo>
                  <a:lnTo>
                    <a:pt x="8950" y="11049"/>
                  </a:lnTo>
                  <a:cubicBezTo>
                    <a:pt x="8950" y="11203"/>
                    <a:pt x="9050" y="11280"/>
                    <a:pt x="9151" y="11280"/>
                  </a:cubicBezTo>
                  <a:cubicBezTo>
                    <a:pt x="9251" y="11280"/>
                    <a:pt x="9351" y="11203"/>
                    <a:pt x="9351" y="11049"/>
                  </a:cubicBezTo>
                  <a:lnTo>
                    <a:pt x="9351" y="10030"/>
                  </a:lnTo>
                  <a:cubicBezTo>
                    <a:pt x="9351" y="9475"/>
                    <a:pt x="8919" y="9043"/>
                    <a:pt x="8364" y="9043"/>
                  </a:cubicBezTo>
                  <a:lnTo>
                    <a:pt x="6481" y="9043"/>
                  </a:lnTo>
                  <a:lnTo>
                    <a:pt x="6481" y="7932"/>
                  </a:lnTo>
                  <a:cubicBezTo>
                    <a:pt x="6666" y="8024"/>
                    <a:pt x="6882" y="8055"/>
                    <a:pt x="7067" y="8055"/>
                  </a:cubicBezTo>
                  <a:lnTo>
                    <a:pt x="9444" y="8055"/>
                  </a:lnTo>
                  <a:lnTo>
                    <a:pt x="9444" y="9105"/>
                  </a:lnTo>
                  <a:cubicBezTo>
                    <a:pt x="9444" y="9215"/>
                    <a:pt x="9554" y="9309"/>
                    <a:pt x="9662" y="9309"/>
                  </a:cubicBezTo>
                  <a:cubicBezTo>
                    <a:pt x="9705" y="9309"/>
                    <a:pt x="9748" y="9294"/>
                    <a:pt x="9783" y="9259"/>
                  </a:cubicBezTo>
                  <a:lnTo>
                    <a:pt x="11357" y="8055"/>
                  </a:lnTo>
                  <a:lnTo>
                    <a:pt x="12005" y="8055"/>
                  </a:lnTo>
                  <a:cubicBezTo>
                    <a:pt x="12869" y="8055"/>
                    <a:pt x="13579" y="7345"/>
                    <a:pt x="13579" y="6481"/>
                  </a:cubicBezTo>
                  <a:lnTo>
                    <a:pt x="13579" y="1574"/>
                  </a:lnTo>
                  <a:cubicBezTo>
                    <a:pt x="13579" y="710"/>
                    <a:pt x="12869" y="0"/>
                    <a:pt x="12005" y="0"/>
                  </a:cubicBezTo>
                  <a:lnTo>
                    <a:pt x="11388" y="0"/>
                  </a:lnTo>
                  <a:cubicBezTo>
                    <a:pt x="11079" y="0"/>
                    <a:pt x="11079" y="432"/>
                    <a:pt x="11388" y="432"/>
                  </a:cubicBezTo>
                  <a:lnTo>
                    <a:pt x="12005" y="432"/>
                  </a:lnTo>
                  <a:cubicBezTo>
                    <a:pt x="12623" y="432"/>
                    <a:pt x="13147" y="926"/>
                    <a:pt x="13147" y="1574"/>
                  </a:cubicBezTo>
                  <a:lnTo>
                    <a:pt x="13147" y="6481"/>
                  </a:lnTo>
                  <a:cubicBezTo>
                    <a:pt x="13147" y="7129"/>
                    <a:pt x="12623" y="7654"/>
                    <a:pt x="12005" y="7654"/>
                  </a:cubicBezTo>
                  <a:lnTo>
                    <a:pt x="11296" y="7654"/>
                  </a:lnTo>
                  <a:cubicBezTo>
                    <a:pt x="11234" y="7654"/>
                    <a:pt x="11203" y="7654"/>
                    <a:pt x="11172" y="7685"/>
                  </a:cubicBezTo>
                  <a:lnTo>
                    <a:pt x="9876" y="8673"/>
                  </a:lnTo>
                  <a:lnTo>
                    <a:pt x="9876" y="7870"/>
                  </a:lnTo>
                  <a:cubicBezTo>
                    <a:pt x="9876" y="7747"/>
                    <a:pt x="9783" y="7654"/>
                    <a:pt x="9660" y="7654"/>
                  </a:cubicBezTo>
                  <a:lnTo>
                    <a:pt x="7098" y="7654"/>
                  </a:lnTo>
                  <a:cubicBezTo>
                    <a:pt x="6882" y="7654"/>
                    <a:pt x="6666" y="7592"/>
                    <a:pt x="6481" y="7500"/>
                  </a:cubicBezTo>
                  <a:lnTo>
                    <a:pt x="6481" y="5123"/>
                  </a:lnTo>
                  <a:cubicBezTo>
                    <a:pt x="6481" y="4691"/>
                    <a:pt x="6265" y="4259"/>
                    <a:pt x="5926" y="4043"/>
                  </a:cubicBezTo>
                  <a:lnTo>
                    <a:pt x="5926" y="1574"/>
                  </a:lnTo>
                  <a:cubicBezTo>
                    <a:pt x="5926" y="926"/>
                    <a:pt x="6419" y="432"/>
                    <a:pt x="7067" y="432"/>
                  </a:cubicBezTo>
                  <a:lnTo>
                    <a:pt x="10030" y="432"/>
                  </a:lnTo>
                  <a:cubicBezTo>
                    <a:pt x="10339" y="432"/>
                    <a:pt x="10339" y="0"/>
                    <a:pt x="100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661" name="Google Shape;12661;p23"/>
            <p:cNvGrpSpPr/>
            <p:nvPr/>
          </p:nvGrpSpPr>
          <p:grpSpPr>
            <a:xfrm>
              <a:off x="2548975" y="4180400"/>
              <a:ext cx="260800" cy="179300"/>
              <a:chOff x="2548975" y="4180400"/>
              <a:chExt cx="260800" cy="179300"/>
            </a:xfrm>
          </p:grpSpPr>
          <p:sp>
            <p:nvSpPr>
              <p:cNvPr id="12662" name="Google Shape;12662;p23"/>
              <p:cNvSpPr/>
              <p:nvPr/>
            </p:nvSpPr>
            <p:spPr>
              <a:xfrm>
                <a:off x="2687075" y="4180400"/>
                <a:ext cx="1227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4888" extrusionOk="0">
                    <a:moveTo>
                      <a:pt x="1173" y="2233"/>
                    </a:moveTo>
                    <a:lnTo>
                      <a:pt x="1173" y="4394"/>
                    </a:lnTo>
                    <a:lnTo>
                      <a:pt x="463" y="4394"/>
                    </a:lnTo>
                    <a:lnTo>
                      <a:pt x="463" y="2233"/>
                    </a:lnTo>
                    <a:close/>
                    <a:moveTo>
                      <a:pt x="2901" y="413"/>
                    </a:moveTo>
                    <a:cubicBezTo>
                      <a:pt x="3087" y="752"/>
                      <a:pt x="3087" y="1153"/>
                      <a:pt x="2963" y="1493"/>
                    </a:cubicBezTo>
                    <a:lnTo>
                      <a:pt x="2778" y="1894"/>
                    </a:lnTo>
                    <a:cubicBezTo>
                      <a:pt x="2747" y="1956"/>
                      <a:pt x="2747" y="2017"/>
                      <a:pt x="2778" y="2079"/>
                    </a:cubicBezTo>
                    <a:cubicBezTo>
                      <a:pt x="2809" y="2141"/>
                      <a:pt x="2901" y="2172"/>
                      <a:pt x="2963" y="2172"/>
                    </a:cubicBezTo>
                    <a:lnTo>
                      <a:pt x="4383" y="2203"/>
                    </a:lnTo>
                    <a:cubicBezTo>
                      <a:pt x="4445" y="2203"/>
                      <a:pt x="4475" y="2233"/>
                      <a:pt x="4506" y="2326"/>
                    </a:cubicBezTo>
                    <a:lnTo>
                      <a:pt x="4506" y="2604"/>
                    </a:lnTo>
                    <a:lnTo>
                      <a:pt x="4506" y="4332"/>
                    </a:lnTo>
                    <a:cubicBezTo>
                      <a:pt x="4475" y="4363"/>
                      <a:pt x="4475" y="4394"/>
                      <a:pt x="4445" y="4425"/>
                    </a:cubicBezTo>
                    <a:cubicBezTo>
                      <a:pt x="4445" y="4455"/>
                      <a:pt x="4414" y="4455"/>
                      <a:pt x="4383" y="4486"/>
                    </a:cubicBezTo>
                    <a:lnTo>
                      <a:pt x="2346" y="4486"/>
                    </a:lnTo>
                    <a:cubicBezTo>
                      <a:pt x="2099" y="4455"/>
                      <a:pt x="1852" y="4394"/>
                      <a:pt x="1667" y="4239"/>
                    </a:cubicBezTo>
                    <a:lnTo>
                      <a:pt x="1574" y="4178"/>
                    </a:lnTo>
                    <a:lnTo>
                      <a:pt x="1574" y="2511"/>
                    </a:lnTo>
                    <a:lnTo>
                      <a:pt x="2439" y="1524"/>
                    </a:lnTo>
                    <a:cubicBezTo>
                      <a:pt x="2716" y="1215"/>
                      <a:pt x="2871" y="814"/>
                      <a:pt x="2871" y="413"/>
                    </a:cubicBezTo>
                    <a:close/>
                    <a:moveTo>
                      <a:pt x="2899" y="1"/>
                    </a:moveTo>
                    <a:cubicBezTo>
                      <a:pt x="2662" y="1"/>
                      <a:pt x="2469" y="198"/>
                      <a:pt x="2469" y="443"/>
                    </a:cubicBezTo>
                    <a:cubicBezTo>
                      <a:pt x="2469" y="752"/>
                      <a:pt x="2346" y="1030"/>
                      <a:pt x="2130" y="1246"/>
                    </a:cubicBezTo>
                    <a:lnTo>
                      <a:pt x="1574" y="1894"/>
                    </a:lnTo>
                    <a:cubicBezTo>
                      <a:pt x="1513" y="1832"/>
                      <a:pt x="1451" y="1801"/>
                      <a:pt x="1389" y="1801"/>
                    </a:cubicBezTo>
                    <a:lnTo>
                      <a:pt x="216" y="1801"/>
                    </a:lnTo>
                    <a:cubicBezTo>
                      <a:pt x="93" y="1801"/>
                      <a:pt x="0" y="1894"/>
                      <a:pt x="0" y="2017"/>
                    </a:cubicBezTo>
                    <a:lnTo>
                      <a:pt x="0" y="4579"/>
                    </a:lnTo>
                    <a:cubicBezTo>
                      <a:pt x="0" y="4702"/>
                      <a:pt x="93" y="4795"/>
                      <a:pt x="216" y="4795"/>
                    </a:cubicBezTo>
                    <a:lnTo>
                      <a:pt x="1389" y="4795"/>
                    </a:lnTo>
                    <a:cubicBezTo>
                      <a:pt x="1451" y="4795"/>
                      <a:pt x="1544" y="4764"/>
                      <a:pt x="1574" y="4671"/>
                    </a:cubicBezTo>
                    <a:cubicBezTo>
                      <a:pt x="1821" y="4826"/>
                      <a:pt x="2068" y="4887"/>
                      <a:pt x="2346" y="4887"/>
                    </a:cubicBezTo>
                    <a:lnTo>
                      <a:pt x="4352" y="4887"/>
                    </a:lnTo>
                    <a:cubicBezTo>
                      <a:pt x="4661" y="4887"/>
                      <a:pt x="4907" y="4641"/>
                      <a:pt x="4907" y="4332"/>
                    </a:cubicBezTo>
                    <a:lnTo>
                      <a:pt x="4907" y="2326"/>
                    </a:lnTo>
                    <a:cubicBezTo>
                      <a:pt x="4907" y="2017"/>
                      <a:pt x="4661" y="1770"/>
                      <a:pt x="4352" y="1770"/>
                    </a:cubicBezTo>
                    <a:lnTo>
                      <a:pt x="3303" y="1770"/>
                    </a:lnTo>
                    <a:lnTo>
                      <a:pt x="3364" y="1678"/>
                    </a:lnTo>
                    <a:cubicBezTo>
                      <a:pt x="3550" y="1184"/>
                      <a:pt x="3519" y="659"/>
                      <a:pt x="3272" y="197"/>
                    </a:cubicBezTo>
                    <a:cubicBezTo>
                      <a:pt x="3210" y="104"/>
                      <a:pt x="3117" y="42"/>
                      <a:pt x="2994" y="11"/>
                    </a:cubicBezTo>
                    <a:cubicBezTo>
                      <a:pt x="2962" y="4"/>
                      <a:pt x="2930" y="1"/>
                      <a:pt x="289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663" name="Google Shape;12663;p23"/>
              <p:cNvSpPr/>
              <p:nvPr/>
            </p:nvSpPr>
            <p:spPr>
              <a:xfrm>
                <a:off x="2548975" y="4277875"/>
                <a:ext cx="8565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273" extrusionOk="0">
                    <a:moveTo>
                      <a:pt x="2006" y="1390"/>
                    </a:moveTo>
                    <a:lnTo>
                      <a:pt x="1914" y="1914"/>
                    </a:lnTo>
                    <a:lnTo>
                      <a:pt x="1389" y="1914"/>
                    </a:lnTo>
                    <a:lnTo>
                      <a:pt x="1482" y="1390"/>
                    </a:lnTo>
                    <a:close/>
                    <a:moveTo>
                      <a:pt x="1512" y="1"/>
                    </a:moveTo>
                    <a:cubicBezTo>
                      <a:pt x="1420" y="1"/>
                      <a:pt x="1296" y="63"/>
                      <a:pt x="1266" y="186"/>
                    </a:cubicBezTo>
                    <a:lnTo>
                      <a:pt x="1142" y="958"/>
                    </a:lnTo>
                    <a:lnTo>
                      <a:pt x="309" y="958"/>
                    </a:lnTo>
                    <a:cubicBezTo>
                      <a:pt x="0" y="958"/>
                      <a:pt x="0" y="1359"/>
                      <a:pt x="309" y="1359"/>
                    </a:cubicBezTo>
                    <a:lnTo>
                      <a:pt x="1080" y="1359"/>
                    </a:lnTo>
                    <a:lnTo>
                      <a:pt x="988" y="1883"/>
                    </a:lnTo>
                    <a:lnTo>
                      <a:pt x="278" y="1914"/>
                    </a:lnTo>
                    <a:cubicBezTo>
                      <a:pt x="0" y="1914"/>
                      <a:pt x="0" y="2316"/>
                      <a:pt x="278" y="2316"/>
                    </a:cubicBezTo>
                    <a:lnTo>
                      <a:pt x="926" y="2316"/>
                    </a:lnTo>
                    <a:lnTo>
                      <a:pt x="803" y="3025"/>
                    </a:lnTo>
                    <a:cubicBezTo>
                      <a:pt x="772" y="3149"/>
                      <a:pt x="864" y="3241"/>
                      <a:pt x="957" y="3272"/>
                    </a:cubicBezTo>
                    <a:lnTo>
                      <a:pt x="1019" y="3272"/>
                    </a:lnTo>
                    <a:cubicBezTo>
                      <a:pt x="1111" y="3272"/>
                      <a:pt x="1204" y="3211"/>
                      <a:pt x="1204" y="3087"/>
                    </a:cubicBezTo>
                    <a:lnTo>
                      <a:pt x="1327" y="2316"/>
                    </a:lnTo>
                    <a:lnTo>
                      <a:pt x="1852" y="2316"/>
                    </a:lnTo>
                    <a:lnTo>
                      <a:pt x="1728" y="3025"/>
                    </a:lnTo>
                    <a:cubicBezTo>
                      <a:pt x="1728" y="3149"/>
                      <a:pt x="1790" y="3241"/>
                      <a:pt x="1914" y="3272"/>
                    </a:cubicBezTo>
                    <a:lnTo>
                      <a:pt x="1944" y="3272"/>
                    </a:lnTo>
                    <a:cubicBezTo>
                      <a:pt x="2037" y="3272"/>
                      <a:pt x="2130" y="3211"/>
                      <a:pt x="2161" y="3087"/>
                    </a:cubicBezTo>
                    <a:lnTo>
                      <a:pt x="2284" y="2316"/>
                    </a:lnTo>
                    <a:lnTo>
                      <a:pt x="3148" y="2316"/>
                    </a:lnTo>
                    <a:cubicBezTo>
                      <a:pt x="3416" y="2316"/>
                      <a:pt x="3426" y="1913"/>
                      <a:pt x="3176" y="1913"/>
                    </a:cubicBezTo>
                    <a:cubicBezTo>
                      <a:pt x="3167" y="1913"/>
                      <a:pt x="3158" y="1913"/>
                      <a:pt x="3148" y="1914"/>
                    </a:cubicBezTo>
                    <a:lnTo>
                      <a:pt x="2377" y="1914"/>
                    </a:lnTo>
                    <a:lnTo>
                      <a:pt x="2438" y="1390"/>
                    </a:lnTo>
                    <a:lnTo>
                      <a:pt x="3148" y="1390"/>
                    </a:lnTo>
                    <a:cubicBezTo>
                      <a:pt x="3426" y="1390"/>
                      <a:pt x="3426" y="958"/>
                      <a:pt x="3148" y="958"/>
                    </a:cubicBezTo>
                    <a:lnTo>
                      <a:pt x="2531" y="958"/>
                    </a:lnTo>
                    <a:lnTo>
                      <a:pt x="2654" y="248"/>
                    </a:lnTo>
                    <a:cubicBezTo>
                      <a:pt x="2654" y="124"/>
                      <a:pt x="2593" y="32"/>
                      <a:pt x="2469" y="1"/>
                    </a:cubicBezTo>
                    <a:cubicBezTo>
                      <a:pt x="2346" y="1"/>
                      <a:pt x="2253" y="63"/>
                      <a:pt x="2222" y="186"/>
                    </a:cubicBezTo>
                    <a:lnTo>
                      <a:pt x="2099" y="958"/>
                    </a:lnTo>
                    <a:lnTo>
                      <a:pt x="1574" y="958"/>
                    </a:lnTo>
                    <a:lnTo>
                      <a:pt x="1698" y="248"/>
                    </a:lnTo>
                    <a:cubicBezTo>
                      <a:pt x="1728" y="124"/>
                      <a:pt x="1636" y="32"/>
                      <a:pt x="1512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  <p:sp>
          <p:nvSpPr>
            <p:cNvPr id="12664" name="Google Shape;12664;p23"/>
            <p:cNvSpPr/>
            <p:nvPr/>
          </p:nvSpPr>
          <p:spPr>
            <a:xfrm>
              <a:off x="2654675" y="4401500"/>
              <a:ext cx="61750" cy="53100"/>
            </a:xfrm>
            <a:custGeom>
              <a:avLst/>
              <a:gdLst/>
              <a:ahLst/>
              <a:cxnLst/>
              <a:rect l="l" t="t" r="r" b="b"/>
              <a:pathLst>
                <a:path w="2470" h="2124" extrusionOk="0">
                  <a:moveTo>
                    <a:pt x="772" y="426"/>
                  </a:moveTo>
                  <a:cubicBezTo>
                    <a:pt x="864" y="426"/>
                    <a:pt x="988" y="518"/>
                    <a:pt x="1019" y="611"/>
                  </a:cubicBezTo>
                  <a:cubicBezTo>
                    <a:pt x="1080" y="673"/>
                    <a:pt x="1142" y="734"/>
                    <a:pt x="1235" y="734"/>
                  </a:cubicBezTo>
                  <a:cubicBezTo>
                    <a:pt x="1296" y="734"/>
                    <a:pt x="1389" y="673"/>
                    <a:pt x="1420" y="611"/>
                  </a:cubicBezTo>
                  <a:cubicBezTo>
                    <a:pt x="1471" y="509"/>
                    <a:pt x="1565" y="449"/>
                    <a:pt x="1665" y="449"/>
                  </a:cubicBezTo>
                  <a:cubicBezTo>
                    <a:pt x="1686" y="449"/>
                    <a:pt x="1707" y="451"/>
                    <a:pt x="1729" y="457"/>
                  </a:cubicBezTo>
                  <a:cubicBezTo>
                    <a:pt x="1914" y="488"/>
                    <a:pt x="2037" y="673"/>
                    <a:pt x="2006" y="858"/>
                  </a:cubicBezTo>
                  <a:lnTo>
                    <a:pt x="2006" y="827"/>
                  </a:lnTo>
                  <a:cubicBezTo>
                    <a:pt x="2006" y="1136"/>
                    <a:pt x="1821" y="1383"/>
                    <a:pt x="1235" y="1691"/>
                  </a:cubicBezTo>
                  <a:cubicBezTo>
                    <a:pt x="648" y="1383"/>
                    <a:pt x="432" y="1136"/>
                    <a:pt x="432" y="827"/>
                  </a:cubicBezTo>
                  <a:cubicBezTo>
                    <a:pt x="401" y="642"/>
                    <a:pt x="525" y="488"/>
                    <a:pt x="679" y="426"/>
                  </a:cubicBezTo>
                  <a:close/>
                  <a:moveTo>
                    <a:pt x="1648" y="0"/>
                  </a:moveTo>
                  <a:cubicBezTo>
                    <a:pt x="1492" y="0"/>
                    <a:pt x="1339" y="58"/>
                    <a:pt x="1204" y="148"/>
                  </a:cubicBezTo>
                  <a:lnTo>
                    <a:pt x="1235" y="179"/>
                  </a:lnTo>
                  <a:cubicBezTo>
                    <a:pt x="1097" y="65"/>
                    <a:pt x="926" y="1"/>
                    <a:pt x="759" y="1"/>
                  </a:cubicBezTo>
                  <a:cubicBezTo>
                    <a:pt x="700" y="1"/>
                    <a:pt x="642" y="9"/>
                    <a:pt x="587" y="25"/>
                  </a:cubicBezTo>
                  <a:cubicBezTo>
                    <a:pt x="247" y="117"/>
                    <a:pt x="0" y="457"/>
                    <a:pt x="0" y="827"/>
                  </a:cubicBezTo>
                  <a:cubicBezTo>
                    <a:pt x="0" y="1105"/>
                    <a:pt x="124" y="1352"/>
                    <a:pt x="309" y="1568"/>
                  </a:cubicBezTo>
                  <a:cubicBezTo>
                    <a:pt x="556" y="1784"/>
                    <a:pt x="834" y="1969"/>
                    <a:pt x="1111" y="2123"/>
                  </a:cubicBezTo>
                  <a:lnTo>
                    <a:pt x="1327" y="2123"/>
                  </a:lnTo>
                  <a:cubicBezTo>
                    <a:pt x="2006" y="1753"/>
                    <a:pt x="2438" y="1413"/>
                    <a:pt x="2438" y="827"/>
                  </a:cubicBezTo>
                  <a:cubicBezTo>
                    <a:pt x="2469" y="426"/>
                    <a:pt x="2191" y="86"/>
                    <a:pt x="1821" y="25"/>
                  </a:cubicBezTo>
                  <a:cubicBezTo>
                    <a:pt x="1763" y="8"/>
                    <a:pt x="1705" y="0"/>
                    <a:pt x="1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65" name="Google Shape;12665;p23"/>
          <p:cNvGrpSpPr/>
          <p:nvPr/>
        </p:nvGrpSpPr>
        <p:grpSpPr>
          <a:xfrm>
            <a:off x="1769581" y="3975874"/>
            <a:ext cx="361875" cy="361875"/>
            <a:chOff x="4004875" y="1904625"/>
            <a:chExt cx="361875" cy="361875"/>
          </a:xfrm>
        </p:grpSpPr>
        <p:sp>
          <p:nvSpPr>
            <p:cNvPr id="12666" name="Google Shape;12666;p23"/>
            <p:cNvSpPr/>
            <p:nvPr/>
          </p:nvSpPr>
          <p:spPr>
            <a:xfrm>
              <a:off x="4114425" y="1994900"/>
              <a:ext cx="35050" cy="51675"/>
            </a:xfrm>
            <a:custGeom>
              <a:avLst/>
              <a:gdLst/>
              <a:ahLst/>
              <a:cxnLst/>
              <a:rect l="l" t="t" r="r" b="b"/>
              <a:pathLst>
                <a:path w="1402" h="2067" extrusionOk="0">
                  <a:moveTo>
                    <a:pt x="1062" y="1"/>
                  </a:moveTo>
                  <a:cubicBezTo>
                    <a:pt x="1017" y="1"/>
                    <a:pt x="969" y="19"/>
                    <a:pt x="927" y="62"/>
                  </a:cubicBezTo>
                  <a:lnTo>
                    <a:pt x="93" y="864"/>
                  </a:lnTo>
                  <a:cubicBezTo>
                    <a:pt x="1" y="957"/>
                    <a:pt x="1" y="1080"/>
                    <a:pt x="93" y="1173"/>
                  </a:cubicBezTo>
                  <a:lnTo>
                    <a:pt x="958" y="2006"/>
                  </a:lnTo>
                  <a:cubicBezTo>
                    <a:pt x="1001" y="2049"/>
                    <a:pt x="1050" y="2067"/>
                    <a:pt x="1099" y="2067"/>
                  </a:cubicBezTo>
                  <a:cubicBezTo>
                    <a:pt x="1258" y="2067"/>
                    <a:pt x="1401" y="1870"/>
                    <a:pt x="1235" y="1728"/>
                  </a:cubicBezTo>
                  <a:lnTo>
                    <a:pt x="556" y="1018"/>
                  </a:lnTo>
                  <a:lnTo>
                    <a:pt x="1205" y="370"/>
                  </a:lnTo>
                  <a:cubicBezTo>
                    <a:pt x="1347" y="204"/>
                    <a:pt x="1215" y="1"/>
                    <a:pt x="1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7" name="Google Shape;12667;p23"/>
            <p:cNvSpPr/>
            <p:nvPr/>
          </p:nvSpPr>
          <p:spPr>
            <a:xfrm>
              <a:off x="4222750" y="1994900"/>
              <a:ext cx="33675" cy="51675"/>
            </a:xfrm>
            <a:custGeom>
              <a:avLst/>
              <a:gdLst/>
              <a:ahLst/>
              <a:cxnLst/>
              <a:rect l="l" t="t" r="r" b="b"/>
              <a:pathLst>
                <a:path w="1347" h="2067" extrusionOk="0">
                  <a:moveTo>
                    <a:pt x="297" y="0"/>
                  </a:moveTo>
                  <a:cubicBezTo>
                    <a:pt x="131" y="0"/>
                    <a:pt x="1" y="197"/>
                    <a:pt x="143" y="339"/>
                  </a:cubicBezTo>
                  <a:lnTo>
                    <a:pt x="822" y="1049"/>
                  </a:lnTo>
                  <a:lnTo>
                    <a:pt x="174" y="1697"/>
                  </a:lnTo>
                  <a:cubicBezTo>
                    <a:pt x="31" y="1864"/>
                    <a:pt x="163" y="2067"/>
                    <a:pt x="330" y="2067"/>
                  </a:cubicBezTo>
                  <a:cubicBezTo>
                    <a:pt x="380" y="2067"/>
                    <a:pt x="433" y="2048"/>
                    <a:pt x="482" y="2006"/>
                  </a:cubicBezTo>
                  <a:lnTo>
                    <a:pt x="1285" y="1203"/>
                  </a:lnTo>
                  <a:cubicBezTo>
                    <a:pt x="1346" y="1111"/>
                    <a:pt x="1346" y="987"/>
                    <a:pt x="1285" y="895"/>
                  </a:cubicBezTo>
                  <a:lnTo>
                    <a:pt x="451" y="62"/>
                  </a:lnTo>
                  <a:cubicBezTo>
                    <a:pt x="401" y="19"/>
                    <a:pt x="348" y="0"/>
                    <a:pt x="2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8" name="Google Shape;12668;p23"/>
            <p:cNvSpPr/>
            <p:nvPr/>
          </p:nvSpPr>
          <p:spPr>
            <a:xfrm>
              <a:off x="4165875" y="1982250"/>
              <a:ext cx="39625" cy="75850"/>
            </a:xfrm>
            <a:custGeom>
              <a:avLst/>
              <a:gdLst/>
              <a:ahLst/>
              <a:cxnLst/>
              <a:rect l="l" t="t" r="r" b="b"/>
              <a:pathLst>
                <a:path w="1585" h="3034" extrusionOk="0">
                  <a:moveTo>
                    <a:pt x="1357" y="1"/>
                  </a:moveTo>
                  <a:cubicBezTo>
                    <a:pt x="1272" y="1"/>
                    <a:pt x="1176" y="41"/>
                    <a:pt x="1153" y="135"/>
                  </a:cubicBezTo>
                  <a:lnTo>
                    <a:pt x="42" y="2759"/>
                  </a:lnTo>
                  <a:cubicBezTo>
                    <a:pt x="0" y="2923"/>
                    <a:pt x="124" y="3033"/>
                    <a:pt x="247" y="3033"/>
                  </a:cubicBezTo>
                  <a:cubicBezTo>
                    <a:pt x="309" y="3033"/>
                    <a:pt x="371" y="3006"/>
                    <a:pt x="412" y="2944"/>
                  </a:cubicBezTo>
                  <a:lnTo>
                    <a:pt x="1554" y="290"/>
                  </a:lnTo>
                  <a:cubicBezTo>
                    <a:pt x="1585" y="197"/>
                    <a:pt x="1523" y="74"/>
                    <a:pt x="1430" y="12"/>
                  </a:cubicBezTo>
                  <a:cubicBezTo>
                    <a:pt x="1408" y="5"/>
                    <a:pt x="1383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9" name="Google Shape;12669;p23"/>
            <p:cNvSpPr/>
            <p:nvPr/>
          </p:nvSpPr>
          <p:spPr>
            <a:xfrm>
              <a:off x="4004875" y="1904625"/>
              <a:ext cx="361875" cy="361875"/>
            </a:xfrm>
            <a:custGeom>
              <a:avLst/>
              <a:gdLst/>
              <a:ahLst/>
              <a:cxnLst/>
              <a:rect l="l" t="t" r="r" b="b"/>
              <a:pathLst>
                <a:path w="14475" h="14475" extrusionOk="0">
                  <a:moveTo>
                    <a:pt x="10833" y="432"/>
                  </a:moveTo>
                  <a:cubicBezTo>
                    <a:pt x="11327" y="432"/>
                    <a:pt x="11728" y="802"/>
                    <a:pt x="11728" y="1296"/>
                  </a:cubicBezTo>
                  <a:lnTo>
                    <a:pt x="11728" y="1636"/>
                  </a:lnTo>
                  <a:lnTo>
                    <a:pt x="2747" y="1636"/>
                  </a:lnTo>
                  <a:lnTo>
                    <a:pt x="2747" y="1296"/>
                  </a:lnTo>
                  <a:cubicBezTo>
                    <a:pt x="2747" y="833"/>
                    <a:pt x="3148" y="432"/>
                    <a:pt x="3642" y="432"/>
                  </a:cubicBezTo>
                  <a:close/>
                  <a:moveTo>
                    <a:pt x="11728" y="2068"/>
                  </a:moveTo>
                  <a:lnTo>
                    <a:pt x="11728" y="6697"/>
                  </a:lnTo>
                  <a:cubicBezTo>
                    <a:pt x="11728" y="7191"/>
                    <a:pt x="11327" y="7592"/>
                    <a:pt x="10864" y="7592"/>
                  </a:cubicBezTo>
                  <a:lnTo>
                    <a:pt x="3642" y="7592"/>
                  </a:lnTo>
                  <a:cubicBezTo>
                    <a:pt x="3148" y="7592"/>
                    <a:pt x="2747" y="7191"/>
                    <a:pt x="2747" y="6697"/>
                  </a:cubicBezTo>
                  <a:lnTo>
                    <a:pt x="2747" y="2068"/>
                  </a:lnTo>
                  <a:close/>
                  <a:moveTo>
                    <a:pt x="14043" y="9660"/>
                  </a:moveTo>
                  <a:lnTo>
                    <a:pt x="14043" y="10678"/>
                  </a:lnTo>
                  <a:cubicBezTo>
                    <a:pt x="14043" y="11049"/>
                    <a:pt x="13734" y="11357"/>
                    <a:pt x="13395" y="11357"/>
                  </a:cubicBezTo>
                  <a:lnTo>
                    <a:pt x="13395" y="11326"/>
                  </a:lnTo>
                  <a:lnTo>
                    <a:pt x="1112" y="11326"/>
                  </a:lnTo>
                  <a:cubicBezTo>
                    <a:pt x="741" y="11326"/>
                    <a:pt x="433" y="11049"/>
                    <a:pt x="433" y="10678"/>
                  </a:cubicBezTo>
                  <a:lnTo>
                    <a:pt x="433" y="9660"/>
                  </a:lnTo>
                  <a:close/>
                  <a:moveTo>
                    <a:pt x="8148" y="11758"/>
                  </a:moveTo>
                  <a:lnTo>
                    <a:pt x="8148" y="13147"/>
                  </a:lnTo>
                  <a:lnTo>
                    <a:pt x="6389" y="13147"/>
                  </a:lnTo>
                  <a:lnTo>
                    <a:pt x="6389" y="11758"/>
                  </a:lnTo>
                  <a:close/>
                  <a:moveTo>
                    <a:pt x="3642" y="0"/>
                  </a:moveTo>
                  <a:cubicBezTo>
                    <a:pt x="2902" y="0"/>
                    <a:pt x="2315" y="586"/>
                    <a:pt x="2315" y="1296"/>
                  </a:cubicBezTo>
                  <a:lnTo>
                    <a:pt x="2315" y="2160"/>
                  </a:lnTo>
                  <a:lnTo>
                    <a:pt x="1081" y="2160"/>
                  </a:lnTo>
                  <a:cubicBezTo>
                    <a:pt x="494" y="2160"/>
                    <a:pt x="1" y="2654"/>
                    <a:pt x="1" y="3271"/>
                  </a:cubicBezTo>
                  <a:lnTo>
                    <a:pt x="1" y="3981"/>
                  </a:lnTo>
                  <a:cubicBezTo>
                    <a:pt x="1" y="4120"/>
                    <a:pt x="109" y="4189"/>
                    <a:pt x="217" y="4189"/>
                  </a:cubicBezTo>
                  <a:cubicBezTo>
                    <a:pt x="325" y="4189"/>
                    <a:pt x="433" y="4120"/>
                    <a:pt x="433" y="3981"/>
                  </a:cubicBezTo>
                  <a:lnTo>
                    <a:pt x="433" y="3271"/>
                  </a:lnTo>
                  <a:cubicBezTo>
                    <a:pt x="433" y="2901"/>
                    <a:pt x="710" y="2592"/>
                    <a:pt x="1081" y="2592"/>
                  </a:cubicBezTo>
                  <a:lnTo>
                    <a:pt x="2315" y="2592"/>
                  </a:lnTo>
                  <a:lnTo>
                    <a:pt x="2315" y="6697"/>
                  </a:lnTo>
                  <a:cubicBezTo>
                    <a:pt x="2315" y="7407"/>
                    <a:pt x="2902" y="7993"/>
                    <a:pt x="3642" y="7993"/>
                  </a:cubicBezTo>
                  <a:lnTo>
                    <a:pt x="10833" y="7993"/>
                  </a:lnTo>
                  <a:cubicBezTo>
                    <a:pt x="11574" y="7993"/>
                    <a:pt x="12129" y="7407"/>
                    <a:pt x="12129" y="6697"/>
                  </a:cubicBezTo>
                  <a:lnTo>
                    <a:pt x="12129" y="2592"/>
                  </a:lnTo>
                  <a:lnTo>
                    <a:pt x="13395" y="2592"/>
                  </a:lnTo>
                  <a:cubicBezTo>
                    <a:pt x="13734" y="2592"/>
                    <a:pt x="14043" y="2901"/>
                    <a:pt x="14043" y="3271"/>
                  </a:cubicBezTo>
                  <a:lnTo>
                    <a:pt x="14043" y="9228"/>
                  </a:lnTo>
                  <a:lnTo>
                    <a:pt x="433" y="9228"/>
                  </a:lnTo>
                  <a:lnTo>
                    <a:pt x="433" y="5185"/>
                  </a:lnTo>
                  <a:cubicBezTo>
                    <a:pt x="433" y="5046"/>
                    <a:pt x="325" y="4976"/>
                    <a:pt x="217" y="4976"/>
                  </a:cubicBezTo>
                  <a:cubicBezTo>
                    <a:pt x="109" y="4976"/>
                    <a:pt x="1" y="5046"/>
                    <a:pt x="1" y="5185"/>
                  </a:cubicBezTo>
                  <a:lnTo>
                    <a:pt x="1" y="10678"/>
                  </a:lnTo>
                  <a:cubicBezTo>
                    <a:pt x="1" y="11265"/>
                    <a:pt x="494" y="11758"/>
                    <a:pt x="1112" y="11758"/>
                  </a:cubicBezTo>
                  <a:lnTo>
                    <a:pt x="5957" y="11758"/>
                  </a:lnTo>
                  <a:lnTo>
                    <a:pt x="5957" y="13147"/>
                  </a:lnTo>
                  <a:lnTo>
                    <a:pt x="4877" y="13147"/>
                  </a:lnTo>
                  <a:cubicBezTo>
                    <a:pt x="4043" y="13147"/>
                    <a:pt x="4043" y="14474"/>
                    <a:pt x="4877" y="14474"/>
                  </a:cubicBezTo>
                  <a:lnTo>
                    <a:pt x="7809" y="14474"/>
                  </a:lnTo>
                  <a:cubicBezTo>
                    <a:pt x="8077" y="14474"/>
                    <a:pt x="8086" y="14071"/>
                    <a:pt x="7836" y="14071"/>
                  </a:cubicBezTo>
                  <a:cubicBezTo>
                    <a:pt x="7827" y="14071"/>
                    <a:pt x="7818" y="14072"/>
                    <a:pt x="7809" y="14073"/>
                  </a:cubicBezTo>
                  <a:lnTo>
                    <a:pt x="4877" y="14073"/>
                  </a:lnTo>
                  <a:cubicBezTo>
                    <a:pt x="4599" y="14011"/>
                    <a:pt x="4599" y="13610"/>
                    <a:pt x="4877" y="13579"/>
                  </a:cubicBezTo>
                  <a:lnTo>
                    <a:pt x="9599" y="13579"/>
                  </a:lnTo>
                  <a:cubicBezTo>
                    <a:pt x="9876" y="13610"/>
                    <a:pt x="9876" y="14011"/>
                    <a:pt x="9599" y="14073"/>
                  </a:cubicBezTo>
                  <a:lnTo>
                    <a:pt x="9043" y="14073"/>
                  </a:lnTo>
                  <a:cubicBezTo>
                    <a:pt x="8765" y="14073"/>
                    <a:pt x="8765" y="14474"/>
                    <a:pt x="9043" y="14474"/>
                  </a:cubicBezTo>
                  <a:lnTo>
                    <a:pt x="9599" y="14474"/>
                  </a:lnTo>
                  <a:cubicBezTo>
                    <a:pt x="10432" y="14474"/>
                    <a:pt x="10432" y="13147"/>
                    <a:pt x="9599" y="13147"/>
                  </a:cubicBezTo>
                  <a:lnTo>
                    <a:pt x="8549" y="13147"/>
                  </a:lnTo>
                  <a:lnTo>
                    <a:pt x="8549" y="11758"/>
                  </a:lnTo>
                  <a:lnTo>
                    <a:pt x="13364" y="11758"/>
                  </a:lnTo>
                  <a:cubicBezTo>
                    <a:pt x="13981" y="11758"/>
                    <a:pt x="14475" y="11265"/>
                    <a:pt x="14475" y="10678"/>
                  </a:cubicBezTo>
                  <a:lnTo>
                    <a:pt x="14475" y="3271"/>
                  </a:lnTo>
                  <a:cubicBezTo>
                    <a:pt x="14475" y="2654"/>
                    <a:pt x="13981" y="2160"/>
                    <a:pt x="13364" y="2160"/>
                  </a:cubicBezTo>
                  <a:lnTo>
                    <a:pt x="12129" y="2160"/>
                  </a:lnTo>
                  <a:lnTo>
                    <a:pt x="12129" y="1296"/>
                  </a:lnTo>
                  <a:cubicBezTo>
                    <a:pt x="12129" y="586"/>
                    <a:pt x="11574" y="0"/>
                    <a:pt x="108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0" name="Google Shape;12670;p23"/>
            <p:cNvSpPr/>
            <p:nvPr/>
          </p:nvSpPr>
          <p:spPr>
            <a:xfrm>
              <a:off x="40874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1" name="Google Shape;12671;p23"/>
            <p:cNvSpPr/>
            <p:nvPr/>
          </p:nvSpPr>
          <p:spPr>
            <a:xfrm>
              <a:off x="410517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2" name="Google Shape;12672;p23"/>
            <p:cNvSpPr/>
            <p:nvPr/>
          </p:nvSpPr>
          <p:spPr>
            <a:xfrm>
              <a:off x="4122925" y="19262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73" name="Google Shape;12673;p23"/>
          <p:cNvGrpSpPr/>
          <p:nvPr/>
        </p:nvGrpSpPr>
        <p:grpSpPr>
          <a:xfrm>
            <a:off x="1074150" y="1796643"/>
            <a:ext cx="362675" cy="300175"/>
            <a:chOff x="1740375" y="4172175"/>
            <a:chExt cx="362675" cy="300175"/>
          </a:xfrm>
        </p:grpSpPr>
        <p:sp>
          <p:nvSpPr>
            <p:cNvPr id="12674" name="Google Shape;12674;p23"/>
            <p:cNvSpPr/>
            <p:nvPr/>
          </p:nvSpPr>
          <p:spPr>
            <a:xfrm>
              <a:off x="1740375" y="4172175"/>
              <a:ext cx="362675" cy="300175"/>
            </a:xfrm>
            <a:custGeom>
              <a:avLst/>
              <a:gdLst/>
              <a:ahLst/>
              <a:cxnLst/>
              <a:rect l="l" t="t" r="r" b="b"/>
              <a:pathLst>
                <a:path w="14507" h="12007" extrusionOk="0">
                  <a:moveTo>
                    <a:pt x="13025" y="433"/>
                  </a:moveTo>
                  <a:cubicBezTo>
                    <a:pt x="13611" y="433"/>
                    <a:pt x="14105" y="927"/>
                    <a:pt x="14105" y="1513"/>
                  </a:cubicBezTo>
                  <a:lnTo>
                    <a:pt x="14105" y="2285"/>
                  </a:lnTo>
                  <a:lnTo>
                    <a:pt x="464" y="2285"/>
                  </a:lnTo>
                  <a:lnTo>
                    <a:pt x="464" y="1513"/>
                  </a:lnTo>
                  <a:cubicBezTo>
                    <a:pt x="464" y="927"/>
                    <a:pt x="927" y="433"/>
                    <a:pt x="1513" y="433"/>
                  </a:cubicBezTo>
                  <a:close/>
                  <a:moveTo>
                    <a:pt x="12531" y="9013"/>
                  </a:moveTo>
                  <a:lnTo>
                    <a:pt x="12531" y="11574"/>
                  </a:lnTo>
                  <a:lnTo>
                    <a:pt x="8025" y="11574"/>
                  </a:lnTo>
                  <a:lnTo>
                    <a:pt x="8025" y="9013"/>
                  </a:lnTo>
                  <a:close/>
                  <a:moveTo>
                    <a:pt x="1513" y="1"/>
                  </a:moveTo>
                  <a:cubicBezTo>
                    <a:pt x="680" y="1"/>
                    <a:pt x="1" y="680"/>
                    <a:pt x="32" y="1513"/>
                  </a:cubicBezTo>
                  <a:lnTo>
                    <a:pt x="32" y="8704"/>
                  </a:lnTo>
                  <a:cubicBezTo>
                    <a:pt x="32" y="8843"/>
                    <a:pt x="132" y="8912"/>
                    <a:pt x="232" y="8912"/>
                  </a:cubicBezTo>
                  <a:cubicBezTo>
                    <a:pt x="333" y="8912"/>
                    <a:pt x="433" y="8843"/>
                    <a:pt x="433" y="8704"/>
                  </a:cubicBezTo>
                  <a:lnTo>
                    <a:pt x="433" y="2655"/>
                  </a:lnTo>
                  <a:lnTo>
                    <a:pt x="14074" y="2655"/>
                  </a:lnTo>
                  <a:lnTo>
                    <a:pt x="14074" y="10494"/>
                  </a:lnTo>
                  <a:cubicBezTo>
                    <a:pt x="14074" y="11080"/>
                    <a:pt x="13611" y="11574"/>
                    <a:pt x="13025" y="11574"/>
                  </a:cubicBezTo>
                  <a:lnTo>
                    <a:pt x="12963" y="11574"/>
                  </a:lnTo>
                  <a:lnTo>
                    <a:pt x="12963" y="8796"/>
                  </a:lnTo>
                  <a:cubicBezTo>
                    <a:pt x="12963" y="8673"/>
                    <a:pt x="12870" y="8580"/>
                    <a:pt x="12747" y="8580"/>
                  </a:cubicBezTo>
                  <a:lnTo>
                    <a:pt x="7840" y="8580"/>
                  </a:lnTo>
                  <a:cubicBezTo>
                    <a:pt x="7716" y="8580"/>
                    <a:pt x="7624" y="8673"/>
                    <a:pt x="7624" y="8796"/>
                  </a:cubicBezTo>
                  <a:lnTo>
                    <a:pt x="7624" y="11574"/>
                  </a:lnTo>
                  <a:lnTo>
                    <a:pt x="1513" y="11574"/>
                  </a:lnTo>
                  <a:cubicBezTo>
                    <a:pt x="927" y="11543"/>
                    <a:pt x="464" y="11080"/>
                    <a:pt x="464" y="10525"/>
                  </a:cubicBezTo>
                  <a:lnTo>
                    <a:pt x="464" y="9815"/>
                  </a:lnTo>
                  <a:cubicBezTo>
                    <a:pt x="464" y="9676"/>
                    <a:pt x="356" y="9607"/>
                    <a:pt x="248" y="9607"/>
                  </a:cubicBezTo>
                  <a:cubicBezTo>
                    <a:pt x="140" y="9607"/>
                    <a:pt x="32" y="9676"/>
                    <a:pt x="32" y="9815"/>
                  </a:cubicBezTo>
                  <a:lnTo>
                    <a:pt x="32" y="10525"/>
                  </a:lnTo>
                  <a:cubicBezTo>
                    <a:pt x="32" y="11327"/>
                    <a:pt x="711" y="12006"/>
                    <a:pt x="1513" y="12006"/>
                  </a:cubicBezTo>
                  <a:lnTo>
                    <a:pt x="13025" y="12006"/>
                  </a:lnTo>
                  <a:cubicBezTo>
                    <a:pt x="13858" y="12006"/>
                    <a:pt x="14506" y="11327"/>
                    <a:pt x="14506" y="10525"/>
                  </a:cubicBezTo>
                  <a:lnTo>
                    <a:pt x="14506" y="1513"/>
                  </a:lnTo>
                  <a:cubicBezTo>
                    <a:pt x="14506" y="680"/>
                    <a:pt x="13858" y="1"/>
                    <a:pt x="13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5" name="Google Shape;12675;p23"/>
            <p:cNvSpPr/>
            <p:nvPr/>
          </p:nvSpPr>
          <p:spPr>
            <a:xfrm>
              <a:off x="1772025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25" y="347"/>
                  </a:moveTo>
                  <a:cubicBezTo>
                    <a:pt x="540" y="347"/>
                    <a:pt x="556" y="355"/>
                    <a:pt x="556" y="371"/>
                  </a:cubicBezTo>
                  <a:cubicBezTo>
                    <a:pt x="556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9" y="347"/>
                    <a:pt x="525" y="347"/>
                  </a:cubicBezTo>
                  <a:close/>
                  <a:moveTo>
                    <a:pt x="525" y="0"/>
                  </a:moveTo>
                  <a:cubicBezTo>
                    <a:pt x="185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4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6" name="Google Shape;12676;p23"/>
            <p:cNvSpPr/>
            <p:nvPr/>
          </p:nvSpPr>
          <p:spPr>
            <a:xfrm>
              <a:off x="1806750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09" y="347"/>
                  </a:moveTo>
                  <a:cubicBezTo>
                    <a:pt x="517" y="347"/>
                    <a:pt x="525" y="355"/>
                    <a:pt x="525" y="371"/>
                  </a:cubicBezTo>
                  <a:cubicBezTo>
                    <a:pt x="525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2" y="347"/>
                    <a:pt x="509" y="347"/>
                  </a:cubicBezTo>
                  <a:close/>
                  <a:moveTo>
                    <a:pt x="525" y="0"/>
                  </a:moveTo>
                  <a:cubicBezTo>
                    <a:pt x="154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7" name="Google Shape;12677;p23"/>
            <p:cNvSpPr/>
            <p:nvPr/>
          </p:nvSpPr>
          <p:spPr>
            <a:xfrm>
              <a:off x="1839925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25" y="347"/>
                  </a:moveTo>
                  <a:cubicBezTo>
                    <a:pt x="540" y="347"/>
                    <a:pt x="556" y="355"/>
                    <a:pt x="556" y="371"/>
                  </a:cubicBezTo>
                  <a:cubicBezTo>
                    <a:pt x="556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9" y="347"/>
                    <a:pt x="525" y="347"/>
                  </a:cubicBezTo>
                  <a:close/>
                  <a:moveTo>
                    <a:pt x="525" y="0"/>
                  </a:moveTo>
                  <a:cubicBezTo>
                    <a:pt x="185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4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8" name="Google Shape;12678;p23"/>
            <p:cNvSpPr/>
            <p:nvPr/>
          </p:nvSpPr>
          <p:spPr>
            <a:xfrm>
              <a:off x="1775875" y="4262450"/>
              <a:ext cx="290125" cy="104950"/>
            </a:xfrm>
            <a:custGeom>
              <a:avLst/>
              <a:gdLst/>
              <a:ahLst/>
              <a:cxnLst/>
              <a:rect l="l" t="t" r="r" b="b"/>
              <a:pathLst>
                <a:path w="11605" h="4198" extrusionOk="0">
                  <a:moveTo>
                    <a:pt x="7932" y="433"/>
                  </a:moveTo>
                  <a:lnTo>
                    <a:pt x="4537" y="3797"/>
                  </a:lnTo>
                  <a:lnTo>
                    <a:pt x="402" y="3797"/>
                  </a:lnTo>
                  <a:lnTo>
                    <a:pt x="402" y="433"/>
                  </a:lnTo>
                  <a:close/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3982"/>
                  </a:lnTo>
                  <a:cubicBezTo>
                    <a:pt x="1" y="4105"/>
                    <a:pt x="93" y="4198"/>
                    <a:pt x="217" y="4198"/>
                  </a:cubicBezTo>
                  <a:lnTo>
                    <a:pt x="11389" y="4198"/>
                  </a:lnTo>
                  <a:cubicBezTo>
                    <a:pt x="11512" y="4198"/>
                    <a:pt x="11605" y="4105"/>
                    <a:pt x="11605" y="3982"/>
                  </a:cubicBezTo>
                  <a:lnTo>
                    <a:pt x="11605" y="2254"/>
                  </a:lnTo>
                  <a:cubicBezTo>
                    <a:pt x="11605" y="2115"/>
                    <a:pt x="11497" y="2045"/>
                    <a:pt x="11389" y="2045"/>
                  </a:cubicBezTo>
                  <a:cubicBezTo>
                    <a:pt x="11281" y="2045"/>
                    <a:pt x="11173" y="2115"/>
                    <a:pt x="11173" y="2254"/>
                  </a:cubicBezTo>
                  <a:lnTo>
                    <a:pt x="11173" y="3797"/>
                  </a:lnTo>
                  <a:lnTo>
                    <a:pt x="5124" y="3797"/>
                  </a:lnTo>
                  <a:lnTo>
                    <a:pt x="8518" y="433"/>
                  </a:lnTo>
                  <a:lnTo>
                    <a:pt x="11142" y="433"/>
                  </a:lnTo>
                  <a:lnTo>
                    <a:pt x="11142" y="1112"/>
                  </a:lnTo>
                  <a:cubicBezTo>
                    <a:pt x="11142" y="1235"/>
                    <a:pt x="11234" y="1328"/>
                    <a:pt x="11358" y="1328"/>
                  </a:cubicBezTo>
                  <a:cubicBezTo>
                    <a:pt x="11481" y="1328"/>
                    <a:pt x="11574" y="1235"/>
                    <a:pt x="11574" y="1112"/>
                  </a:cubicBezTo>
                  <a:lnTo>
                    <a:pt x="11574" y="217"/>
                  </a:lnTo>
                  <a:cubicBezTo>
                    <a:pt x="11574" y="93"/>
                    <a:pt x="11481" y="1"/>
                    <a:pt x="1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9" name="Google Shape;12679;p23"/>
            <p:cNvSpPr/>
            <p:nvPr/>
          </p:nvSpPr>
          <p:spPr>
            <a:xfrm>
              <a:off x="1991900" y="4300250"/>
              <a:ext cx="44775" cy="10825"/>
            </a:xfrm>
            <a:custGeom>
              <a:avLst/>
              <a:gdLst/>
              <a:ahLst/>
              <a:cxnLst/>
              <a:rect l="l" t="t" r="r" b="b"/>
              <a:pathLst>
                <a:path w="1791" h="433" extrusionOk="0">
                  <a:moveTo>
                    <a:pt x="310" y="1"/>
                  </a:moveTo>
                  <a:cubicBezTo>
                    <a:pt x="1" y="1"/>
                    <a:pt x="1" y="433"/>
                    <a:pt x="310" y="433"/>
                  </a:cubicBezTo>
                  <a:lnTo>
                    <a:pt x="1513" y="433"/>
                  </a:lnTo>
                  <a:cubicBezTo>
                    <a:pt x="1791" y="433"/>
                    <a:pt x="1791" y="1"/>
                    <a:pt x="1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0" name="Google Shape;12680;p23"/>
            <p:cNvSpPr/>
            <p:nvPr/>
          </p:nvSpPr>
          <p:spPr>
            <a:xfrm>
              <a:off x="1964125" y="4324175"/>
              <a:ext cx="72550" cy="10050"/>
            </a:xfrm>
            <a:custGeom>
              <a:avLst/>
              <a:gdLst/>
              <a:ahLst/>
              <a:cxnLst/>
              <a:rect l="l" t="t" r="r" b="b"/>
              <a:pathLst>
                <a:path w="2902" h="402" extrusionOk="0">
                  <a:moveTo>
                    <a:pt x="279" y="1"/>
                  </a:moveTo>
                  <a:cubicBezTo>
                    <a:pt x="1" y="1"/>
                    <a:pt x="1" y="402"/>
                    <a:pt x="279" y="402"/>
                  </a:cubicBezTo>
                  <a:lnTo>
                    <a:pt x="2624" y="402"/>
                  </a:lnTo>
                  <a:cubicBezTo>
                    <a:pt x="2902" y="402"/>
                    <a:pt x="2902" y="1"/>
                    <a:pt x="26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1" name="Google Shape;12681;p23"/>
            <p:cNvSpPr/>
            <p:nvPr/>
          </p:nvSpPr>
          <p:spPr>
            <a:xfrm>
              <a:off x="1773550" y="4386675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0"/>
                  </a:moveTo>
                  <a:cubicBezTo>
                    <a:pt x="1" y="0"/>
                    <a:pt x="1" y="433"/>
                    <a:pt x="310" y="433"/>
                  </a:cubicBezTo>
                  <a:lnTo>
                    <a:pt x="4939" y="433"/>
                  </a:lnTo>
                  <a:cubicBezTo>
                    <a:pt x="5217" y="433"/>
                    <a:pt x="5217" y="0"/>
                    <a:pt x="4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2" name="Google Shape;12682;p23"/>
            <p:cNvSpPr/>
            <p:nvPr/>
          </p:nvSpPr>
          <p:spPr>
            <a:xfrm>
              <a:off x="1773550" y="4411375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0"/>
                  </a:moveTo>
                  <a:cubicBezTo>
                    <a:pt x="1" y="0"/>
                    <a:pt x="1" y="432"/>
                    <a:pt x="310" y="432"/>
                  </a:cubicBezTo>
                  <a:lnTo>
                    <a:pt x="4939" y="432"/>
                  </a:lnTo>
                  <a:cubicBezTo>
                    <a:pt x="5217" y="432"/>
                    <a:pt x="5217" y="0"/>
                    <a:pt x="4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3" name="Google Shape;12683;p23"/>
            <p:cNvSpPr/>
            <p:nvPr/>
          </p:nvSpPr>
          <p:spPr>
            <a:xfrm>
              <a:off x="1773550" y="4434500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1"/>
                  </a:moveTo>
                  <a:cubicBezTo>
                    <a:pt x="1" y="1"/>
                    <a:pt x="1" y="433"/>
                    <a:pt x="310" y="433"/>
                  </a:cubicBezTo>
                  <a:lnTo>
                    <a:pt x="4939" y="433"/>
                  </a:lnTo>
                  <a:cubicBezTo>
                    <a:pt x="5217" y="433"/>
                    <a:pt x="5217" y="1"/>
                    <a:pt x="49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84" name="Google Shape;12684;p23"/>
          <p:cNvGrpSpPr/>
          <p:nvPr/>
        </p:nvGrpSpPr>
        <p:grpSpPr>
          <a:xfrm>
            <a:off x="7721420" y="3975874"/>
            <a:ext cx="361875" cy="361875"/>
            <a:chOff x="980425" y="1904625"/>
            <a:chExt cx="361875" cy="361875"/>
          </a:xfrm>
        </p:grpSpPr>
        <p:sp>
          <p:nvSpPr>
            <p:cNvPr id="12685" name="Google Shape;12685;p23"/>
            <p:cNvSpPr/>
            <p:nvPr/>
          </p:nvSpPr>
          <p:spPr>
            <a:xfrm>
              <a:off x="980425" y="1904625"/>
              <a:ext cx="361875" cy="361875"/>
            </a:xfrm>
            <a:custGeom>
              <a:avLst/>
              <a:gdLst/>
              <a:ahLst/>
              <a:cxnLst/>
              <a:rect l="l" t="t" r="r" b="b"/>
              <a:pathLst>
                <a:path w="14475" h="14475" extrusionOk="0">
                  <a:moveTo>
                    <a:pt x="5740" y="432"/>
                  </a:moveTo>
                  <a:cubicBezTo>
                    <a:pt x="6234" y="432"/>
                    <a:pt x="6604" y="802"/>
                    <a:pt x="6604" y="1296"/>
                  </a:cubicBezTo>
                  <a:lnTo>
                    <a:pt x="6604" y="1636"/>
                  </a:lnTo>
                  <a:lnTo>
                    <a:pt x="1512" y="1636"/>
                  </a:lnTo>
                  <a:lnTo>
                    <a:pt x="1512" y="1296"/>
                  </a:lnTo>
                  <a:cubicBezTo>
                    <a:pt x="1512" y="802"/>
                    <a:pt x="1913" y="432"/>
                    <a:pt x="2376" y="432"/>
                  </a:cubicBezTo>
                  <a:close/>
                  <a:moveTo>
                    <a:pt x="12098" y="432"/>
                  </a:moveTo>
                  <a:cubicBezTo>
                    <a:pt x="12592" y="432"/>
                    <a:pt x="12962" y="802"/>
                    <a:pt x="12962" y="1296"/>
                  </a:cubicBezTo>
                  <a:lnTo>
                    <a:pt x="12962" y="1636"/>
                  </a:lnTo>
                  <a:lnTo>
                    <a:pt x="7870" y="1636"/>
                  </a:lnTo>
                  <a:lnTo>
                    <a:pt x="7870" y="1296"/>
                  </a:lnTo>
                  <a:cubicBezTo>
                    <a:pt x="7870" y="802"/>
                    <a:pt x="8271" y="432"/>
                    <a:pt x="8734" y="432"/>
                  </a:cubicBezTo>
                  <a:close/>
                  <a:moveTo>
                    <a:pt x="12962" y="2068"/>
                  </a:moveTo>
                  <a:lnTo>
                    <a:pt x="12962" y="6697"/>
                  </a:lnTo>
                  <a:cubicBezTo>
                    <a:pt x="12962" y="7191"/>
                    <a:pt x="12592" y="7592"/>
                    <a:pt x="12098" y="7592"/>
                  </a:cubicBezTo>
                  <a:lnTo>
                    <a:pt x="8734" y="7592"/>
                  </a:lnTo>
                  <a:cubicBezTo>
                    <a:pt x="8271" y="7592"/>
                    <a:pt x="7870" y="7191"/>
                    <a:pt x="7870" y="6697"/>
                  </a:cubicBezTo>
                  <a:lnTo>
                    <a:pt x="7870" y="2068"/>
                  </a:lnTo>
                  <a:close/>
                  <a:moveTo>
                    <a:pt x="6604" y="2068"/>
                  </a:moveTo>
                  <a:lnTo>
                    <a:pt x="6604" y="4722"/>
                  </a:lnTo>
                  <a:cubicBezTo>
                    <a:pt x="6604" y="4861"/>
                    <a:pt x="6712" y="4930"/>
                    <a:pt x="6820" y="4930"/>
                  </a:cubicBezTo>
                  <a:cubicBezTo>
                    <a:pt x="6928" y="4930"/>
                    <a:pt x="7037" y="4861"/>
                    <a:pt x="7037" y="4722"/>
                  </a:cubicBezTo>
                  <a:lnTo>
                    <a:pt x="7037" y="2592"/>
                  </a:lnTo>
                  <a:lnTo>
                    <a:pt x="7438" y="2592"/>
                  </a:lnTo>
                  <a:lnTo>
                    <a:pt x="7438" y="6697"/>
                  </a:lnTo>
                  <a:cubicBezTo>
                    <a:pt x="7438" y="7407"/>
                    <a:pt x="8024" y="7993"/>
                    <a:pt x="8734" y="7993"/>
                  </a:cubicBezTo>
                  <a:lnTo>
                    <a:pt x="12098" y="7993"/>
                  </a:lnTo>
                  <a:cubicBezTo>
                    <a:pt x="12808" y="7993"/>
                    <a:pt x="13394" y="7407"/>
                    <a:pt x="13394" y="6697"/>
                  </a:cubicBezTo>
                  <a:lnTo>
                    <a:pt x="13394" y="2592"/>
                  </a:lnTo>
                  <a:cubicBezTo>
                    <a:pt x="13734" y="2592"/>
                    <a:pt x="14042" y="2901"/>
                    <a:pt x="14042" y="3271"/>
                  </a:cubicBezTo>
                  <a:lnTo>
                    <a:pt x="14042" y="9228"/>
                  </a:lnTo>
                  <a:lnTo>
                    <a:pt x="432" y="9228"/>
                  </a:lnTo>
                  <a:lnTo>
                    <a:pt x="432" y="3271"/>
                  </a:lnTo>
                  <a:cubicBezTo>
                    <a:pt x="432" y="2901"/>
                    <a:pt x="710" y="2592"/>
                    <a:pt x="1080" y="2592"/>
                  </a:cubicBezTo>
                  <a:lnTo>
                    <a:pt x="1080" y="6697"/>
                  </a:lnTo>
                  <a:cubicBezTo>
                    <a:pt x="1080" y="7407"/>
                    <a:pt x="1667" y="7993"/>
                    <a:pt x="2376" y="7993"/>
                  </a:cubicBezTo>
                  <a:lnTo>
                    <a:pt x="5740" y="7993"/>
                  </a:lnTo>
                  <a:cubicBezTo>
                    <a:pt x="6450" y="7993"/>
                    <a:pt x="7037" y="7407"/>
                    <a:pt x="7037" y="6697"/>
                  </a:cubicBezTo>
                  <a:lnTo>
                    <a:pt x="7037" y="5987"/>
                  </a:lnTo>
                  <a:cubicBezTo>
                    <a:pt x="7037" y="5848"/>
                    <a:pt x="6928" y="5779"/>
                    <a:pt x="6820" y="5779"/>
                  </a:cubicBezTo>
                  <a:cubicBezTo>
                    <a:pt x="6712" y="5779"/>
                    <a:pt x="6604" y="5848"/>
                    <a:pt x="6604" y="5987"/>
                  </a:cubicBezTo>
                  <a:lnTo>
                    <a:pt x="6604" y="6697"/>
                  </a:lnTo>
                  <a:cubicBezTo>
                    <a:pt x="6604" y="7191"/>
                    <a:pt x="6234" y="7592"/>
                    <a:pt x="5740" y="7592"/>
                  </a:cubicBezTo>
                  <a:lnTo>
                    <a:pt x="2376" y="7592"/>
                  </a:lnTo>
                  <a:cubicBezTo>
                    <a:pt x="1913" y="7592"/>
                    <a:pt x="1512" y="7191"/>
                    <a:pt x="1512" y="6697"/>
                  </a:cubicBezTo>
                  <a:lnTo>
                    <a:pt x="1512" y="2068"/>
                  </a:lnTo>
                  <a:close/>
                  <a:moveTo>
                    <a:pt x="8148" y="11758"/>
                  </a:moveTo>
                  <a:lnTo>
                    <a:pt x="8148" y="13147"/>
                  </a:lnTo>
                  <a:lnTo>
                    <a:pt x="6388" y="13147"/>
                  </a:lnTo>
                  <a:lnTo>
                    <a:pt x="6388" y="11758"/>
                  </a:lnTo>
                  <a:close/>
                  <a:moveTo>
                    <a:pt x="2376" y="0"/>
                  </a:moveTo>
                  <a:cubicBezTo>
                    <a:pt x="1667" y="0"/>
                    <a:pt x="1080" y="586"/>
                    <a:pt x="1080" y="1296"/>
                  </a:cubicBezTo>
                  <a:lnTo>
                    <a:pt x="1080" y="2160"/>
                  </a:lnTo>
                  <a:cubicBezTo>
                    <a:pt x="494" y="2191"/>
                    <a:pt x="0" y="2654"/>
                    <a:pt x="0" y="3271"/>
                  </a:cubicBezTo>
                  <a:lnTo>
                    <a:pt x="0" y="10678"/>
                  </a:lnTo>
                  <a:cubicBezTo>
                    <a:pt x="0" y="11265"/>
                    <a:pt x="494" y="11758"/>
                    <a:pt x="1080" y="11758"/>
                  </a:cubicBezTo>
                  <a:lnTo>
                    <a:pt x="5956" y="11758"/>
                  </a:lnTo>
                  <a:lnTo>
                    <a:pt x="5956" y="13147"/>
                  </a:lnTo>
                  <a:lnTo>
                    <a:pt x="4876" y="13147"/>
                  </a:lnTo>
                  <a:cubicBezTo>
                    <a:pt x="4043" y="13147"/>
                    <a:pt x="4043" y="14474"/>
                    <a:pt x="4876" y="14474"/>
                  </a:cubicBezTo>
                  <a:lnTo>
                    <a:pt x="5586" y="14474"/>
                  </a:lnTo>
                  <a:cubicBezTo>
                    <a:pt x="5854" y="14474"/>
                    <a:pt x="5863" y="14071"/>
                    <a:pt x="5614" y="14071"/>
                  </a:cubicBezTo>
                  <a:cubicBezTo>
                    <a:pt x="5605" y="14071"/>
                    <a:pt x="5596" y="14072"/>
                    <a:pt x="5586" y="14073"/>
                  </a:cubicBezTo>
                  <a:lnTo>
                    <a:pt x="4876" y="14073"/>
                  </a:lnTo>
                  <a:cubicBezTo>
                    <a:pt x="4598" y="14011"/>
                    <a:pt x="4598" y="13610"/>
                    <a:pt x="4876" y="13579"/>
                  </a:cubicBezTo>
                  <a:lnTo>
                    <a:pt x="9598" y="13579"/>
                  </a:lnTo>
                  <a:cubicBezTo>
                    <a:pt x="9876" y="13579"/>
                    <a:pt x="9876" y="14073"/>
                    <a:pt x="9598" y="14073"/>
                  </a:cubicBezTo>
                  <a:lnTo>
                    <a:pt x="6820" y="14073"/>
                  </a:lnTo>
                  <a:cubicBezTo>
                    <a:pt x="6543" y="14073"/>
                    <a:pt x="6543" y="14474"/>
                    <a:pt x="6820" y="14474"/>
                  </a:cubicBezTo>
                  <a:lnTo>
                    <a:pt x="9598" y="14474"/>
                  </a:lnTo>
                  <a:cubicBezTo>
                    <a:pt x="10431" y="14474"/>
                    <a:pt x="10431" y="13147"/>
                    <a:pt x="9598" y="13147"/>
                  </a:cubicBezTo>
                  <a:lnTo>
                    <a:pt x="8549" y="13147"/>
                  </a:lnTo>
                  <a:lnTo>
                    <a:pt x="8549" y="11758"/>
                  </a:lnTo>
                  <a:lnTo>
                    <a:pt x="10956" y="11758"/>
                  </a:lnTo>
                  <a:cubicBezTo>
                    <a:pt x="11265" y="11758"/>
                    <a:pt x="11265" y="11326"/>
                    <a:pt x="10956" y="11326"/>
                  </a:cubicBezTo>
                  <a:lnTo>
                    <a:pt x="1111" y="11326"/>
                  </a:lnTo>
                  <a:cubicBezTo>
                    <a:pt x="741" y="11326"/>
                    <a:pt x="432" y="11049"/>
                    <a:pt x="432" y="10678"/>
                  </a:cubicBezTo>
                  <a:lnTo>
                    <a:pt x="432" y="9660"/>
                  </a:lnTo>
                  <a:lnTo>
                    <a:pt x="14042" y="9660"/>
                  </a:lnTo>
                  <a:lnTo>
                    <a:pt x="14042" y="10678"/>
                  </a:lnTo>
                  <a:cubicBezTo>
                    <a:pt x="14042" y="11049"/>
                    <a:pt x="13734" y="11357"/>
                    <a:pt x="13394" y="11357"/>
                  </a:cubicBezTo>
                  <a:lnTo>
                    <a:pt x="12221" y="11357"/>
                  </a:lnTo>
                  <a:cubicBezTo>
                    <a:pt x="11944" y="11357"/>
                    <a:pt x="11944" y="11758"/>
                    <a:pt x="12221" y="11758"/>
                  </a:cubicBezTo>
                  <a:lnTo>
                    <a:pt x="13394" y="11758"/>
                  </a:lnTo>
                  <a:cubicBezTo>
                    <a:pt x="13980" y="11758"/>
                    <a:pt x="14474" y="11265"/>
                    <a:pt x="14474" y="10678"/>
                  </a:cubicBezTo>
                  <a:lnTo>
                    <a:pt x="14474" y="3271"/>
                  </a:lnTo>
                  <a:cubicBezTo>
                    <a:pt x="14474" y="2654"/>
                    <a:pt x="13980" y="2191"/>
                    <a:pt x="13394" y="2160"/>
                  </a:cubicBezTo>
                  <a:lnTo>
                    <a:pt x="13394" y="1296"/>
                  </a:lnTo>
                  <a:cubicBezTo>
                    <a:pt x="13394" y="586"/>
                    <a:pt x="12808" y="0"/>
                    <a:pt x="12098" y="0"/>
                  </a:cubicBezTo>
                  <a:lnTo>
                    <a:pt x="8734" y="0"/>
                  </a:lnTo>
                  <a:cubicBezTo>
                    <a:pt x="8024" y="0"/>
                    <a:pt x="7438" y="586"/>
                    <a:pt x="7438" y="1296"/>
                  </a:cubicBezTo>
                  <a:lnTo>
                    <a:pt x="7438" y="2160"/>
                  </a:lnTo>
                  <a:lnTo>
                    <a:pt x="7067" y="2160"/>
                  </a:lnTo>
                  <a:lnTo>
                    <a:pt x="7067" y="1296"/>
                  </a:lnTo>
                  <a:cubicBezTo>
                    <a:pt x="7067" y="586"/>
                    <a:pt x="6450" y="0"/>
                    <a:pt x="5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6" name="Google Shape;12686;p23"/>
            <p:cNvSpPr/>
            <p:nvPr/>
          </p:nvSpPr>
          <p:spPr>
            <a:xfrm>
              <a:off x="1054750" y="1995075"/>
              <a:ext cx="54275" cy="54450"/>
            </a:xfrm>
            <a:custGeom>
              <a:avLst/>
              <a:gdLst/>
              <a:ahLst/>
              <a:cxnLst/>
              <a:rect l="l" t="t" r="r" b="b"/>
              <a:pathLst>
                <a:path w="2171" h="2178" extrusionOk="0">
                  <a:moveTo>
                    <a:pt x="1101" y="703"/>
                  </a:moveTo>
                  <a:lnTo>
                    <a:pt x="1317" y="1227"/>
                  </a:lnTo>
                  <a:lnTo>
                    <a:pt x="854" y="1227"/>
                  </a:lnTo>
                  <a:lnTo>
                    <a:pt x="1101" y="703"/>
                  </a:lnTo>
                  <a:close/>
                  <a:moveTo>
                    <a:pt x="1085" y="1"/>
                  </a:moveTo>
                  <a:cubicBezTo>
                    <a:pt x="1008" y="1"/>
                    <a:pt x="931" y="39"/>
                    <a:pt x="885" y="116"/>
                  </a:cubicBezTo>
                  <a:lnTo>
                    <a:pt x="82" y="1875"/>
                  </a:lnTo>
                  <a:cubicBezTo>
                    <a:pt x="0" y="2040"/>
                    <a:pt x="137" y="2177"/>
                    <a:pt x="274" y="2177"/>
                  </a:cubicBezTo>
                  <a:cubicBezTo>
                    <a:pt x="343" y="2177"/>
                    <a:pt x="412" y="2143"/>
                    <a:pt x="453" y="2061"/>
                  </a:cubicBezTo>
                  <a:lnTo>
                    <a:pt x="638" y="1659"/>
                  </a:lnTo>
                  <a:lnTo>
                    <a:pt x="1533" y="1659"/>
                  </a:lnTo>
                  <a:lnTo>
                    <a:pt x="1718" y="2061"/>
                  </a:lnTo>
                  <a:cubicBezTo>
                    <a:pt x="1749" y="2143"/>
                    <a:pt x="1814" y="2177"/>
                    <a:pt x="1883" y="2177"/>
                  </a:cubicBezTo>
                  <a:cubicBezTo>
                    <a:pt x="2020" y="2177"/>
                    <a:pt x="2171" y="2040"/>
                    <a:pt x="2088" y="1875"/>
                  </a:cubicBezTo>
                  <a:lnTo>
                    <a:pt x="1286" y="116"/>
                  </a:lnTo>
                  <a:cubicBezTo>
                    <a:pt x="1240" y="39"/>
                    <a:pt x="1162" y="1"/>
                    <a:pt x="1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7" name="Google Shape;12687;p23"/>
            <p:cNvSpPr/>
            <p:nvPr/>
          </p:nvSpPr>
          <p:spPr>
            <a:xfrm>
              <a:off x="1221125" y="1993225"/>
              <a:ext cx="39375" cy="56475"/>
            </a:xfrm>
            <a:custGeom>
              <a:avLst/>
              <a:gdLst/>
              <a:ahLst/>
              <a:cxnLst/>
              <a:rect l="l" t="t" r="r" b="b"/>
              <a:pathLst>
                <a:path w="1575" h="2259" extrusionOk="0">
                  <a:moveTo>
                    <a:pt x="803" y="406"/>
                  </a:moveTo>
                  <a:cubicBezTo>
                    <a:pt x="988" y="406"/>
                    <a:pt x="988" y="715"/>
                    <a:pt x="803" y="715"/>
                  </a:cubicBezTo>
                  <a:lnTo>
                    <a:pt x="402" y="715"/>
                  </a:lnTo>
                  <a:lnTo>
                    <a:pt x="402" y="406"/>
                  </a:lnTo>
                  <a:close/>
                  <a:moveTo>
                    <a:pt x="803" y="1116"/>
                  </a:moveTo>
                  <a:cubicBezTo>
                    <a:pt x="988" y="1147"/>
                    <a:pt x="1143" y="1209"/>
                    <a:pt x="1174" y="1425"/>
                  </a:cubicBezTo>
                  <a:cubicBezTo>
                    <a:pt x="1205" y="1641"/>
                    <a:pt x="1019" y="1795"/>
                    <a:pt x="834" y="1826"/>
                  </a:cubicBezTo>
                  <a:lnTo>
                    <a:pt x="402" y="1826"/>
                  </a:lnTo>
                  <a:lnTo>
                    <a:pt x="402" y="1116"/>
                  </a:lnTo>
                  <a:close/>
                  <a:moveTo>
                    <a:pt x="178" y="0"/>
                  </a:moveTo>
                  <a:cubicBezTo>
                    <a:pt x="75" y="0"/>
                    <a:pt x="1" y="108"/>
                    <a:pt x="1" y="190"/>
                  </a:cubicBezTo>
                  <a:lnTo>
                    <a:pt x="1" y="2042"/>
                  </a:lnTo>
                  <a:cubicBezTo>
                    <a:pt x="1" y="2165"/>
                    <a:pt x="93" y="2258"/>
                    <a:pt x="217" y="2258"/>
                  </a:cubicBezTo>
                  <a:lnTo>
                    <a:pt x="803" y="2258"/>
                  </a:lnTo>
                  <a:cubicBezTo>
                    <a:pt x="1235" y="2258"/>
                    <a:pt x="1575" y="1888"/>
                    <a:pt x="1575" y="1486"/>
                  </a:cubicBezTo>
                  <a:cubicBezTo>
                    <a:pt x="1575" y="1209"/>
                    <a:pt x="1451" y="993"/>
                    <a:pt x="1266" y="838"/>
                  </a:cubicBezTo>
                  <a:cubicBezTo>
                    <a:pt x="1328" y="746"/>
                    <a:pt x="1359" y="653"/>
                    <a:pt x="1359" y="561"/>
                  </a:cubicBezTo>
                  <a:cubicBezTo>
                    <a:pt x="1359" y="252"/>
                    <a:pt x="1112" y="5"/>
                    <a:pt x="803" y="5"/>
                  </a:cubicBezTo>
                  <a:lnTo>
                    <a:pt x="217" y="5"/>
                  </a:lnTo>
                  <a:cubicBezTo>
                    <a:pt x="204" y="2"/>
                    <a:pt x="191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8" name="Google Shape;12688;p23"/>
            <p:cNvSpPr/>
            <p:nvPr/>
          </p:nvSpPr>
          <p:spPr>
            <a:xfrm>
              <a:off x="10313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9" name="Google Shape;12689;p23"/>
            <p:cNvSpPr/>
            <p:nvPr/>
          </p:nvSpPr>
          <p:spPr>
            <a:xfrm>
              <a:off x="1049850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0" name="Google Shape;12690;p23"/>
            <p:cNvSpPr/>
            <p:nvPr/>
          </p:nvSpPr>
          <p:spPr>
            <a:xfrm>
              <a:off x="1067600" y="19262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1" name="Google Shape;12691;p23"/>
            <p:cNvSpPr/>
            <p:nvPr/>
          </p:nvSpPr>
          <p:spPr>
            <a:xfrm>
              <a:off x="1190275" y="19262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87" y="432"/>
                    <a:pt x="587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2" name="Google Shape;12692;p23"/>
            <p:cNvSpPr/>
            <p:nvPr/>
          </p:nvSpPr>
          <p:spPr>
            <a:xfrm>
              <a:off x="1208800" y="19262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3" name="Google Shape;12693;p23"/>
            <p:cNvSpPr/>
            <p:nvPr/>
          </p:nvSpPr>
          <p:spPr>
            <a:xfrm>
              <a:off x="12265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94" name="Google Shape;12694;p23"/>
          <p:cNvGrpSpPr/>
          <p:nvPr/>
        </p:nvGrpSpPr>
        <p:grpSpPr>
          <a:xfrm>
            <a:off x="6265756" y="3975686"/>
            <a:ext cx="367275" cy="362250"/>
            <a:chOff x="7726050" y="4141325"/>
            <a:chExt cx="367275" cy="362250"/>
          </a:xfrm>
        </p:grpSpPr>
        <p:sp>
          <p:nvSpPr>
            <p:cNvPr id="12695" name="Google Shape;12695;p23"/>
            <p:cNvSpPr/>
            <p:nvPr/>
          </p:nvSpPr>
          <p:spPr>
            <a:xfrm>
              <a:off x="7793175" y="4357550"/>
              <a:ext cx="60200" cy="109000"/>
            </a:xfrm>
            <a:custGeom>
              <a:avLst/>
              <a:gdLst/>
              <a:ahLst/>
              <a:cxnLst/>
              <a:rect l="l" t="t" r="r" b="b"/>
              <a:pathLst>
                <a:path w="2408" h="4360" extrusionOk="0">
                  <a:moveTo>
                    <a:pt x="1219" y="0"/>
                  </a:moveTo>
                  <a:cubicBezTo>
                    <a:pt x="1119" y="0"/>
                    <a:pt x="1019" y="70"/>
                    <a:pt x="1019" y="209"/>
                  </a:cubicBezTo>
                  <a:lnTo>
                    <a:pt x="1019" y="610"/>
                  </a:lnTo>
                  <a:cubicBezTo>
                    <a:pt x="957" y="610"/>
                    <a:pt x="895" y="641"/>
                    <a:pt x="864" y="641"/>
                  </a:cubicBezTo>
                  <a:cubicBezTo>
                    <a:pt x="0" y="888"/>
                    <a:pt x="124" y="2153"/>
                    <a:pt x="1019" y="2246"/>
                  </a:cubicBezTo>
                  <a:cubicBezTo>
                    <a:pt x="1235" y="2246"/>
                    <a:pt x="1451" y="2307"/>
                    <a:pt x="1636" y="2431"/>
                  </a:cubicBezTo>
                  <a:cubicBezTo>
                    <a:pt x="1821" y="2585"/>
                    <a:pt x="1852" y="2832"/>
                    <a:pt x="1759" y="3048"/>
                  </a:cubicBezTo>
                  <a:cubicBezTo>
                    <a:pt x="1632" y="3226"/>
                    <a:pt x="1441" y="3342"/>
                    <a:pt x="1240" y="3342"/>
                  </a:cubicBezTo>
                  <a:cubicBezTo>
                    <a:pt x="1197" y="3342"/>
                    <a:pt x="1154" y="3337"/>
                    <a:pt x="1111" y="3326"/>
                  </a:cubicBezTo>
                  <a:lnTo>
                    <a:pt x="1080" y="3357"/>
                  </a:lnTo>
                  <a:cubicBezTo>
                    <a:pt x="803" y="3295"/>
                    <a:pt x="587" y="3079"/>
                    <a:pt x="525" y="2801"/>
                  </a:cubicBezTo>
                  <a:cubicBezTo>
                    <a:pt x="525" y="2662"/>
                    <a:pt x="417" y="2593"/>
                    <a:pt x="313" y="2593"/>
                  </a:cubicBezTo>
                  <a:cubicBezTo>
                    <a:pt x="209" y="2593"/>
                    <a:pt x="108" y="2662"/>
                    <a:pt x="124" y="2801"/>
                  </a:cubicBezTo>
                  <a:cubicBezTo>
                    <a:pt x="124" y="3295"/>
                    <a:pt x="494" y="3696"/>
                    <a:pt x="988" y="3758"/>
                  </a:cubicBezTo>
                  <a:lnTo>
                    <a:pt x="988" y="4128"/>
                  </a:lnTo>
                  <a:cubicBezTo>
                    <a:pt x="988" y="4282"/>
                    <a:pt x="1096" y="4360"/>
                    <a:pt x="1204" y="4360"/>
                  </a:cubicBezTo>
                  <a:cubicBezTo>
                    <a:pt x="1312" y="4360"/>
                    <a:pt x="1420" y="4282"/>
                    <a:pt x="1420" y="4128"/>
                  </a:cubicBezTo>
                  <a:lnTo>
                    <a:pt x="1420" y="3758"/>
                  </a:lnTo>
                  <a:cubicBezTo>
                    <a:pt x="1667" y="3696"/>
                    <a:pt x="1914" y="3542"/>
                    <a:pt x="2068" y="3326"/>
                  </a:cubicBezTo>
                  <a:cubicBezTo>
                    <a:pt x="2408" y="2801"/>
                    <a:pt x="2130" y="2122"/>
                    <a:pt x="1574" y="1937"/>
                  </a:cubicBezTo>
                  <a:cubicBezTo>
                    <a:pt x="1358" y="1875"/>
                    <a:pt x="1111" y="1875"/>
                    <a:pt x="895" y="1814"/>
                  </a:cubicBezTo>
                  <a:cubicBezTo>
                    <a:pt x="741" y="1721"/>
                    <a:pt x="648" y="1505"/>
                    <a:pt x="710" y="1320"/>
                  </a:cubicBezTo>
                  <a:cubicBezTo>
                    <a:pt x="781" y="1120"/>
                    <a:pt x="958" y="1033"/>
                    <a:pt x="1143" y="1033"/>
                  </a:cubicBezTo>
                  <a:cubicBezTo>
                    <a:pt x="1358" y="1033"/>
                    <a:pt x="1584" y="1151"/>
                    <a:pt x="1667" y="1351"/>
                  </a:cubicBezTo>
                  <a:cubicBezTo>
                    <a:pt x="1705" y="1428"/>
                    <a:pt x="1768" y="1460"/>
                    <a:pt x="1833" y="1460"/>
                  </a:cubicBezTo>
                  <a:cubicBezTo>
                    <a:pt x="1976" y="1460"/>
                    <a:pt x="2132" y="1304"/>
                    <a:pt x="2068" y="1135"/>
                  </a:cubicBezTo>
                  <a:cubicBezTo>
                    <a:pt x="1945" y="919"/>
                    <a:pt x="1759" y="764"/>
                    <a:pt x="1543" y="672"/>
                  </a:cubicBezTo>
                  <a:lnTo>
                    <a:pt x="1420" y="641"/>
                  </a:lnTo>
                  <a:lnTo>
                    <a:pt x="1420" y="209"/>
                  </a:lnTo>
                  <a:cubicBezTo>
                    <a:pt x="1420" y="70"/>
                    <a:pt x="1320" y="0"/>
                    <a:pt x="1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6" name="Google Shape;12696;p23"/>
            <p:cNvSpPr/>
            <p:nvPr/>
          </p:nvSpPr>
          <p:spPr>
            <a:xfrm>
              <a:off x="7726050" y="4141325"/>
              <a:ext cx="367275" cy="362250"/>
            </a:xfrm>
            <a:custGeom>
              <a:avLst/>
              <a:gdLst/>
              <a:ahLst/>
              <a:cxnLst/>
              <a:rect l="l" t="t" r="r" b="b"/>
              <a:pathLst>
                <a:path w="14691" h="14490" extrusionOk="0">
                  <a:moveTo>
                    <a:pt x="10185" y="2438"/>
                  </a:moveTo>
                  <a:lnTo>
                    <a:pt x="10185" y="6481"/>
                  </a:lnTo>
                  <a:cubicBezTo>
                    <a:pt x="10185" y="6512"/>
                    <a:pt x="10216" y="6543"/>
                    <a:pt x="10216" y="6574"/>
                  </a:cubicBezTo>
                  <a:lnTo>
                    <a:pt x="6574" y="6574"/>
                  </a:lnTo>
                  <a:lnTo>
                    <a:pt x="6574" y="6296"/>
                  </a:lnTo>
                  <a:cubicBezTo>
                    <a:pt x="6574" y="4259"/>
                    <a:pt x="8148" y="2562"/>
                    <a:pt x="10185" y="2438"/>
                  </a:cubicBezTo>
                  <a:close/>
                  <a:moveTo>
                    <a:pt x="9660" y="432"/>
                  </a:moveTo>
                  <a:cubicBezTo>
                    <a:pt x="9938" y="432"/>
                    <a:pt x="10185" y="648"/>
                    <a:pt x="10185" y="957"/>
                  </a:cubicBezTo>
                  <a:lnTo>
                    <a:pt x="10185" y="2037"/>
                  </a:lnTo>
                  <a:cubicBezTo>
                    <a:pt x="7932" y="2130"/>
                    <a:pt x="6142" y="4012"/>
                    <a:pt x="6142" y="6296"/>
                  </a:cubicBezTo>
                  <a:lnTo>
                    <a:pt x="6142" y="7994"/>
                  </a:lnTo>
                  <a:cubicBezTo>
                    <a:pt x="5555" y="7500"/>
                    <a:pt x="4846" y="7222"/>
                    <a:pt x="4105" y="7191"/>
                  </a:cubicBezTo>
                  <a:lnTo>
                    <a:pt x="4105" y="5401"/>
                  </a:lnTo>
                  <a:cubicBezTo>
                    <a:pt x="4105" y="4877"/>
                    <a:pt x="3673" y="4444"/>
                    <a:pt x="3148" y="4444"/>
                  </a:cubicBezTo>
                  <a:lnTo>
                    <a:pt x="1235" y="4444"/>
                  </a:lnTo>
                  <a:cubicBezTo>
                    <a:pt x="587" y="4383"/>
                    <a:pt x="587" y="3457"/>
                    <a:pt x="1235" y="3395"/>
                  </a:cubicBezTo>
                  <a:lnTo>
                    <a:pt x="5123" y="3395"/>
                  </a:lnTo>
                  <a:cubicBezTo>
                    <a:pt x="6358" y="3395"/>
                    <a:pt x="6358" y="1482"/>
                    <a:pt x="5123" y="1482"/>
                  </a:cubicBezTo>
                  <a:lnTo>
                    <a:pt x="2562" y="1482"/>
                  </a:lnTo>
                  <a:cubicBezTo>
                    <a:pt x="1914" y="1420"/>
                    <a:pt x="1914" y="463"/>
                    <a:pt x="2562" y="432"/>
                  </a:cubicBezTo>
                  <a:close/>
                  <a:moveTo>
                    <a:pt x="14228" y="7006"/>
                  </a:moveTo>
                  <a:lnTo>
                    <a:pt x="14228" y="10154"/>
                  </a:lnTo>
                  <a:cubicBezTo>
                    <a:pt x="14228" y="12283"/>
                    <a:pt x="12499" y="14012"/>
                    <a:pt x="10370" y="14012"/>
                  </a:cubicBezTo>
                  <a:lnTo>
                    <a:pt x="10401" y="13981"/>
                  </a:lnTo>
                  <a:cubicBezTo>
                    <a:pt x="9105" y="13981"/>
                    <a:pt x="7932" y="13333"/>
                    <a:pt x="7222" y="12253"/>
                  </a:cubicBezTo>
                  <a:cubicBezTo>
                    <a:pt x="7777" y="10956"/>
                    <a:pt x="7500" y="9444"/>
                    <a:pt x="6574" y="8364"/>
                  </a:cubicBezTo>
                  <a:cubicBezTo>
                    <a:pt x="6574" y="8364"/>
                    <a:pt x="6574" y="8333"/>
                    <a:pt x="6574" y="8302"/>
                  </a:cubicBezTo>
                  <a:lnTo>
                    <a:pt x="6574" y="7006"/>
                  </a:lnTo>
                  <a:close/>
                  <a:moveTo>
                    <a:pt x="2562" y="0"/>
                  </a:moveTo>
                  <a:cubicBezTo>
                    <a:pt x="1358" y="0"/>
                    <a:pt x="1358" y="1883"/>
                    <a:pt x="2562" y="1883"/>
                  </a:cubicBezTo>
                  <a:lnTo>
                    <a:pt x="5123" y="1883"/>
                  </a:lnTo>
                  <a:cubicBezTo>
                    <a:pt x="5771" y="1945"/>
                    <a:pt x="5771" y="2901"/>
                    <a:pt x="5123" y="2963"/>
                  </a:cubicBezTo>
                  <a:lnTo>
                    <a:pt x="1235" y="2963"/>
                  </a:lnTo>
                  <a:cubicBezTo>
                    <a:pt x="0" y="2963"/>
                    <a:pt x="0" y="4877"/>
                    <a:pt x="1235" y="4877"/>
                  </a:cubicBezTo>
                  <a:lnTo>
                    <a:pt x="3148" y="4877"/>
                  </a:lnTo>
                  <a:cubicBezTo>
                    <a:pt x="3457" y="4877"/>
                    <a:pt x="3704" y="5123"/>
                    <a:pt x="3704" y="5401"/>
                  </a:cubicBezTo>
                  <a:lnTo>
                    <a:pt x="3704" y="7191"/>
                  </a:lnTo>
                  <a:cubicBezTo>
                    <a:pt x="1759" y="7284"/>
                    <a:pt x="216" y="8889"/>
                    <a:pt x="216" y="10833"/>
                  </a:cubicBezTo>
                  <a:cubicBezTo>
                    <a:pt x="216" y="11265"/>
                    <a:pt x="278" y="11697"/>
                    <a:pt x="432" y="12098"/>
                  </a:cubicBezTo>
                  <a:cubicBezTo>
                    <a:pt x="474" y="12161"/>
                    <a:pt x="538" y="12189"/>
                    <a:pt x="602" y="12189"/>
                  </a:cubicBezTo>
                  <a:cubicBezTo>
                    <a:pt x="727" y="12189"/>
                    <a:pt x="854" y="12086"/>
                    <a:pt x="834" y="11944"/>
                  </a:cubicBezTo>
                  <a:cubicBezTo>
                    <a:pt x="247" y="10370"/>
                    <a:pt x="957" y="8611"/>
                    <a:pt x="2500" y="7901"/>
                  </a:cubicBezTo>
                  <a:cubicBezTo>
                    <a:pt x="2935" y="7697"/>
                    <a:pt x="3393" y="7600"/>
                    <a:pt x="3844" y="7600"/>
                  </a:cubicBezTo>
                  <a:cubicBezTo>
                    <a:pt x="4963" y="7600"/>
                    <a:pt x="6042" y="8195"/>
                    <a:pt x="6636" y="9228"/>
                  </a:cubicBezTo>
                  <a:cubicBezTo>
                    <a:pt x="7469" y="10679"/>
                    <a:pt x="7068" y="12530"/>
                    <a:pt x="5679" y="13487"/>
                  </a:cubicBezTo>
                  <a:cubicBezTo>
                    <a:pt x="5121" y="13871"/>
                    <a:pt x="4484" y="14056"/>
                    <a:pt x="3853" y="14056"/>
                  </a:cubicBezTo>
                  <a:cubicBezTo>
                    <a:pt x="2912" y="14056"/>
                    <a:pt x="1986" y="13645"/>
                    <a:pt x="1358" y="12870"/>
                  </a:cubicBezTo>
                  <a:cubicBezTo>
                    <a:pt x="1312" y="12824"/>
                    <a:pt x="1261" y="12805"/>
                    <a:pt x="1212" y="12805"/>
                  </a:cubicBezTo>
                  <a:cubicBezTo>
                    <a:pt x="1060" y="12805"/>
                    <a:pt x="926" y="12985"/>
                    <a:pt x="1019" y="13148"/>
                  </a:cubicBezTo>
                  <a:cubicBezTo>
                    <a:pt x="1753" y="14051"/>
                    <a:pt x="2797" y="14490"/>
                    <a:pt x="3838" y="14490"/>
                  </a:cubicBezTo>
                  <a:cubicBezTo>
                    <a:pt x="5073" y="14490"/>
                    <a:pt x="6303" y="13873"/>
                    <a:pt x="7006" y="12685"/>
                  </a:cubicBezTo>
                  <a:cubicBezTo>
                    <a:pt x="7891" y="13883"/>
                    <a:pt x="9146" y="14419"/>
                    <a:pt x="10386" y="14419"/>
                  </a:cubicBezTo>
                  <a:cubicBezTo>
                    <a:pt x="12562" y="14419"/>
                    <a:pt x="14691" y="12769"/>
                    <a:pt x="14691" y="10154"/>
                  </a:cubicBezTo>
                  <a:lnTo>
                    <a:pt x="14691" y="6296"/>
                  </a:lnTo>
                  <a:cubicBezTo>
                    <a:pt x="14660" y="5123"/>
                    <a:pt x="14166" y="3982"/>
                    <a:pt x="13333" y="3179"/>
                  </a:cubicBezTo>
                  <a:cubicBezTo>
                    <a:pt x="13283" y="3130"/>
                    <a:pt x="13231" y="3110"/>
                    <a:pt x="13182" y="3110"/>
                  </a:cubicBezTo>
                  <a:cubicBezTo>
                    <a:pt x="13016" y="3110"/>
                    <a:pt x="12888" y="3345"/>
                    <a:pt x="13055" y="3488"/>
                  </a:cubicBezTo>
                  <a:lnTo>
                    <a:pt x="13024" y="3488"/>
                  </a:lnTo>
                  <a:cubicBezTo>
                    <a:pt x="13796" y="4198"/>
                    <a:pt x="14258" y="5216"/>
                    <a:pt x="14258" y="6296"/>
                  </a:cubicBezTo>
                  <a:lnTo>
                    <a:pt x="14258" y="6605"/>
                  </a:lnTo>
                  <a:lnTo>
                    <a:pt x="10586" y="6605"/>
                  </a:lnTo>
                  <a:cubicBezTo>
                    <a:pt x="10617" y="6574"/>
                    <a:pt x="10617" y="6543"/>
                    <a:pt x="10617" y="6512"/>
                  </a:cubicBezTo>
                  <a:lnTo>
                    <a:pt x="10617" y="2438"/>
                  </a:lnTo>
                  <a:cubicBezTo>
                    <a:pt x="11141" y="2469"/>
                    <a:pt x="11666" y="2624"/>
                    <a:pt x="12160" y="2871"/>
                  </a:cubicBezTo>
                  <a:cubicBezTo>
                    <a:pt x="12192" y="2887"/>
                    <a:pt x="12224" y="2894"/>
                    <a:pt x="12254" y="2894"/>
                  </a:cubicBezTo>
                  <a:cubicBezTo>
                    <a:pt x="12455" y="2894"/>
                    <a:pt x="12586" y="2577"/>
                    <a:pt x="12345" y="2469"/>
                  </a:cubicBezTo>
                  <a:cubicBezTo>
                    <a:pt x="11820" y="2192"/>
                    <a:pt x="11234" y="2037"/>
                    <a:pt x="10617" y="2006"/>
                  </a:cubicBezTo>
                  <a:lnTo>
                    <a:pt x="10617" y="926"/>
                  </a:lnTo>
                  <a:cubicBezTo>
                    <a:pt x="10617" y="402"/>
                    <a:pt x="10216" y="0"/>
                    <a:pt x="96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697" name="Google Shape;12697;p23"/>
          <p:cNvSpPr/>
          <p:nvPr/>
        </p:nvSpPr>
        <p:spPr>
          <a:xfrm>
            <a:off x="3973788" y="2326499"/>
            <a:ext cx="365750" cy="362875"/>
          </a:xfrm>
          <a:custGeom>
            <a:avLst/>
            <a:gdLst/>
            <a:ahLst/>
            <a:cxnLst/>
            <a:rect l="l" t="t" r="r" b="b"/>
            <a:pathLst>
              <a:path w="14630" h="14515" extrusionOk="0">
                <a:moveTo>
                  <a:pt x="10803" y="5062"/>
                </a:moveTo>
                <a:lnTo>
                  <a:pt x="10586" y="6204"/>
                </a:lnTo>
                <a:lnTo>
                  <a:pt x="9506" y="6204"/>
                </a:lnTo>
                <a:cubicBezTo>
                  <a:pt x="9198" y="6204"/>
                  <a:pt x="9198" y="6605"/>
                  <a:pt x="9506" y="6605"/>
                </a:cubicBezTo>
                <a:lnTo>
                  <a:pt x="10525" y="6605"/>
                </a:lnTo>
                <a:lnTo>
                  <a:pt x="10309" y="7747"/>
                </a:lnTo>
                <a:lnTo>
                  <a:pt x="1297" y="7747"/>
                </a:lnTo>
                <a:lnTo>
                  <a:pt x="1050" y="6605"/>
                </a:lnTo>
                <a:lnTo>
                  <a:pt x="8241" y="6605"/>
                </a:lnTo>
                <a:cubicBezTo>
                  <a:pt x="8519" y="6605"/>
                  <a:pt x="8519" y="6204"/>
                  <a:pt x="8241" y="6204"/>
                </a:cubicBezTo>
                <a:lnTo>
                  <a:pt x="988" y="6204"/>
                </a:lnTo>
                <a:lnTo>
                  <a:pt x="742" y="5062"/>
                </a:lnTo>
                <a:close/>
                <a:moveTo>
                  <a:pt x="10216" y="8179"/>
                </a:moveTo>
                <a:lnTo>
                  <a:pt x="10000" y="9352"/>
                </a:lnTo>
                <a:lnTo>
                  <a:pt x="2099" y="9352"/>
                </a:lnTo>
                <a:cubicBezTo>
                  <a:pt x="1822" y="9352"/>
                  <a:pt x="1575" y="9166"/>
                  <a:pt x="1544" y="8889"/>
                </a:cubicBezTo>
                <a:lnTo>
                  <a:pt x="1390" y="8179"/>
                </a:lnTo>
                <a:close/>
                <a:moveTo>
                  <a:pt x="8111" y="12228"/>
                </a:moveTo>
                <a:cubicBezTo>
                  <a:pt x="8588" y="12228"/>
                  <a:pt x="9043" y="12602"/>
                  <a:pt x="9043" y="13148"/>
                </a:cubicBezTo>
                <a:cubicBezTo>
                  <a:pt x="9043" y="13672"/>
                  <a:pt x="8642" y="14073"/>
                  <a:pt x="8118" y="14073"/>
                </a:cubicBezTo>
                <a:cubicBezTo>
                  <a:pt x="7315" y="14073"/>
                  <a:pt x="6883" y="13086"/>
                  <a:pt x="7469" y="12499"/>
                </a:cubicBezTo>
                <a:cubicBezTo>
                  <a:pt x="7657" y="12311"/>
                  <a:pt x="7887" y="12228"/>
                  <a:pt x="8111" y="12228"/>
                </a:cubicBezTo>
                <a:close/>
                <a:moveTo>
                  <a:pt x="14352" y="0"/>
                </a:moveTo>
                <a:lnTo>
                  <a:pt x="14352" y="31"/>
                </a:lnTo>
                <a:lnTo>
                  <a:pt x="13549" y="31"/>
                </a:lnTo>
                <a:cubicBezTo>
                  <a:pt x="13529" y="31"/>
                  <a:pt x="13509" y="30"/>
                  <a:pt x="13488" y="30"/>
                </a:cubicBezTo>
                <a:cubicBezTo>
                  <a:pt x="12466" y="30"/>
                  <a:pt x="11601" y="792"/>
                  <a:pt x="11420" y="1790"/>
                </a:cubicBezTo>
                <a:lnTo>
                  <a:pt x="11204" y="2994"/>
                </a:lnTo>
                <a:lnTo>
                  <a:pt x="3149" y="2994"/>
                </a:lnTo>
                <a:cubicBezTo>
                  <a:pt x="2871" y="2994"/>
                  <a:pt x="2871" y="3426"/>
                  <a:pt x="3149" y="3426"/>
                </a:cubicBezTo>
                <a:lnTo>
                  <a:pt x="11111" y="3426"/>
                </a:lnTo>
                <a:lnTo>
                  <a:pt x="10864" y="4630"/>
                </a:lnTo>
                <a:lnTo>
                  <a:pt x="649" y="4630"/>
                </a:lnTo>
                <a:lnTo>
                  <a:pt x="556" y="4105"/>
                </a:lnTo>
                <a:cubicBezTo>
                  <a:pt x="526" y="3920"/>
                  <a:pt x="556" y="3766"/>
                  <a:pt x="680" y="3611"/>
                </a:cubicBezTo>
                <a:cubicBezTo>
                  <a:pt x="760" y="3504"/>
                  <a:pt x="887" y="3420"/>
                  <a:pt x="1041" y="3420"/>
                </a:cubicBezTo>
                <a:cubicBezTo>
                  <a:pt x="1064" y="3420"/>
                  <a:pt x="1088" y="3422"/>
                  <a:pt x="1112" y="3426"/>
                </a:cubicBezTo>
                <a:lnTo>
                  <a:pt x="2007" y="3426"/>
                </a:lnTo>
                <a:cubicBezTo>
                  <a:pt x="2285" y="3395"/>
                  <a:pt x="2285" y="2994"/>
                  <a:pt x="2007" y="2994"/>
                </a:cubicBezTo>
                <a:lnTo>
                  <a:pt x="1112" y="2994"/>
                </a:lnTo>
                <a:cubicBezTo>
                  <a:pt x="495" y="2994"/>
                  <a:pt x="1" y="3550"/>
                  <a:pt x="124" y="4198"/>
                </a:cubicBezTo>
                <a:lnTo>
                  <a:pt x="1112" y="8981"/>
                </a:lnTo>
                <a:cubicBezTo>
                  <a:pt x="1204" y="9444"/>
                  <a:pt x="1637" y="9784"/>
                  <a:pt x="2099" y="9784"/>
                </a:cubicBezTo>
                <a:lnTo>
                  <a:pt x="9938" y="9784"/>
                </a:lnTo>
                <a:lnTo>
                  <a:pt x="9815" y="10401"/>
                </a:lnTo>
                <a:cubicBezTo>
                  <a:pt x="9661" y="11234"/>
                  <a:pt x="8951" y="11820"/>
                  <a:pt x="8118" y="11820"/>
                </a:cubicBezTo>
                <a:lnTo>
                  <a:pt x="2099" y="11820"/>
                </a:lnTo>
                <a:cubicBezTo>
                  <a:pt x="1822" y="11820"/>
                  <a:pt x="1822" y="12222"/>
                  <a:pt x="2099" y="12222"/>
                </a:cubicBezTo>
                <a:lnTo>
                  <a:pt x="2346" y="12222"/>
                </a:lnTo>
                <a:cubicBezTo>
                  <a:pt x="1432" y="13209"/>
                  <a:pt x="2300" y="14515"/>
                  <a:pt x="3327" y="14515"/>
                </a:cubicBezTo>
                <a:cubicBezTo>
                  <a:pt x="3617" y="14515"/>
                  <a:pt x="3920" y="14411"/>
                  <a:pt x="4198" y="14166"/>
                </a:cubicBezTo>
                <a:cubicBezTo>
                  <a:pt x="4367" y="14021"/>
                  <a:pt x="4234" y="13800"/>
                  <a:pt x="4064" y="13800"/>
                </a:cubicBezTo>
                <a:cubicBezTo>
                  <a:pt x="4017" y="13800"/>
                  <a:pt x="3967" y="13817"/>
                  <a:pt x="3920" y="13857"/>
                </a:cubicBezTo>
                <a:cubicBezTo>
                  <a:pt x="3738" y="14009"/>
                  <a:pt x="3536" y="14075"/>
                  <a:pt x="3340" y="14075"/>
                </a:cubicBezTo>
                <a:cubicBezTo>
                  <a:pt x="2738" y="14075"/>
                  <a:pt x="2198" y="13452"/>
                  <a:pt x="2501" y="12777"/>
                </a:cubicBezTo>
                <a:cubicBezTo>
                  <a:pt x="2667" y="12405"/>
                  <a:pt x="2994" y="12236"/>
                  <a:pt x="3319" y="12236"/>
                </a:cubicBezTo>
                <a:cubicBezTo>
                  <a:pt x="3776" y="12236"/>
                  <a:pt x="4229" y="12570"/>
                  <a:pt x="4229" y="13148"/>
                </a:cubicBezTo>
                <a:cubicBezTo>
                  <a:pt x="4229" y="13286"/>
                  <a:pt x="4337" y="13356"/>
                  <a:pt x="4445" y="13356"/>
                </a:cubicBezTo>
                <a:cubicBezTo>
                  <a:pt x="4553" y="13356"/>
                  <a:pt x="4661" y="13286"/>
                  <a:pt x="4661" y="13148"/>
                </a:cubicBezTo>
                <a:cubicBezTo>
                  <a:pt x="4661" y="12808"/>
                  <a:pt x="4538" y="12499"/>
                  <a:pt x="4291" y="12222"/>
                </a:cubicBezTo>
                <a:lnTo>
                  <a:pt x="7161" y="12222"/>
                </a:lnTo>
                <a:cubicBezTo>
                  <a:pt x="6914" y="12469"/>
                  <a:pt x="6760" y="12808"/>
                  <a:pt x="6760" y="13148"/>
                </a:cubicBezTo>
                <a:cubicBezTo>
                  <a:pt x="6760" y="13937"/>
                  <a:pt x="7389" y="14503"/>
                  <a:pt x="8089" y="14503"/>
                </a:cubicBezTo>
                <a:cubicBezTo>
                  <a:pt x="8293" y="14503"/>
                  <a:pt x="8502" y="14455"/>
                  <a:pt x="8704" y="14351"/>
                </a:cubicBezTo>
                <a:cubicBezTo>
                  <a:pt x="9599" y="13919"/>
                  <a:pt x="9722" y="12685"/>
                  <a:pt x="8920" y="12067"/>
                </a:cubicBezTo>
                <a:cubicBezTo>
                  <a:pt x="9599" y="11790"/>
                  <a:pt x="10062" y="11203"/>
                  <a:pt x="10216" y="10463"/>
                </a:cubicBezTo>
                <a:lnTo>
                  <a:pt x="11821" y="1852"/>
                </a:lnTo>
                <a:cubicBezTo>
                  <a:pt x="11975" y="1050"/>
                  <a:pt x="12685" y="432"/>
                  <a:pt x="13518" y="432"/>
                </a:cubicBezTo>
                <a:lnTo>
                  <a:pt x="14352" y="432"/>
                </a:lnTo>
                <a:cubicBezTo>
                  <a:pt x="14629" y="432"/>
                  <a:pt x="14629" y="0"/>
                  <a:pt x="14352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698" name="Google Shape;12698;p23"/>
          <p:cNvGrpSpPr/>
          <p:nvPr/>
        </p:nvGrpSpPr>
        <p:grpSpPr>
          <a:xfrm>
            <a:off x="6994725" y="3422853"/>
            <a:ext cx="372675" cy="361625"/>
            <a:chOff x="3994075" y="2464225"/>
            <a:chExt cx="372675" cy="361625"/>
          </a:xfrm>
        </p:grpSpPr>
        <p:sp>
          <p:nvSpPr>
            <p:cNvPr id="12699" name="Google Shape;12699;p23"/>
            <p:cNvSpPr/>
            <p:nvPr/>
          </p:nvSpPr>
          <p:spPr>
            <a:xfrm>
              <a:off x="4058100" y="2612900"/>
              <a:ext cx="157425" cy="134825"/>
            </a:xfrm>
            <a:custGeom>
              <a:avLst/>
              <a:gdLst/>
              <a:ahLst/>
              <a:cxnLst/>
              <a:rect l="l" t="t" r="r" b="b"/>
              <a:pathLst>
                <a:path w="6297" h="5393" extrusionOk="0">
                  <a:moveTo>
                    <a:pt x="3593" y="412"/>
                  </a:moveTo>
                  <a:cubicBezTo>
                    <a:pt x="4753" y="412"/>
                    <a:pt x="5865" y="1309"/>
                    <a:pt x="5865" y="2685"/>
                  </a:cubicBezTo>
                  <a:cubicBezTo>
                    <a:pt x="5865" y="3920"/>
                    <a:pt x="4846" y="4938"/>
                    <a:pt x="3612" y="4938"/>
                  </a:cubicBezTo>
                  <a:cubicBezTo>
                    <a:pt x="1606" y="4938"/>
                    <a:pt x="587" y="2500"/>
                    <a:pt x="2007" y="1080"/>
                  </a:cubicBezTo>
                  <a:cubicBezTo>
                    <a:pt x="2468" y="620"/>
                    <a:pt x="3036" y="412"/>
                    <a:pt x="3593" y="412"/>
                  </a:cubicBezTo>
                  <a:close/>
                  <a:moveTo>
                    <a:pt x="3612" y="0"/>
                  </a:moveTo>
                  <a:cubicBezTo>
                    <a:pt x="1205" y="0"/>
                    <a:pt x="1" y="2901"/>
                    <a:pt x="1698" y="4599"/>
                  </a:cubicBezTo>
                  <a:cubicBezTo>
                    <a:pt x="2247" y="5147"/>
                    <a:pt x="2921" y="5393"/>
                    <a:pt x="3582" y="5393"/>
                  </a:cubicBezTo>
                  <a:cubicBezTo>
                    <a:pt x="4968" y="5393"/>
                    <a:pt x="6297" y="4315"/>
                    <a:pt x="6297" y="2685"/>
                  </a:cubicBezTo>
                  <a:cubicBezTo>
                    <a:pt x="6297" y="1204"/>
                    <a:pt x="5093" y="0"/>
                    <a:pt x="36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0" name="Google Shape;12700;p23"/>
            <p:cNvSpPr/>
            <p:nvPr/>
          </p:nvSpPr>
          <p:spPr>
            <a:xfrm>
              <a:off x="4128325" y="2639125"/>
              <a:ext cx="44000" cy="81025"/>
            </a:xfrm>
            <a:custGeom>
              <a:avLst/>
              <a:gdLst/>
              <a:ahLst/>
              <a:cxnLst/>
              <a:rect l="l" t="t" r="r" b="b"/>
              <a:pathLst>
                <a:path w="1760" h="3241" extrusionOk="0">
                  <a:moveTo>
                    <a:pt x="834" y="0"/>
                  </a:moveTo>
                  <a:cubicBezTo>
                    <a:pt x="710" y="0"/>
                    <a:pt x="618" y="93"/>
                    <a:pt x="618" y="216"/>
                  </a:cubicBezTo>
                  <a:lnTo>
                    <a:pt x="618" y="463"/>
                  </a:lnTo>
                  <a:cubicBezTo>
                    <a:pt x="247" y="556"/>
                    <a:pt x="31" y="957"/>
                    <a:pt x="124" y="1328"/>
                  </a:cubicBezTo>
                  <a:cubicBezTo>
                    <a:pt x="186" y="1513"/>
                    <a:pt x="340" y="1636"/>
                    <a:pt x="525" y="1698"/>
                  </a:cubicBezTo>
                  <a:cubicBezTo>
                    <a:pt x="679" y="1760"/>
                    <a:pt x="834" y="1729"/>
                    <a:pt x="988" y="1790"/>
                  </a:cubicBezTo>
                  <a:cubicBezTo>
                    <a:pt x="1358" y="1945"/>
                    <a:pt x="1173" y="2408"/>
                    <a:pt x="834" y="2408"/>
                  </a:cubicBezTo>
                  <a:cubicBezTo>
                    <a:pt x="679" y="2408"/>
                    <a:pt x="525" y="2346"/>
                    <a:pt x="432" y="2222"/>
                  </a:cubicBezTo>
                  <a:lnTo>
                    <a:pt x="432" y="2161"/>
                  </a:lnTo>
                  <a:cubicBezTo>
                    <a:pt x="432" y="2161"/>
                    <a:pt x="432" y="2130"/>
                    <a:pt x="432" y="2099"/>
                  </a:cubicBezTo>
                  <a:cubicBezTo>
                    <a:pt x="417" y="1976"/>
                    <a:pt x="309" y="1914"/>
                    <a:pt x="205" y="1914"/>
                  </a:cubicBezTo>
                  <a:cubicBezTo>
                    <a:pt x="101" y="1914"/>
                    <a:pt x="0" y="1976"/>
                    <a:pt x="0" y="2099"/>
                  </a:cubicBezTo>
                  <a:cubicBezTo>
                    <a:pt x="31" y="2315"/>
                    <a:pt x="124" y="2531"/>
                    <a:pt x="309" y="2685"/>
                  </a:cubicBezTo>
                  <a:cubicBezTo>
                    <a:pt x="402" y="2747"/>
                    <a:pt x="525" y="2809"/>
                    <a:pt x="618" y="2840"/>
                  </a:cubicBezTo>
                  <a:lnTo>
                    <a:pt x="618" y="3025"/>
                  </a:lnTo>
                  <a:cubicBezTo>
                    <a:pt x="618" y="3148"/>
                    <a:pt x="741" y="3241"/>
                    <a:pt x="834" y="3241"/>
                  </a:cubicBezTo>
                  <a:cubicBezTo>
                    <a:pt x="957" y="3241"/>
                    <a:pt x="1050" y="3148"/>
                    <a:pt x="1050" y="3025"/>
                  </a:cubicBezTo>
                  <a:lnTo>
                    <a:pt x="1050" y="2778"/>
                  </a:lnTo>
                  <a:cubicBezTo>
                    <a:pt x="1204" y="2747"/>
                    <a:pt x="1358" y="2655"/>
                    <a:pt x="1451" y="2531"/>
                  </a:cubicBezTo>
                  <a:cubicBezTo>
                    <a:pt x="1760" y="2192"/>
                    <a:pt x="1667" y="1667"/>
                    <a:pt x="1266" y="1451"/>
                  </a:cubicBezTo>
                  <a:lnTo>
                    <a:pt x="1235" y="1451"/>
                  </a:lnTo>
                  <a:cubicBezTo>
                    <a:pt x="1081" y="1389"/>
                    <a:pt x="926" y="1358"/>
                    <a:pt x="741" y="1328"/>
                  </a:cubicBezTo>
                  <a:cubicBezTo>
                    <a:pt x="618" y="1297"/>
                    <a:pt x="494" y="1235"/>
                    <a:pt x="525" y="1081"/>
                  </a:cubicBezTo>
                  <a:cubicBezTo>
                    <a:pt x="540" y="935"/>
                    <a:pt x="651" y="872"/>
                    <a:pt x="774" y="872"/>
                  </a:cubicBezTo>
                  <a:cubicBezTo>
                    <a:pt x="911" y="872"/>
                    <a:pt x="1063" y="950"/>
                    <a:pt x="1111" y="1081"/>
                  </a:cubicBezTo>
                  <a:cubicBezTo>
                    <a:pt x="1151" y="1140"/>
                    <a:pt x="1217" y="1174"/>
                    <a:pt x="1292" y="1174"/>
                  </a:cubicBezTo>
                  <a:cubicBezTo>
                    <a:pt x="1333" y="1174"/>
                    <a:pt x="1376" y="1164"/>
                    <a:pt x="1420" y="1142"/>
                  </a:cubicBezTo>
                  <a:cubicBezTo>
                    <a:pt x="1513" y="1081"/>
                    <a:pt x="1544" y="957"/>
                    <a:pt x="1482" y="865"/>
                  </a:cubicBezTo>
                  <a:cubicBezTo>
                    <a:pt x="1389" y="679"/>
                    <a:pt x="1235" y="525"/>
                    <a:pt x="1050" y="463"/>
                  </a:cubicBezTo>
                  <a:lnTo>
                    <a:pt x="1050" y="216"/>
                  </a:lnTo>
                  <a:cubicBezTo>
                    <a:pt x="1050" y="93"/>
                    <a:pt x="92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1" name="Google Shape;12701;p23"/>
            <p:cNvSpPr/>
            <p:nvPr/>
          </p:nvSpPr>
          <p:spPr>
            <a:xfrm>
              <a:off x="4138350" y="26908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2" name="Google Shape;12702;p23"/>
            <p:cNvSpPr/>
            <p:nvPr/>
          </p:nvSpPr>
          <p:spPr>
            <a:xfrm>
              <a:off x="4328925" y="2762000"/>
              <a:ext cx="10825" cy="35325"/>
            </a:xfrm>
            <a:custGeom>
              <a:avLst/>
              <a:gdLst/>
              <a:ahLst/>
              <a:cxnLst/>
              <a:rect l="l" t="t" r="r" b="b"/>
              <a:pathLst>
                <a:path w="433" h="1413" extrusionOk="0">
                  <a:moveTo>
                    <a:pt x="217" y="0"/>
                  </a:moveTo>
                  <a:cubicBezTo>
                    <a:pt x="109" y="0"/>
                    <a:pt x="0" y="70"/>
                    <a:pt x="0" y="209"/>
                  </a:cubicBezTo>
                  <a:lnTo>
                    <a:pt x="0" y="1196"/>
                  </a:lnTo>
                  <a:cubicBezTo>
                    <a:pt x="0" y="1320"/>
                    <a:pt x="93" y="1412"/>
                    <a:pt x="217" y="1412"/>
                  </a:cubicBezTo>
                  <a:cubicBezTo>
                    <a:pt x="340" y="1412"/>
                    <a:pt x="433" y="1320"/>
                    <a:pt x="433" y="1196"/>
                  </a:cubicBezTo>
                  <a:lnTo>
                    <a:pt x="433" y="209"/>
                  </a:lnTo>
                  <a:cubicBezTo>
                    <a:pt x="433" y="70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3" name="Google Shape;12703;p23"/>
            <p:cNvSpPr/>
            <p:nvPr/>
          </p:nvSpPr>
          <p:spPr>
            <a:xfrm>
              <a:off x="3994075" y="2464225"/>
              <a:ext cx="372675" cy="361625"/>
            </a:xfrm>
            <a:custGeom>
              <a:avLst/>
              <a:gdLst/>
              <a:ahLst/>
              <a:cxnLst/>
              <a:rect l="l" t="t" r="r" b="b"/>
              <a:pathLst>
                <a:path w="14907" h="14465" extrusionOk="0">
                  <a:moveTo>
                    <a:pt x="8086" y="3077"/>
                  </a:moveTo>
                  <a:cubicBezTo>
                    <a:pt x="8210" y="3077"/>
                    <a:pt x="8333" y="3200"/>
                    <a:pt x="8333" y="3324"/>
                  </a:cubicBezTo>
                  <a:lnTo>
                    <a:pt x="8333" y="3509"/>
                  </a:lnTo>
                  <a:cubicBezTo>
                    <a:pt x="8333" y="3663"/>
                    <a:pt x="8210" y="3787"/>
                    <a:pt x="8086" y="3787"/>
                  </a:cubicBezTo>
                  <a:lnTo>
                    <a:pt x="4290" y="3787"/>
                  </a:lnTo>
                  <a:cubicBezTo>
                    <a:pt x="4136" y="3787"/>
                    <a:pt x="4012" y="3663"/>
                    <a:pt x="4012" y="3509"/>
                  </a:cubicBezTo>
                  <a:lnTo>
                    <a:pt x="4012" y="3324"/>
                  </a:lnTo>
                  <a:cubicBezTo>
                    <a:pt x="4012" y="3200"/>
                    <a:pt x="4136" y="3077"/>
                    <a:pt x="4290" y="3077"/>
                  </a:cubicBezTo>
                  <a:close/>
                  <a:moveTo>
                    <a:pt x="7130" y="4188"/>
                  </a:moveTo>
                  <a:cubicBezTo>
                    <a:pt x="9043" y="4188"/>
                    <a:pt x="10648" y="5669"/>
                    <a:pt x="10802" y="7583"/>
                  </a:cubicBezTo>
                  <a:lnTo>
                    <a:pt x="10185" y="7583"/>
                  </a:lnTo>
                  <a:cubicBezTo>
                    <a:pt x="9691" y="7583"/>
                    <a:pt x="9290" y="7984"/>
                    <a:pt x="9290" y="8478"/>
                  </a:cubicBezTo>
                  <a:lnTo>
                    <a:pt x="9290" y="12336"/>
                  </a:lnTo>
                  <a:lnTo>
                    <a:pt x="3364" y="12336"/>
                  </a:lnTo>
                  <a:cubicBezTo>
                    <a:pt x="3087" y="12336"/>
                    <a:pt x="3087" y="12768"/>
                    <a:pt x="3364" y="12768"/>
                  </a:cubicBezTo>
                  <a:lnTo>
                    <a:pt x="9290" y="12768"/>
                  </a:lnTo>
                  <a:lnTo>
                    <a:pt x="9290" y="13601"/>
                  </a:lnTo>
                  <a:cubicBezTo>
                    <a:pt x="9290" y="13755"/>
                    <a:pt x="9321" y="13909"/>
                    <a:pt x="9413" y="14064"/>
                  </a:cubicBezTo>
                  <a:lnTo>
                    <a:pt x="1513" y="14064"/>
                  </a:lnTo>
                  <a:cubicBezTo>
                    <a:pt x="741" y="14064"/>
                    <a:pt x="587" y="12953"/>
                    <a:pt x="1358" y="12768"/>
                  </a:cubicBezTo>
                  <a:lnTo>
                    <a:pt x="2284" y="12768"/>
                  </a:lnTo>
                  <a:cubicBezTo>
                    <a:pt x="2562" y="12768"/>
                    <a:pt x="2562" y="12336"/>
                    <a:pt x="2284" y="12336"/>
                  </a:cubicBezTo>
                  <a:lnTo>
                    <a:pt x="1513" y="12336"/>
                  </a:lnTo>
                  <a:lnTo>
                    <a:pt x="1513" y="7891"/>
                  </a:lnTo>
                  <a:cubicBezTo>
                    <a:pt x="1482" y="6904"/>
                    <a:pt x="1883" y="5978"/>
                    <a:pt x="2593" y="5268"/>
                  </a:cubicBezTo>
                  <a:cubicBezTo>
                    <a:pt x="3272" y="4589"/>
                    <a:pt x="4229" y="4188"/>
                    <a:pt x="5216" y="4188"/>
                  </a:cubicBezTo>
                  <a:close/>
                  <a:moveTo>
                    <a:pt x="4557" y="1"/>
                  </a:moveTo>
                  <a:cubicBezTo>
                    <a:pt x="4127" y="1"/>
                    <a:pt x="3765" y="422"/>
                    <a:pt x="3920" y="886"/>
                  </a:cubicBezTo>
                  <a:lnTo>
                    <a:pt x="4445" y="2645"/>
                  </a:lnTo>
                  <a:lnTo>
                    <a:pt x="4290" y="2645"/>
                  </a:lnTo>
                  <a:cubicBezTo>
                    <a:pt x="3889" y="2645"/>
                    <a:pt x="3580" y="2954"/>
                    <a:pt x="3580" y="3324"/>
                  </a:cubicBezTo>
                  <a:lnTo>
                    <a:pt x="3580" y="3509"/>
                  </a:lnTo>
                  <a:cubicBezTo>
                    <a:pt x="3580" y="3694"/>
                    <a:pt x="3673" y="3879"/>
                    <a:pt x="3796" y="4034"/>
                  </a:cubicBezTo>
                  <a:cubicBezTo>
                    <a:pt x="3241" y="4219"/>
                    <a:pt x="2716" y="4558"/>
                    <a:pt x="2284" y="4990"/>
                  </a:cubicBezTo>
                  <a:cubicBezTo>
                    <a:pt x="1513" y="5762"/>
                    <a:pt x="1081" y="6811"/>
                    <a:pt x="1081" y="7891"/>
                  </a:cubicBezTo>
                  <a:lnTo>
                    <a:pt x="1081" y="12397"/>
                  </a:lnTo>
                  <a:cubicBezTo>
                    <a:pt x="0" y="12860"/>
                    <a:pt x="340" y="14465"/>
                    <a:pt x="1513" y="14465"/>
                  </a:cubicBezTo>
                  <a:lnTo>
                    <a:pt x="14012" y="14465"/>
                  </a:lnTo>
                  <a:cubicBezTo>
                    <a:pt x="14506" y="14465"/>
                    <a:pt x="14907" y="14064"/>
                    <a:pt x="14907" y="13570"/>
                  </a:cubicBezTo>
                  <a:lnTo>
                    <a:pt x="14907" y="13200"/>
                  </a:lnTo>
                  <a:cubicBezTo>
                    <a:pt x="14907" y="13061"/>
                    <a:pt x="14799" y="12991"/>
                    <a:pt x="14691" y="12991"/>
                  </a:cubicBezTo>
                  <a:cubicBezTo>
                    <a:pt x="14583" y="12991"/>
                    <a:pt x="14475" y="13061"/>
                    <a:pt x="14475" y="13200"/>
                  </a:cubicBezTo>
                  <a:lnTo>
                    <a:pt x="14475" y="13570"/>
                  </a:lnTo>
                  <a:cubicBezTo>
                    <a:pt x="14475" y="13848"/>
                    <a:pt x="14289" y="14064"/>
                    <a:pt x="14012" y="14064"/>
                  </a:cubicBezTo>
                  <a:lnTo>
                    <a:pt x="10185" y="14064"/>
                  </a:lnTo>
                  <a:cubicBezTo>
                    <a:pt x="9907" y="14064"/>
                    <a:pt x="9691" y="13848"/>
                    <a:pt x="9691" y="13570"/>
                  </a:cubicBezTo>
                  <a:lnTo>
                    <a:pt x="9691" y="8478"/>
                  </a:lnTo>
                  <a:cubicBezTo>
                    <a:pt x="9691" y="8231"/>
                    <a:pt x="9907" y="8015"/>
                    <a:pt x="10185" y="8015"/>
                  </a:cubicBezTo>
                  <a:lnTo>
                    <a:pt x="14012" y="8015"/>
                  </a:lnTo>
                  <a:cubicBezTo>
                    <a:pt x="14259" y="8015"/>
                    <a:pt x="14475" y="8231"/>
                    <a:pt x="14475" y="8478"/>
                  </a:cubicBezTo>
                  <a:lnTo>
                    <a:pt x="14475" y="12120"/>
                  </a:lnTo>
                  <a:cubicBezTo>
                    <a:pt x="14475" y="12212"/>
                    <a:pt x="14567" y="12336"/>
                    <a:pt x="14691" y="12336"/>
                  </a:cubicBezTo>
                  <a:lnTo>
                    <a:pt x="14691" y="12305"/>
                  </a:lnTo>
                  <a:cubicBezTo>
                    <a:pt x="14814" y="12305"/>
                    <a:pt x="14907" y="12212"/>
                    <a:pt x="14907" y="12089"/>
                  </a:cubicBezTo>
                  <a:lnTo>
                    <a:pt x="14907" y="8478"/>
                  </a:lnTo>
                  <a:cubicBezTo>
                    <a:pt x="14907" y="7984"/>
                    <a:pt x="14506" y="7583"/>
                    <a:pt x="14012" y="7583"/>
                  </a:cubicBezTo>
                  <a:lnTo>
                    <a:pt x="11234" y="7583"/>
                  </a:lnTo>
                  <a:cubicBezTo>
                    <a:pt x="11172" y="6564"/>
                    <a:pt x="10710" y="5639"/>
                    <a:pt x="10000" y="4929"/>
                  </a:cubicBezTo>
                  <a:cubicBezTo>
                    <a:pt x="9568" y="4527"/>
                    <a:pt x="9074" y="4219"/>
                    <a:pt x="8518" y="4034"/>
                  </a:cubicBezTo>
                  <a:cubicBezTo>
                    <a:pt x="8673" y="3910"/>
                    <a:pt x="8765" y="3694"/>
                    <a:pt x="8765" y="3509"/>
                  </a:cubicBezTo>
                  <a:lnTo>
                    <a:pt x="8765" y="3355"/>
                  </a:lnTo>
                  <a:cubicBezTo>
                    <a:pt x="8765" y="2954"/>
                    <a:pt x="8457" y="2645"/>
                    <a:pt x="8055" y="2645"/>
                  </a:cubicBezTo>
                  <a:lnTo>
                    <a:pt x="7901" y="2645"/>
                  </a:lnTo>
                  <a:lnTo>
                    <a:pt x="8025" y="2182"/>
                  </a:lnTo>
                  <a:cubicBezTo>
                    <a:pt x="8043" y="2031"/>
                    <a:pt x="7923" y="1937"/>
                    <a:pt x="7806" y="1937"/>
                  </a:cubicBezTo>
                  <a:cubicBezTo>
                    <a:pt x="7732" y="1937"/>
                    <a:pt x="7659" y="1975"/>
                    <a:pt x="7623" y="2059"/>
                  </a:cubicBezTo>
                  <a:lnTo>
                    <a:pt x="7438" y="2645"/>
                  </a:lnTo>
                  <a:lnTo>
                    <a:pt x="4877" y="2645"/>
                  </a:lnTo>
                  <a:lnTo>
                    <a:pt x="4352" y="762"/>
                  </a:lnTo>
                  <a:cubicBezTo>
                    <a:pt x="4290" y="670"/>
                    <a:pt x="4321" y="546"/>
                    <a:pt x="4414" y="485"/>
                  </a:cubicBezTo>
                  <a:cubicBezTo>
                    <a:pt x="4459" y="439"/>
                    <a:pt x="4537" y="411"/>
                    <a:pt x="4612" y="411"/>
                  </a:cubicBezTo>
                  <a:cubicBezTo>
                    <a:pt x="4640" y="411"/>
                    <a:pt x="4667" y="415"/>
                    <a:pt x="4691" y="423"/>
                  </a:cubicBezTo>
                  <a:cubicBezTo>
                    <a:pt x="5170" y="608"/>
                    <a:pt x="5671" y="701"/>
                    <a:pt x="6173" y="701"/>
                  </a:cubicBezTo>
                  <a:cubicBezTo>
                    <a:pt x="6674" y="701"/>
                    <a:pt x="7176" y="608"/>
                    <a:pt x="7654" y="423"/>
                  </a:cubicBezTo>
                  <a:cubicBezTo>
                    <a:pt x="7679" y="415"/>
                    <a:pt x="7704" y="411"/>
                    <a:pt x="7729" y="411"/>
                  </a:cubicBezTo>
                  <a:cubicBezTo>
                    <a:pt x="7796" y="411"/>
                    <a:pt x="7864" y="439"/>
                    <a:pt x="7932" y="485"/>
                  </a:cubicBezTo>
                  <a:cubicBezTo>
                    <a:pt x="7994" y="546"/>
                    <a:pt x="8025" y="670"/>
                    <a:pt x="7994" y="762"/>
                  </a:cubicBezTo>
                  <a:lnTo>
                    <a:pt x="7901" y="1102"/>
                  </a:lnTo>
                  <a:cubicBezTo>
                    <a:pt x="7901" y="1222"/>
                    <a:pt x="8018" y="1303"/>
                    <a:pt x="8134" y="1303"/>
                  </a:cubicBezTo>
                  <a:cubicBezTo>
                    <a:pt x="8197" y="1303"/>
                    <a:pt x="8259" y="1279"/>
                    <a:pt x="8302" y="1225"/>
                  </a:cubicBezTo>
                  <a:lnTo>
                    <a:pt x="8395" y="886"/>
                  </a:lnTo>
                  <a:cubicBezTo>
                    <a:pt x="8524" y="422"/>
                    <a:pt x="8179" y="1"/>
                    <a:pt x="7738" y="1"/>
                  </a:cubicBezTo>
                  <a:cubicBezTo>
                    <a:pt x="7651" y="1"/>
                    <a:pt x="7560" y="17"/>
                    <a:pt x="7469" y="53"/>
                  </a:cubicBezTo>
                  <a:cubicBezTo>
                    <a:pt x="7037" y="207"/>
                    <a:pt x="6589" y="284"/>
                    <a:pt x="6142" y="284"/>
                  </a:cubicBezTo>
                  <a:cubicBezTo>
                    <a:pt x="5694" y="284"/>
                    <a:pt x="5247" y="207"/>
                    <a:pt x="4815" y="53"/>
                  </a:cubicBezTo>
                  <a:cubicBezTo>
                    <a:pt x="4729" y="17"/>
                    <a:pt x="4641" y="1"/>
                    <a:pt x="45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4" name="Google Shape;12704;p23"/>
            <p:cNvSpPr/>
            <p:nvPr/>
          </p:nvSpPr>
          <p:spPr>
            <a:xfrm>
              <a:off x="4253325" y="2682325"/>
              <a:ext cx="86425" cy="41700"/>
            </a:xfrm>
            <a:custGeom>
              <a:avLst/>
              <a:gdLst/>
              <a:ahLst/>
              <a:cxnLst/>
              <a:rect l="l" t="t" r="r" b="b"/>
              <a:pathLst>
                <a:path w="3457" h="1668" extrusionOk="0">
                  <a:moveTo>
                    <a:pt x="3024" y="433"/>
                  </a:moveTo>
                  <a:lnTo>
                    <a:pt x="3024" y="1235"/>
                  </a:lnTo>
                  <a:lnTo>
                    <a:pt x="432" y="1235"/>
                  </a:lnTo>
                  <a:lnTo>
                    <a:pt x="432" y="433"/>
                  </a:lnTo>
                  <a:close/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1451"/>
                  </a:lnTo>
                  <a:cubicBezTo>
                    <a:pt x="0" y="1575"/>
                    <a:pt x="93" y="1667"/>
                    <a:pt x="216" y="1667"/>
                  </a:cubicBezTo>
                  <a:lnTo>
                    <a:pt x="3241" y="1667"/>
                  </a:lnTo>
                  <a:cubicBezTo>
                    <a:pt x="3364" y="1667"/>
                    <a:pt x="3457" y="1575"/>
                    <a:pt x="3457" y="1451"/>
                  </a:cubicBezTo>
                  <a:lnTo>
                    <a:pt x="3457" y="217"/>
                  </a:lnTo>
                  <a:cubicBezTo>
                    <a:pt x="3457" y="93"/>
                    <a:pt x="3364" y="1"/>
                    <a:pt x="3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5" name="Google Shape;12705;p23"/>
            <p:cNvSpPr/>
            <p:nvPr/>
          </p:nvSpPr>
          <p:spPr>
            <a:xfrm>
              <a:off x="4252550" y="274015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4"/>
                    <a:pt x="278" y="404"/>
                  </a:cubicBezTo>
                  <a:cubicBezTo>
                    <a:pt x="546" y="404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6" name="Google Shape;12706;p23"/>
            <p:cNvSpPr/>
            <p:nvPr/>
          </p:nvSpPr>
          <p:spPr>
            <a:xfrm>
              <a:off x="4277225" y="274015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09" y="1"/>
                  </a:moveTo>
                  <a:cubicBezTo>
                    <a:pt x="299" y="1"/>
                    <a:pt x="289" y="1"/>
                    <a:pt x="279" y="2"/>
                  </a:cubicBezTo>
                  <a:cubicBezTo>
                    <a:pt x="1" y="2"/>
                    <a:pt x="1" y="404"/>
                    <a:pt x="279" y="404"/>
                  </a:cubicBezTo>
                  <a:cubicBezTo>
                    <a:pt x="576" y="404"/>
                    <a:pt x="587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7" name="Google Shape;12707;p23"/>
            <p:cNvSpPr/>
            <p:nvPr/>
          </p:nvSpPr>
          <p:spPr>
            <a:xfrm>
              <a:off x="4301925" y="274015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37" y="1"/>
                  </a:moveTo>
                  <a:cubicBezTo>
                    <a:pt x="328" y="1"/>
                    <a:pt x="319" y="1"/>
                    <a:pt x="309" y="2"/>
                  </a:cubicBezTo>
                  <a:cubicBezTo>
                    <a:pt x="0" y="2"/>
                    <a:pt x="0" y="404"/>
                    <a:pt x="309" y="404"/>
                  </a:cubicBezTo>
                  <a:cubicBezTo>
                    <a:pt x="577" y="404"/>
                    <a:pt x="586" y="1"/>
                    <a:pt x="3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8" name="Google Shape;12708;p23"/>
            <p:cNvSpPr/>
            <p:nvPr/>
          </p:nvSpPr>
          <p:spPr>
            <a:xfrm>
              <a:off x="4327375" y="274015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9" y="2"/>
                  </a:cubicBezTo>
                  <a:cubicBezTo>
                    <a:pt x="1" y="2"/>
                    <a:pt x="1" y="404"/>
                    <a:pt x="279" y="404"/>
                  </a:cubicBezTo>
                  <a:cubicBezTo>
                    <a:pt x="547" y="404"/>
                    <a:pt x="556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9" name="Google Shape;12709;p23"/>
            <p:cNvSpPr/>
            <p:nvPr/>
          </p:nvSpPr>
          <p:spPr>
            <a:xfrm>
              <a:off x="4252550" y="276330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3"/>
                    <a:pt x="278" y="403"/>
                  </a:cubicBezTo>
                  <a:cubicBezTo>
                    <a:pt x="546" y="403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0" name="Google Shape;12710;p23"/>
            <p:cNvSpPr/>
            <p:nvPr/>
          </p:nvSpPr>
          <p:spPr>
            <a:xfrm>
              <a:off x="4277225" y="276330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09" y="1"/>
                  </a:moveTo>
                  <a:cubicBezTo>
                    <a:pt x="299" y="1"/>
                    <a:pt x="289" y="1"/>
                    <a:pt x="279" y="2"/>
                  </a:cubicBezTo>
                  <a:cubicBezTo>
                    <a:pt x="1" y="2"/>
                    <a:pt x="1" y="403"/>
                    <a:pt x="279" y="403"/>
                  </a:cubicBezTo>
                  <a:cubicBezTo>
                    <a:pt x="576" y="403"/>
                    <a:pt x="587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1" name="Google Shape;12711;p23"/>
            <p:cNvSpPr/>
            <p:nvPr/>
          </p:nvSpPr>
          <p:spPr>
            <a:xfrm>
              <a:off x="4301925" y="27618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cubicBezTo>
                    <a:pt x="587" y="433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2" name="Google Shape;12712;p23"/>
            <p:cNvSpPr/>
            <p:nvPr/>
          </p:nvSpPr>
          <p:spPr>
            <a:xfrm>
              <a:off x="4252550" y="27865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3" name="Google Shape;12713;p23"/>
            <p:cNvSpPr/>
            <p:nvPr/>
          </p:nvSpPr>
          <p:spPr>
            <a:xfrm>
              <a:off x="4277225" y="2786500"/>
              <a:ext cx="14700" cy="10825"/>
            </a:xfrm>
            <a:custGeom>
              <a:avLst/>
              <a:gdLst/>
              <a:ahLst/>
              <a:cxnLst/>
              <a:rect l="l" t="t" r="r" b="b"/>
              <a:pathLst>
                <a:path w="588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87" y="432"/>
                    <a:pt x="587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4" name="Google Shape;12714;p23"/>
            <p:cNvSpPr/>
            <p:nvPr/>
          </p:nvSpPr>
          <p:spPr>
            <a:xfrm>
              <a:off x="4301925" y="27865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15" name="Google Shape;12715;p23"/>
          <p:cNvSpPr/>
          <p:nvPr/>
        </p:nvSpPr>
        <p:spPr>
          <a:xfrm>
            <a:off x="4763331" y="1768868"/>
            <a:ext cx="364175" cy="355725"/>
          </a:xfrm>
          <a:custGeom>
            <a:avLst/>
            <a:gdLst/>
            <a:ahLst/>
            <a:cxnLst/>
            <a:rect l="l" t="t" r="r" b="b"/>
            <a:pathLst>
              <a:path w="14567" h="14229" extrusionOk="0">
                <a:moveTo>
                  <a:pt x="6157" y="209"/>
                </a:moveTo>
                <a:cubicBezTo>
                  <a:pt x="7199" y="209"/>
                  <a:pt x="8240" y="911"/>
                  <a:pt x="8240" y="2316"/>
                </a:cubicBezTo>
                <a:lnTo>
                  <a:pt x="8240" y="3550"/>
                </a:lnTo>
                <a:lnTo>
                  <a:pt x="4074" y="3550"/>
                </a:lnTo>
                <a:lnTo>
                  <a:pt x="4074" y="2316"/>
                </a:lnTo>
                <a:cubicBezTo>
                  <a:pt x="4074" y="911"/>
                  <a:pt x="5115" y="209"/>
                  <a:pt x="6157" y="209"/>
                </a:cubicBezTo>
                <a:close/>
                <a:moveTo>
                  <a:pt x="10894" y="6945"/>
                </a:moveTo>
                <a:lnTo>
                  <a:pt x="10894" y="8148"/>
                </a:lnTo>
                <a:lnTo>
                  <a:pt x="10092" y="8148"/>
                </a:lnTo>
                <a:lnTo>
                  <a:pt x="10092" y="7871"/>
                </a:lnTo>
                <a:cubicBezTo>
                  <a:pt x="10092" y="7377"/>
                  <a:pt x="10431" y="6976"/>
                  <a:pt x="10894" y="6945"/>
                </a:cubicBezTo>
                <a:close/>
                <a:moveTo>
                  <a:pt x="11326" y="6976"/>
                </a:moveTo>
                <a:cubicBezTo>
                  <a:pt x="11697" y="7099"/>
                  <a:pt x="11913" y="7469"/>
                  <a:pt x="11913" y="7840"/>
                </a:cubicBezTo>
                <a:lnTo>
                  <a:pt x="11913" y="7871"/>
                </a:lnTo>
                <a:lnTo>
                  <a:pt x="11913" y="8148"/>
                </a:lnTo>
                <a:lnTo>
                  <a:pt x="11326" y="8148"/>
                </a:lnTo>
                <a:lnTo>
                  <a:pt x="11326" y="6976"/>
                </a:lnTo>
                <a:close/>
                <a:moveTo>
                  <a:pt x="13425" y="8550"/>
                </a:moveTo>
                <a:lnTo>
                  <a:pt x="13425" y="12623"/>
                </a:lnTo>
                <a:lnTo>
                  <a:pt x="12592" y="12623"/>
                </a:lnTo>
                <a:cubicBezTo>
                  <a:pt x="12314" y="12623"/>
                  <a:pt x="12314" y="13025"/>
                  <a:pt x="12592" y="13025"/>
                </a:cubicBezTo>
                <a:lnTo>
                  <a:pt x="13518" y="13025"/>
                </a:lnTo>
                <a:lnTo>
                  <a:pt x="13950" y="13796"/>
                </a:lnTo>
                <a:lnTo>
                  <a:pt x="8055" y="13827"/>
                </a:lnTo>
                <a:lnTo>
                  <a:pt x="8055" y="13827"/>
                </a:lnTo>
                <a:lnTo>
                  <a:pt x="8487" y="13055"/>
                </a:lnTo>
                <a:lnTo>
                  <a:pt x="11481" y="13055"/>
                </a:lnTo>
                <a:cubicBezTo>
                  <a:pt x="11758" y="13055"/>
                  <a:pt x="11758" y="12623"/>
                  <a:pt x="11481" y="12623"/>
                </a:cubicBezTo>
                <a:lnTo>
                  <a:pt x="8580" y="12623"/>
                </a:lnTo>
                <a:lnTo>
                  <a:pt x="8580" y="8550"/>
                </a:lnTo>
                <a:lnTo>
                  <a:pt x="9660" y="8550"/>
                </a:lnTo>
                <a:lnTo>
                  <a:pt x="9660" y="9074"/>
                </a:lnTo>
                <a:cubicBezTo>
                  <a:pt x="9660" y="9213"/>
                  <a:pt x="9768" y="9283"/>
                  <a:pt x="9876" y="9283"/>
                </a:cubicBezTo>
                <a:cubicBezTo>
                  <a:pt x="9984" y="9283"/>
                  <a:pt x="10092" y="9213"/>
                  <a:pt x="10092" y="9074"/>
                </a:cubicBezTo>
                <a:lnTo>
                  <a:pt x="10092" y="8550"/>
                </a:lnTo>
                <a:lnTo>
                  <a:pt x="11913" y="8550"/>
                </a:lnTo>
                <a:lnTo>
                  <a:pt x="11913" y="9074"/>
                </a:lnTo>
                <a:cubicBezTo>
                  <a:pt x="11913" y="9213"/>
                  <a:pt x="12021" y="9283"/>
                  <a:pt x="12129" y="9283"/>
                </a:cubicBezTo>
                <a:cubicBezTo>
                  <a:pt x="12237" y="9283"/>
                  <a:pt x="12345" y="9213"/>
                  <a:pt x="12345" y="9074"/>
                </a:cubicBezTo>
                <a:lnTo>
                  <a:pt x="12345" y="8550"/>
                </a:lnTo>
                <a:close/>
                <a:moveTo>
                  <a:pt x="8178" y="11512"/>
                </a:moveTo>
                <a:lnTo>
                  <a:pt x="8178" y="12778"/>
                </a:lnTo>
                <a:lnTo>
                  <a:pt x="7592" y="13827"/>
                </a:lnTo>
                <a:lnTo>
                  <a:pt x="556" y="13827"/>
                </a:lnTo>
                <a:lnTo>
                  <a:pt x="1358" y="11512"/>
                </a:lnTo>
                <a:close/>
                <a:moveTo>
                  <a:pt x="6157" y="1"/>
                </a:moveTo>
                <a:cubicBezTo>
                  <a:pt x="4961" y="1"/>
                  <a:pt x="3765" y="772"/>
                  <a:pt x="3642" y="2316"/>
                </a:cubicBezTo>
                <a:lnTo>
                  <a:pt x="3642" y="3550"/>
                </a:lnTo>
                <a:lnTo>
                  <a:pt x="1204" y="3550"/>
                </a:lnTo>
                <a:cubicBezTo>
                  <a:pt x="1080" y="3550"/>
                  <a:pt x="988" y="3643"/>
                  <a:pt x="988" y="3766"/>
                </a:cubicBezTo>
                <a:lnTo>
                  <a:pt x="988" y="4692"/>
                </a:lnTo>
                <a:cubicBezTo>
                  <a:pt x="988" y="4831"/>
                  <a:pt x="1096" y="4900"/>
                  <a:pt x="1204" y="4900"/>
                </a:cubicBezTo>
                <a:cubicBezTo>
                  <a:pt x="1312" y="4900"/>
                  <a:pt x="1420" y="4831"/>
                  <a:pt x="1420" y="4692"/>
                </a:cubicBezTo>
                <a:lnTo>
                  <a:pt x="1420" y="3982"/>
                </a:lnTo>
                <a:lnTo>
                  <a:pt x="3642" y="3982"/>
                </a:lnTo>
                <a:lnTo>
                  <a:pt x="3642" y="5340"/>
                </a:lnTo>
                <a:cubicBezTo>
                  <a:pt x="3642" y="5479"/>
                  <a:pt x="3750" y="5548"/>
                  <a:pt x="3858" y="5548"/>
                </a:cubicBezTo>
                <a:cubicBezTo>
                  <a:pt x="3966" y="5548"/>
                  <a:pt x="4074" y="5479"/>
                  <a:pt x="4074" y="5340"/>
                </a:cubicBezTo>
                <a:lnTo>
                  <a:pt x="4074" y="3982"/>
                </a:lnTo>
                <a:lnTo>
                  <a:pt x="8240" y="3982"/>
                </a:lnTo>
                <a:lnTo>
                  <a:pt x="8240" y="5340"/>
                </a:lnTo>
                <a:cubicBezTo>
                  <a:pt x="8240" y="5479"/>
                  <a:pt x="8348" y="5548"/>
                  <a:pt x="8456" y="5548"/>
                </a:cubicBezTo>
                <a:cubicBezTo>
                  <a:pt x="8564" y="5548"/>
                  <a:pt x="8672" y="5479"/>
                  <a:pt x="8672" y="5340"/>
                </a:cubicBezTo>
                <a:lnTo>
                  <a:pt x="8672" y="3982"/>
                </a:lnTo>
                <a:lnTo>
                  <a:pt x="10894" y="3982"/>
                </a:lnTo>
                <a:lnTo>
                  <a:pt x="10894" y="6513"/>
                </a:lnTo>
                <a:cubicBezTo>
                  <a:pt x="10215" y="6574"/>
                  <a:pt x="9660" y="7161"/>
                  <a:pt x="9660" y="7871"/>
                </a:cubicBezTo>
                <a:lnTo>
                  <a:pt x="9660" y="8148"/>
                </a:lnTo>
                <a:lnTo>
                  <a:pt x="8364" y="8148"/>
                </a:lnTo>
                <a:cubicBezTo>
                  <a:pt x="8271" y="8148"/>
                  <a:pt x="8148" y="8241"/>
                  <a:pt x="8178" y="8364"/>
                </a:cubicBezTo>
                <a:lnTo>
                  <a:pt x="8178" y="11080"/>
                </a:lnTo>
                <a:lnTo>
                  <a:pt x="1420" y="11080"/>
                </a:lnTo>
                <a:lnTo>
                  <a:pt x="1420" y="5772"/>
                </a:lnTo>
                <a:cubicBezTo>
                  <a:pt x="1420" y="5633"/>
                  <a:pt x="1312" y="5564"/>
                  <a:pt x="1204" y="5564"/>
                </a:cubicBezTo>
                <a:cubicBezTo>
                  <a:pt x="1096" y="5564"/>
                  <a:pt x="988" y="5633"/>
                  <a:pt x="988" y="5772"/>
                </a:cubicBezTo>
                <a:lnTo>
                  <a:pt x="988" y="11265"/>
                </a:lnTo>
                <a:lnTo>
                  <a:pt x="31" y="13950"/>
                </a:lnTo>
                <a:cubicBezTo>
                  <a:pt x="0" y="14105"/>
                  <a:pt x="93" y="14228"/>
                  <a:pt x="247" y="14228"/>
                </a:cubicBezTo>
                <a:lnTo>
                  <a:pt x="14289" y="14228"/>
                </a:lnTo>
                <a:cubicBezTo>
                  <a:pt x="14443" y="14228"/>
                  <a:pt x="14567" y="14074"/>
                  <a:pt x="14474" y="13920"/>
                </a:cubicBezTo>
                <a:lnTo>
                  <a:pt x="13857" y="12778"/>
                </a:lnTo>
                <a:lnTo>
                  <a:pt x="13857" y="8364"/>
                </a:lnTo>
                <a:cubicBezTo>
                  <a:pt x="13857" y="8241"/>
                  <a:pt x="13764" y="8148"/>
                  <a:pt x="13641" y="8148"/>
                </a:cubicBezTo>
                <a:lnTo>
                  <a:pt x="12345" y="8148"/>
                </a:lnTo>
                <a:lnTo>
                  <a:pt x="12345" y="7871"/>
                </a:lnTo>
                <a:cubicBezTo>
                  <a:pt x="12345" y="7253"/>
                  <a:pt x="11913" y="6698"/>
                  <a:pt x="11326" y="6544"/>
                </a:cubicBezTo>
                <a:lnTo>
                  <a:pt x="11326" y="3766"/>
                </a:lnTo>
                <a:cubicBezTo>
                  <a:pt x="11326" y="3643"/>
                  <a:pt x="11234" y="3550"/>
                  <a:pt x="11110" y="3550"/>
                </a:cubicBezTo>
                <a:lnTo>
                  <a:pt x="8672" y="3550"/>
                </a:lnTo>
                <a:lnTo>
                  <a:pt x="8672" y="2316"/>
                </a:lnTo>
                <a:cubicBezTo>
                  <a:pt x="8549" y="772"/>
                  <a:pt x="7353" y="1"/>
                  <a:pt x="615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716" name="Google Shape;12716;p23"/>
          <p:cNvGrpSpPr/>
          <p:nvPr/>
        </p:nvGrpSpPr>
        <p:grpSpPr>
          <a:xfrm>
            <a:off x="1074538" y="3466328"/>
            <a:ext cx="361900" cy="274675"/>
            <a:chOff x="5505525" y="1948600"/>
            <a:chExt cx="361900" cy="274675"/>
          </a:xfrm>
        </p:grpSpPr>
        <p:sp>
          <p:nvSpPr>
            <p:cNvPr id="12717" name="Google Shape;12717;p23"/>
            <p:cNvSpPr/>
            <p:nvPr/>
          </p:nvSpPr>
          <p:spPr>
            <a:xfrm>
              <a:off x="5505525" y="1948600"/>
              <a:ext cx="361900" cy="274675"/>
            </a:xfrm>
            <a:custGeom>
              <a:avLst/>
              <a:gdLst/>
              <a:ahLst/>
              <a:cxnLst/>
              <a:rect l="l" t="t" r="r" b="b"/>
              <a:pathLst>
                <a:path w="14476" h="10987" extrusionOk="0">
                  <a:moveTo>
                    <a:pt x="12592" y="3333"/>
                  </a:moveTo>
                  <a:cubicBezTo>
                    <a:pt x="12469" y="3518"/>
                    <a:pt x="12376" y="3734"/>
                    <a:pt x="12376" y="3981"/>
                  </a:cubicBezTo>
                  <a:lnTo>
                    <a:pt x="12376" y="8209"/>
                  </a:lnTo>
                  <a:lnTo>
                    <a:pt x="11204" y="8209"/>
                  </a:lnTo>
                  <a:lnTo>
                    <a:pt x="11204" y="3333"/>
                  </a:lnTo>
                  <a:close/>
                  <a:moveTo>
                    <a:pt x="10772" y="432"/>
                  </a:moveTo>
                  <a:lnTo>
                    <a:pt x="10772" y="9104"/>
                  </a:lnTo>
                  <a:cubicBezTo>
                    <a:pt x="10772" y="9660"/>
                    <a:pt x="11019" y="10185"/>
                    <a:pt x="11451" y="10524"/>
                  </a:cubicBezTo>
                  <a:lnTo>
                    <a:pt x="1853" y="10524"/>
                  </a:lnTo>
                  <a:cubicBezTo>
                    <a:pt x="1050" y="10524"/>
                    <a:pt x="433" y="9876"/>
                    <a:pt x="433" y="9104"/>
                  </a:cubicBezTo>
                  <a:lnTo>
                    <a:pt x="433" y="432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9073"/>
                  </a:lnTo>
                  <a:cubicBezTo>
                    <a:pt x="1" y="10123"/>
                    <a:pt x="803" y="10956"/>
                    <a:pt x="1853" y="10987"/>
                  </a:cubicBezTo>
                  <a:lnTo>
                    <a:pt x="12623" y="10987"/>
                  </a:lnTo>
                  <a:cubicBezTo>
                    <a:pt x="13642" y="10956"/>
                    <a:pt x="14475" y="10154"/>
                    <a:pt x="14475" y="9104"/>
                  </a:cubicBezTo>
                  <a:lnTo>
                    <a:pt x="14475" y="7901"/>
                  </a:lnTo>
                  <a:cubicBezTo>
                    <a:pt x="14475" y="7762"/>
                    <a:pt x="14375" y="7692"/>
                    <a:pt x="14274" y="7692"/>
                  </a:cubicBezTo>
                  <a:cubicBezTo>
                    <a:pt x="14174" y="7692"/>
                    <a:pt x="14074" y="7762"/>
                    <a:pt x="14074" y="7901"/>
                  </a:cubicBezTo>
                  <a:lnTo>
                    <a:pt x="14074" y="9104"/>
                  </a:lnTo>
                  <a:cubicBezTo>
                    <a:pt x="14074" y="9876"/>
                    <a:pt x="13426" y="10524"/>
                    <a:pt x="12623" y="10524"/>
                  </a:cubicBezTo>
                  <a:cubicBezTo>
                    <a:pt x="11852" y="10524"/>
                    <a:pt x="11204" y="9876"/>
                    <a:pt x="11204" y="9104"/>
                  </a:cubicBezTo>
                  <a:lnTo>
                    <a:pt x="11204" y="8672"/>
                  </a:lnTo>
                  <a:lnTo>
                    <a:pt x="12592" y="8672"/>
                  </a:lnTo>
                  <a:cubicBezTo>
                    <a:pt x="12716" y="8672"/>
                    <a:pt x="12809" y="8549"/>
                    <a:pt x="12809" y="8456"/>
                  </a:cubicBezTo>
                  <a:lnTo>
                    <a:pt x="12809" y="3981"/>
                  </a:lnTo>
                  <a:cubicBezTo>
                    <a:pt x="12778" y="3534"/>
                    <a:pt x="13109" y="3310"/>
                    <a:pt x="13441" y="3310"/>
                  </a:cubicBezTo>
                  <a:cubicBezTo>
                    <a:pt x="13773" y="3310"/>
                    <a:pt x="14105" y="3534"/>
                    <a:pt x="14074" y="3981"/>
                  </a:cubicBezTo>
                  <a:lnTo>
                    <a:pt x="14074" y="6821"/>
                  </a:lnTo>
                  <a:cubicBezTo>
                    <a:pt x="14043" y="6913"/>
                    <a:pt x="14166" y="7037"/>
                    <a:pt x="14259" y="7037"/>
                  </a:cubicBezTo>
                  <a:cubicBezTo>
                    <a:pt x="14382" y="7037"/>
                    <a:pt x="14475" y="6913"/>
                    <a:pt x="14475" y="6821"/>
                  </a:cubicBezTo>
                  <a:lnTo>
                    <a:pt x="14475" y="3981"/>
                  </a:lnTo>
                  <a:cubicBezTo>
                    <a:pt x="14475" y="3395"/>
                    <a:pt x="14043" y="2932"/>
                    <a:pt x="13457" y="2932"/>
                  </a:cubicBezTo>
                  <a:lnTo>
                    <a:pt x="11204" y="2932"/>
                  </a:lnTo>
                  <a:lnTo>
                    <a:pt x="11204" y="216"/>
                  </a:lnTo>
                  <a:cubicBezTo>
                    <a:pt x="11204" y="93"/>
                    <a:pt x="11111" y="0"/>
                    <a:pt x="10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8" name="Google Shape;12718;p23"/>
            <p:cNvSpPr/>
            <p:nvPr/>
          </p:nvSpPr>
          <p:spPr>
            <a:xfrm>
              <a:off x="5632850" y="2094425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4290" y="432"/>
                  </a:lnTo>
                  <a:cubicBezTo>
                    <a:pt x="4568" y="432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9" name="Google Shape;12719;p23"/>
            <p:cNvSpPr/>
            <p:nvPr/>
          </p:nvSpPr>
          <p:spPr>
            <a:xfrm>
              <a:off x="5632850" y="2146075"/>
              <a:ext cx="114200" cy="10075"/>
            </a:xfrm>
            <a:custGeom>
              <a:avLst/>
              <a:gdLst/>
              <a:ahLst/>
              <a:cxnLst/>
              <a:rect l="l" t="t" r="r" b="b"/>
              <a:pathLst>
                <a:path w="4568" h="403" extrusionOk="0">
                  <a:moveTo>
                    <a:pt x="4318" y="0"/>
                  </a:moveTo>
                  <a:cubicBezTo>
                    <a:pt x="4309" y="0"/>
                    <a:pt x="4299" y="1"/>
                    <a:pt x="4290" y="2"/>
                  </a:cubicBezTo>
                  <a:lnTo>
                    <a:pt x="309" y="2"/>
                  </a:lnTo>
                  <a:cubicBezTo>
                    <a:pt x="0" y="2"/>
                    <a:pt x="0" y="403"/>
                    <a:pt x="309" y="403"/>
                  </a:cubicBezTo>
                  <a:lnTo>
                    <a:pt x="4290" y="403"/>
                  </a:lnTo>
                  <a:cubicBezTo>
                    <a:pt x="4558" y="403"/>
                    <a:pt x="4567" y="0"/>
                    <a:pt x="43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0" name="Google Shape;12720;p23"/>
            <p:cNvSpPr/>
            <p:nvPr/>
          </p:nvSpPr>
          <p:spPr>
            <a:xfrm>
              <a:off x="5632850" y="2170800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4290" y="432"/>
                  </a:lnTo>
                  <a:cubicBezTo>
                    <a:pt x="4568" y="432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1" name="Google Shape;12721;p23"/>
            <p:cNvSpPr/>
            <p:nvPr/>
          </p:nvSpPr>
          <p:spPr>
            <a:xfrm>
              <a:off x="5632850" y="2119875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lnTo>
                    <a:pt x="4290" y="433"/>
                  </a:lnTo>
                  <a:cubicBezTo>
                    <a:pt x="4568" y="433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2" name="Google Shape;12722;p23"/>
            <p:cNvSpPr/>
            <p:nvPr/>
          </p:nvSpPr>
          <p:spPr>
            <a:xfrm>
              <a:off x="5543350" y="2093650"/>
              <a:ext cx="75625" cy="87975"/>
            </a:xfrm>
            <a:custGeom>
              <a:avLst/>
              <a:gdLst/>
              <a:ahLst/>
              <a:cxnLst/>
              <a:rect l="l" t="t" r="r" b="b"/>
              <a:pathLst>
                <a:path w="3025" h="3519" extrusionOk="0">
                  <a:moveTo>
                    <a:pt x="2623" y="432"/>
                  </a:moveTo>
                  <a:lnTo>
                    <a:pt x="2623" y="3086"/>
                  </a:lnTo>
                  <a:lnTo>
                    <a:pt x="432" y="3086"/>
                  </a:lnTo>
                  <a:lnTo>
                    <a:pt x="432" y="432"/>
                  </a:lnTo>
                  <a:close/>
                  <a:moveTo>
                    <a:pt x="216" y="0"/>
                  </a:moveTo>
                  <a:cubicBezTo>
                    <a:pt x="93" y="0"/>
                    <a:pt x="0" y="93"/>
                    <a:pt x="0" y="216"/>
                  </a:cubicBezTo>
                  <a:lnTo>
                    <a:pt x="0" y="3302"/>
                  </a:lnTo>
                  <a:cubicBezTo>
                    <a:pt x="0" y="3426"/>
                    <a:pt x="93" y="3518"/>
                    <a:pt x="216" y="3518"/>
                  </a:cubicBezTo>
                  <a:lnTo>
                    <a:pt x="2809" y="3518"/>
                  </a:lnTo>
                  <a:cubicBezTo>
                    <a:pt x="2932" y="3518"/>
                    <a:pt x="3025" y="3426"/>
                    <a:pt x="3025" y="3302"/>
                  </a:cubicBezTo>
                  <a:lnTo>
                    <a:pt x="3025" y="216"/>
                  </a:lnTo>
                  <a:cubicBezTo>
                    <a:pt x="3025" y="93"/>
                    <a:pt x="2932" y="0"/>
                    <a:pt x="28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3" name="Google Shape;12723;p23"/>
            <p:cNvSpPr/>
            <p:nvPr/>
          </p:nvSpPr>
          <p:spPr>
            <a:xfrm>
              <a:off x="5543350" y="1989475"/>
              <a:ext cx="206025" cy="79500"/>
            </a:xfrm>
            <a:custGeom>
              <a:avLst/>
              <a:gdLst/>
              <a:ahLst/>
              <a:cxnLst/>
              <a:rect l="l" t="t" r="r" b="b"/>
              <a:pathLst>
                <a:path w="8241" h="3180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865"/>
                  </a:lnTo>
                  <a:cubicBezTo>
                    <a:pt x="0" y="1004"/>
                    <a:pt x="108" y="1073"/>
                    <a:pt x="216" y="1073"/>
                  </a:cubicBezTo>
                  <a:cubicBezTo>
                    <a:pt x="324" y="1073"/>
                    <a:pt x="432" y="1004"/>
                    <a:pt x="432" y="865"/>
                  </a:cubicBezTo>
                  <a:lnTo>
                    <a:pt x="432" y="433"/>
                  </a:lnTo>
                  <a:lnTo>
                    <a:pt x="7808" y="433"/>
                  </a:lnTo>
                  <a:lnTo>
                    <a:pt x="7808" y="2748"/>
                  </a:lnTo>
                  <a:lnTo>
                    <a:pt x="432" y="2748"/>
                  </a:lnTo>
                  <a:lnTo>
                    <a:pt x="432" y="1883"/>
                  </a:lnTo>
                  <a:cubicBezTo>
                    <a:pt x="432" y="1744"/>
                    <a:pt x="324" y="1675"/>
                    <a:pt x="216" y="1675"/>
                  </a:cubicBezTo>
                  <a:cubicBezTo>
                    <a:pt x="108" y="1675"/>
                    <a:pt x="0" y="1744"/>
                    <a:pt x="0" y="1883"/>
                  </a:cubicBezTo>
                  <a:lnTo>
                    <a:pt x="0" y="2964"/>
                  </a:lnTo>
                  <a:cubicBezTo>
                    <a:pt x="0" y="3087"/>
                    <a:pt x="93" y="3180"/>
                    <a:pt x="216" y="3180"/>
                  </a:cubicBezTo>
                  <a:lnTo>
                    <a:pt x="8024" y="3180"/>
                  </a:lnTo>
                  <a:cubicBezTo>
                    <a:pt x="8148" y="3180"/>
                    <a:pt x="8240" y="3087"/>
                    <a:pt x="8240" y="2964"/>
                  </a:cubicBezTo>
                  <a:lnTo>
                    <a:pt x="8240" y="217"/>
                  </a:lnTo>
                  <a:cubicBezTo>
                    <a:pt x="8240" y="93"/>
                    <a:pt x="8148" y="1"/>
                    <a:pt x="8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24" name="Google Shape;12724;p23"/>
          <p:cNvSpPr/>
          <p:nvPr/>
        </p:nvSpPr>
        <p:spPr>
          <a:xfrm>
            <a:off x="1769969" y="3422341"/>
            <a:ext cx="361100" cy="362650"/>
          </a:xfrm>
          <a:custGeom>
            <a:avLst/>
            <a:gdLst/>
            <a:ahLst/>
            <a:cxnLst/>
            <a:rect l="l" t="t" r="r" b="b"/>
            <a:pathLst>
              <a:path w="14444" h="14506" extrusionOk="0">
                <a:moveTo>
                  <a:pt x="7716" y="1790"/>
                </a:moveTo>
                <a:cubicBezTo>
                  <a:pt x="8148" y="1790"/>
                  <a:pt x="8457" y="2129"/>
                  <a:pt x="8457" y="2531"/>
                </a:cubicBezTo>
                <a:lnTo>
                  <a:pt x="8457" y="2685"/>
                </a:lnTo>
                <a:lnTo>
                  <a:pt x="8364" y="2685"/>
                </a:lnTo>
                <a:cubicBezTo>
                  <a:pt x="8086" y="2685"/>
                  <a:pt x="8086" y="3117"/>
                  <a:pt x="8364" y="3117"/>
                </a:cubicBezTo>
                <a:lnTo>
                  <a:pt x="8889" y="3117"/>
                </a:lnTo>
                <a:cubicBezTo>
                  <a:pt x="9259" y="3117"/>
                  <a:pt x="9568" y="3426"/>
                  <a:pt x="9568" y="3796"/>
                </a:cubicBezTo>
                <a:lnTo>
                  <a:pt x="9568" y="4105"/>
                </a:lnTo>
                <a:cubicBezTo>
                  <a:pt x="9568" y="4537"/>
                  <a:pt x="9228" y="4876"/>
                  <a:pt x="8796" y="4876"/>
                </a:cubicBezTo>
                <a:lnTo>
                  <a:pt x="5648" y="4876"/>
                </a:lnTo>
                <a:cubicBezTo>
                  <a:pt x="5216" y="4876"/>
                  <a:pt x="4877" y="4537"/>
                  <a:pt x="4877" y="4105"/>
                </a:cubicBezTo>
                <a:lnTo>
                  <a:pt x="4907" y="3796"/>
                </a:lnTo>
                <a:cubicBezTo>
                  <a:pt x="4907" y="3395"/>
                  <a:pt x="5216" y="3086"/>
                  <a:pt x="5617" y="3086"/>
                </a:cubicBezTo>
                <a:lnTo>
                  <a:pt x="7346" y="3086"/>
                </a:lnTo>
                <a:cubicBezTo>
                  <a:pt x="7623" y="3086"/>
                  <a:pt x="7623" y="2654"/>
                  <a:pt x="7346" y="2654"/>
                </a:cubicBezTo>
                <a:lnTo>
                  <a:pt x="5988" y="2654"/>
                </a:lnTo>
                <a:lnTo>
                  <a:pt x="5988" y="2531"/>
                </a:lnTo>
                <a:cubicBezTo>
                  <a:pt x="5988" y="2129"/>
                  <a:pt x="6327" y="1790"/>
                  <a:pt x="6728" y="1790"/>
                </a:cubicBezTo>
                <a:close/>
                <a:moveTo>
                  <a:pt x="9568" y="5056"/>
                </a:moveTo>
                <a:lnTo>
                  <a:pt x="9568" y="6913"/>
                </a:lnTo>
                <a:cubicBezTo>
                  <a:pt x="9568" y="8086"/>
                  <a:pt x="8642" y="9104"/>
                  <a:pt x="7438" y="9228"/>
                </a:cubicBezTo>
                <a:lnTo>
                  <a:pt x="7438" y="5308"/>
                </a:lnTo>
                <a:lnTo>
                  <a:pt x="8827" y="5308"/>
                </a:lnTo>
                <a:cubicBezTo>
                  <a:pt x="9092" y="5308"/>
                  <a:pt x="9356" y="5224"/>
                  <a:pt x="9568" y="5056"/>
                </a:cubicBezTo>
                <a:close/>
                <a:moveTo>
                  <a:pt x="4907" y="5030"/>
                </a:moveTo>
                <a:cubicBezTo>
                  <a:pt x="5101" y="5169"/>
                  <a:pt x="5344" y="5282"/>
                  <a:pt x="5592" y="5282"/>
                </a:cubicBezTo>
                <a:cubicBezTo>
                  <a:pt x="5621" y="5282"/>
                  <a:pt x="5650" y="5281"/>
                  <a:pt x="5679" y="5277"/>
                </a:cubicBezTo>
                <a:lnTo>
                  <a:pt x="7037" y="5277"/>
                </a:lnTo>
                <a:lnTo>
                  <a:pt x="7037" y="9228"/>
                </a:lnTo>
                <a:cubicBezTo>
                  <a:pt x="6790" y="9197"/>
                  <a:pt x="6543" y="9135"/>
                  <a:pt x="6327" y="9043"/>
                </a:cubicBezTo>
                <a:cubicBezTo>
                  <a:pt x="6298" y="9032"/>
                  <a:pt x="6270" y="9027"/>
                  <a:pt x="6244" y="9027"/>
                </a:cubicBezTo>
                <a:cubicBezTo>
                  <a:pt x="6049" y="9027"/>
                  <a:pt x="5951" y="9304"/>
                  <a:pt x="6142" y="9413"/>
                </a:cubicBezTo>
                <a:cubicBezTo>
                  <a:pt x="6512" y="9567"/>
                  <a:pt x="6883" y="9660"/>
                  <a:pt x="7253" y="9660"/>
                </a:cubicBezTo>
                <a:cubicBezTo>
                  <a:pt x="8395" y="9660"/>
                  <a:pt x="9413" y="8950"/>
                  <a:pt x="9814" y="7901"/>
                </a:cubicBezTo>
                <a:cubicBezTo>
                  <a:pt x="10277" y="8456"/>
                  <a:pt x="10956" y="8796"/>
                  <a:pt x="11666" y="8796"/>
                </a:cubicBezTo>
                <a:cubicBezTo>
                  <a:pt x="11944" y="8796"/>
                  <a:pt x="11944" y="8364"/>
                  <a:pt x="11666" y="8364"/>
                </a:cubicBezTo>
                <a:cubicBezTo>
                  <a:pt x="10987" y="8364"/>
                  <a:pt x="10339" y="7993"/>
                  <a:pt x="10000" y="7407"/>
                </a:cubicBezTo>
                <a:lnTo>
                  <a:pt x="9969" y="7345"/>
                </a:lnTo>
                <a:cubicBezTo>
                  <a:pt x="10000" y="7191"/>
                  <a:pt x="10031" y="7036"/>
                  <a:pt x="10000" y="6913"/>
                </a:cubicBezTo>
                <a:lnTo>
                  <a:pt x="10000" y="6728"/>
                </a:lnTo>
                <a:lnTo>
                  <a:pt x="12654" y="6728"/>
                </a:lnTo>
                <a:lnTo>
                  <a:pt x="12654" y="12684"/>
                </a:lnTo>
                <a:lnTo>
                  <a:pt x="1790" y="12684"/>
                </a:lnTo>
                <a:lnTo>
                  <a:pt x="1790" y="6728"/>
                </a:lnTo>
                <a:lnTo>
                  <a:pt x="4506" y="6728"/>
                </a:lnTo>
                <a:lnTo>
                  <a:pt x="4506" y="6913"/>
                </a:lnTo>
                <a:cubicBezTo>
                  <a:pt x="4506" y="7036"/>
                  <a:pt x="4506" y="7129"/>
                  <a:pt x="4506" y="7253"/>
                </a:cubicBezTo>
                <a:cubicBezTo>
                  <a:pt x="4475" y="7314"/>
                  <a:pt x="4445" y="7345"/>
                  <a:pt x="4414" y="7407"/>
                </a:cubicBezTo>
                <a:cubicBezTo>
                  <a:pt x="4105" y="7993"/>
                  <a:pt x="3457" y="8364"/>
                  <a:pt x="2778" y="8364"/>
                </a:cubicBezTo>
                <a:cubicBezTo>
                  <a:pt x="2500" y="8364"/>
                  <a:pt x="2500" y="8796"/>
                  <a:pt x="2778" y="8796"/>
                </a:cubicBezTo>
                <a:cubicBezTo>
                  <a:pt x="3519" y="8796"/>
                  <a:pt x="4228" y="8425"/>
                  <a:pt x="4661" y="7839"/>
                </a:cubicBezTo>
                <a:cubicBezTo>
                  <a:pt x="4784" y="8209"/>
                  <a:pt x="4969" y="8518"/>
                  <a:pt x="5247" y="8796"/>
                </a:cubicBezTo>
                <a:cubicBezTo>
                  <a:pt x="5290" y="8839"/>
                  <a:pt x="5338" y="8857"/>
                  <a:pt x="5384" y="8857"/>
                </a:cubicBezTo>
                <a:cubicBezTo>
                  <a:pt x="5538" y="8857"/>
                  <a:pt x="5674" y="8660"/>
                  <a:pt x="5556" y="8518"/>
                </a:cubicBezTo>
                <a:cubicBezTo>
                  <a:pt x="5123" y="8086"/>
                  <a:pt x="4907" y="7499"/>
                  <a:pt x="4907" y="6913"/>
                </a:cubicBezTo>
                <a:lnTo>
                  <a:pt x="4907" y="5030"/>
                </a:lnTo>
                <a:close/>
                <a:moveTo>
                  <a:pt x="12746" y="5802"/>
                </a:moveTo>
                <a:cubicBezTo>
                  <a:pt x="13148" y="5802"/>
                  <a:pt x="13487" y="6142"/>
                  <a:pt x="13487" y="6543"/>
                </a:cubicBezTo>
                <a:lnTo>
                  <a:pt x="13487" y="12684"/>
                </a:lnTo>
                <a:lnTo>
                  <a:pt x="13055" y="12684"/>
                </a:lnTo>
                <a:lnTo>
                  <a:pt x="13055" y="6512"/>
                </a:lnTo>
                <a:cubicBezTo>
                  <a:pt x="13055" y="6388"/>
                  <a:pt x="12962" y="6296"/>
                  <a:pt x="12839" y="6296"/>
                </a:cubicBezTo>
                <a:lnTo>
                  <a:pt x="10000" y="6296"/>
                </a:lnTo>
                <a:lnTo>
                  <a:pt x="10000" y="5802"/>
                </a:lnTo>
                <a:close/>
                <a:moveTo>
                  <a:pt x="4475" y="5802"/>
                </a:moveTo>
                <a:lnTo>
                  <a:pt x="4475" y="6327"/>
                </a:lnTo>
                <a:lnTo>
                  <a:pt x="1574" y="6327"/>
                </a:lnTo>
                <a:cubicBezTo>
                  <a:pt x="1451" y="6327"/>
                  <a:pt x="1358" y="6419"/>
                  <a:pt x="1358" y="6512"/>
                </a:cubicBezTo>
                <a:lnTo>
                  <a:pt x="1358" y="12715"/>
                </a:lnTo>
                <a:lnTo>
                  <a:pt x="957" y="12715"/>
                </a:lnTo>
                <a:lnTo>
                  <a:pt x="957" y="6543"/>
                </a:lnTo>
                <a:cubicBezTo>
                  <a:pt x="957" y="6142"/>
                  <a:pt x="1266" y="5802"/>
                  <a:pt x="1667" y="5802"/>
                </a:cubicBezTo>
                <a:close/>
                <a:moveTo>
                  <a:pt x="7932" y="13116"/>
                </a:moveTo>
                <a:cubicBezTo>
                  <a:pt x="7932" y="13271"/>
                  <a:pt x="7808" y="13394"/>
                  <a:pt x="7654" y="13394"/>
                </a:cubicBezTo>
                <a:lnTo>
                  <a:pt x="6759" y="13394"/>
                </a:lnTo>
                <a:cubicBezTo>
                  <a:pt x="6605" y="13394"/>
                  <a:pt x="6481" y="13271"/>
                  <a:pt x="6481" y="13116"/>
                </a:cubicBezTo>
                <a:close/>
                <a:moveTo>
                  <a:pt x="5494" y="0"/>
                </a:moveTo>
                <a:cubicBezTo>
                  <a:pt x="5216" y="0"/>
                  <a:pt x="5216" y="432"/>
                  <a:pt x="5494" y="432"/>
                </a:cubicBezTo>
                <a:cubicBezTo>
                  <a:pt x="5802" y="432"/>
                  <a:pt x="6080" y="556"/>
                  <a:pt x="6296" y="772"/>
                </a:cubicBezTo>
                <a:cubicBezTo>
                  <a:pt x="6451" y="926"/>
                  <a:pt x="6574" y="1173"/>
                  <a:pt x="6605" y="1389"/>
                </a:cubicBezTo>
                <a:cubicBezTo>
                  <a:pt x="6018" y="1451"/>
                  <a:pt x="5556" y="1944"/>
                  <a:pt x="5556" y="2562"/>
                </a:cubicBezTo>
                <a:lnTo>
                  <a:pt x="5556" y="2685"/>
                </a:lnTo>
                <a:cubicBezTo>
                  <a:pt x="4969" y="2716"/>
                  <a:pt x="4475" y="3210"/>
                  <a:pt x="4475" y="3827"/>
                </a:cubicBezTo>
                <a:lnTo>
                  <a:pt x="4475" y="3950"/>
                </a:lnTo>
                <a:cubicBezTo>
                  <a:pt x="4043" y="3457"/>
                  <a:pt x="3426" y="3179"/>
                  <a:pt x="2778" y="3179"/>
                </a:cubicBezTo>
                <a:cubicBezTo>
                  <a:pt x="2500" y="3179"/>
                  <a:pt x="2500" y="3611"/>
                  <a:pt x="2778" y="3611"/>
                </a:cubicBezTo>
                <a:cubicBezTo>
                  <a:pt x="3457" y="3611"/>
                  <a:pt x="4105" y="3981"/>
                  <a:pt x="4414" y="4568"/>
                </a:cubicBezTo>
                <a:lnTo>
                  <a:pt x="4475" y="4660"/>
                </a:lnTo>
                <a:lnTo>
                  <a:pt x="4475" y="4691"/>
                </a:lnTo>
                <a:lnTo>
                  <a:pt x="4475" y="5401"/>
                </a:lnTo>
                <a:lnTo>
                  <a:pt x="1667" y="5401"/>
                </a:lnTo>
                <a:cubicBezTo>
                  <a:pt x="1019" y="5401"/>
                  <a:pt x="494" y="5925"/>
                  <a:pt x="494" y="6574"/>
                </a:cubicBezTo>
                <a:lnTo>
                  <a:pt x="494" y="12746"/>
                </a:lnTo>
                <a:lnTo>
                  <a:pt x="216" y="12746"/>
                </a:lnTo>
                <a:cubicBezTo>
                  <a:pt x="203" y="12743"/>
                  <a:pt x="190" y="12741"/>
                  <a:pt x="178" y="12741"/>
                </a:cubicBezTo>
                <a:cubicBezTo>
                  <a:pt x="74" y="12741"/>
                  <a:pt x="0" y="12848"/>
                  <a:pt x="0" y="12931"/>
                </a:cubicBezTo>
                <a:lnTo>
                  <a:pt x="0" y="13456"/>
                </a:lnTo>
                <a:cubicBezTo>
                  <a:pt x="0" y="14042"/>
                  <a:pt x="463" y="14505"/>
                  <a:pt x="1050" y="14505"/>
                </a:cubicBezTo>
                <a:lnTo>
                  <a:pt x="11728" y="14505"/>
                </a:lnTo>
                <a:cubicBezTo>
                  <a:pt x="12006" y="14505"/>
                  <a:pt x="12006" y="14073"/>
                  <a:pt x="11728" y="14073"/>
                </a:cubicBezTo>
                <a:lnTo>
                  <a:pt x="1050" y="14073"/>
                </a:lnTo>
                <a:cubicBezTo>
                  <a:pt x="1033" y="14074"/>
                  <a:pt x="1016" y="14075"/>
                  <a:pt x="999" y="14075"/>
                </a:cubicBezTo>
                <a:cubicBezTo>
                  <a:pt x="654" y="14075"/>
                  <a:pt x="402" y="13779"/>
                  <a:pt x="402" y="13456"/>
                </a:cubicBezTo>
                <a:lnTo>
                  <a:pt x="402" y="13116"/>
                </a:lnTo>
                <a:lnTo>
                  <a:pt x="6111" y="13116"/>
                </a:lnTo>
                <a:cubicBezTo>
                  <a:pt x="6080" y="13487"/>
                  <a:pt x="6389" y="13795"/>
                  <a:pt x="6759" y="13826"/>
                </a:cubicBezTo>
                <a:lnTo>
                  <a:pt x="7654" y="13826"/>
                </a:lnTo>
                <a:cubicBezTo>
                  <a:pt x="8024" y="13826"/>
                  <a:pt x="8364" y="13517"/>
                  <a:pt x="8333" y="13116"/>
                </a:cubicBezTo>
                <a:lnTo>
                  <a:pt x="14043" y="13116"/>
                </a:lnTo>
                <a:lnTo>
                  <a:pt x="14043" y="13425"/>
                </a:lnTo>
                <a:cubicBezTo>
                  <a:pt x="14043" y="13764"/>
                  <a:pt x="13734" y="14042"/>
                  <a:pt x="13394" y="14042"/>
                </a:cubicBezTo>
                <a:lnTo>
                  <a:pt x="12808" y="14042"/>
                </a:lnTo>
                <a:cubicBezTo>
                  <a:pt x="12530" y="14042"/>
                  <a:pt x="12530" y="14474"/>
                  <a:pt x="12808" y="14474"/>
                </a:cubicBezTo>
                <a:lnTo>
                  <a:pt x="13394" y="14474"/>
                </a:lnTo>
                <a:cubicBezTo>
                  <a:pt x="13981" y="14474"/>
                  <a:pt x="14444" y="14011"/>
                  <a:pt x="14444" y="13425"/>
                </a:cubicBezTo>
                <a:lnTo>
                  <a:pt x="14444" y="12900"/>
                </a:lnTo>
                <a:cubicBezTo>
                  <a:pt x="14444" y="12808"/>
                  <a:pt x="14351" y="12715"/>
                  <a:pt x="14228" y="12715"/>
                </a:cubicBezTo>
                <a:lnTo>
                  <a:pt x="13888" y="12715"/>
                </a:lnTo>
                <a:lnTo>
                  <a:pt x="13888" y="6543"/>
                </a:lnTo>
                <a:cubicBezTo>
                  <a:pt x="13888" y="5895"/>
                  <a:pt x="13394" y="5370"/>
                  <a:pt x="12746" y="5370"/>
                </a:cubicBezTo>
                <a:lnTo>
                  <a:pt x="10000" y="5370"/>
                </a:lnTo>
                <a:lnTo>
                  <a:pt x="10000" y="4568"/>
                </a:lnTo>
                <a:cubicBezTo>
                  <a:pt x="10339" y="3950"/>
                  <a:pt x="10956" y="3580"/>
                  <a:pt x="11635" y="3580"/>
                </a:cubicBezTo>
                <a:cubicBezTo>
                  <a:pt x="11913" y="3580"/>
                  <a:pt x="11913" y="3179"/>
                  <a:pt x="11635" y="3179"/>
                </a:cubicBezTo>
                <a:cubicBezTo>
                  <a:pt x="11018" y="3179"/>
                  <a:pt x="10432" y="3426"/>
                  <a:pt x="10000" y="3858"/>
                </a:cubicBezTo>
                <a:lnTo>
                  <a:pt x="10000" y="3796"/>
                </a:lnTo>
                <a:cubicBezTo>
                  <a:pt x="10000" y="3179"/>
                  <a:pt x="9506" y="2685"/>
                  <a:pt x="8889" y="2685"/>
                </a:cubicBezTo>
                <a:lnTo>
                  <a:pt x="8889" y="2531"/>
                </a:lnTo>
                <a:cubicBezTo>
                  <a:pt x="8889" y="1944"/>
                  <a:pt x="8457" y="1451"/>
                  <a:pt x="7870" y="1389"/>
                </a:cubicBezTo>
                <a:cubicBezTo>
                  <a:pt x="7901" y="1142"/>
                  <a:pt x="8024" y="926"/>
                  <a:pt x="8179" y="772"/>
                </a:cubicBezTo>
                <a:cubicBezTo>
                  <a:pt x="8395" y="556"/>
                  <a:pt x="8703" y="432"/>
                  <a:pt x="8981" y="432"/>
                </a:cubicBezTo>
                <a:cubicBezTo>
                  <a:pt x="9259" y="432"/>
                  <a:pt x="9259" y="0"/>
                  <a:pt x="8981" y="0"/>
                </a:cubicBezTo>
                <a:cubicBezTo>
                  <a:pt x="8580" y="0"/>
                  <a:pt x="8179" y="185"/>
                  <a:pt x="7901" y="463"/>
                </a:cubicBezTo>
                <a:cubicBezTo>
                  <a:pt x="7654" y="710"/>
                  <a:pt x="7500" y="1049"/>
                  <a:pt x="7469" y="1389"/>
                </a:cubicBezTo>
                <a:lnTo>
                  <a:pt x="7037" y="1389"/>
                </a:lnTo>
                <a:cubicBezTo>
                  <a:pt x="7006" y="1049"/>
                  <a:pt x="6852" y="710"/>
                  <a:pt x="6605" y="463"/>
                </a:cubicBezTo>
                <a:cubicBezTo>
                  <a:pt x="6296" y="185"/>
                  <a:pt x="5926" y="0"/>
                  <a:pt x="5494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725" name="Google Shape;12725;p23"/>
          <p:cNvGrpSpPr/>
          <p:nvPr/>
        </p:nvGrpSpPr>
        <p:grpSpPr>
          <a:xfrm>
            <a:off x="6259581" y="2326611"/>
            <a:ext cx="379625" cy="362650"/>
            <a:chOff x="2488025" y="3563250"/>
            <a:chExt cx="379625" cy="362650"/>
          </a:xfrm>
        </p:grpSpPr>
        <p:sp>
          <p:nvSpPr>
            <p:cNvPr id="12726" name="Google Shape;12726;p23"/>
            <p:cNvSpPr/>
            <p:nvPr/>
          </p:nvSpPr>
          <p:spPr>
            <a:xfrm>
              <a:off x="2767325" y="356362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48" y="1"/>
                  </a:moveTo>
                  <a:cubicBezTo>
                    <a:pt x="540" y="1"/>
                    <a:pt x="432" y="70"/>
                    <a:pt x="432" y="209"/>
                  </a:cubicBezTo>
                  <a:lnTo>
                    <a:pt x="432" y="394"/>
                  </a:lnTo>
                  <a:lnTo>
                    <a:pt x="278" y="394"/>
                  </a:lnTo>
                  <a:cubicBezTo>
                    <a:pt x="0" y="394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50"/>
                  </a:lnTo>
                  <a:cubicBezTo>
                    <a:pt x="432" y="1088"/>
                    <a:pt x="540" y="1158"/>
                    <a:pt x="648" y="1158"/>
                  </a:cubicBezTo>
                  <a:cubicBezTo>
                    <a:pt x="756" y="1158"/>
                    <a:pt x="864" y="1088"/>
                    <a:pt x="864" y="950"/>
                  </a:cubicBezTo>
                  <a:lnTo>
                    <a:pt x="864" y="795"/>
                  </a:lnTo>
                  <a:lnTo>
                    <a:pt x="1019" y="795"/>
                  </a:lnTo>
                  <a:cubicBezTo>
                    <a:pt x="1296" y="795"/>
                    <a:pt x="1296" y="363"/>
                    <a:pt x="1019" y="363"/>
                  </a:cubicBezTo>
                  <a:lnTo>
                    <a:pt x="864" y="363"/>
                  </a:lnTo>
                  <a:lnTo>
                    <a:pt x="864" y="209"/>
                  </a:lnTo>
                  <a:cubicBezTo>
                    <a:pt x="864" y="70"/>
                    <a:pt x="756" y="1"/>
                    <a:pt x="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7" name="Google Shape;12727;p23"/>
            <p:cNvSpPr/>
            <p:nvPr/>
          </p:nvSpPr>
          <p:spPr>
            <a:xfrm>
              <a:off x="2758050" y="3712525"/>
              <a:ext cx="33200" cy="28975"/>
            </a:xfrm>
            <a:custGeom>
              <a:avLst/>
              <a:gdLst/>
              <a:ahLst/>
              <a:cxnLst/>
              <a:rect l="l" t="t" r="r" b="b"/>
              <a:pathLst>
                <a:path w="1328" h="1159" extrusionOk="0">
                  <a:moveTo>
                    <a:pt x="653" y="1"/>
                  </a:moveTo>
                  <a:cubicBezTo>
                    <a:pt x="549" y="1"/>
                    <a:pt x="448" y="70"/>
                    <a:pt x="464" y="209"/>
                  </a:cubicBezTo>
                  <a:lnTo>
                    <a:pt x="464" y="364"/>
                  </a:lnTo>
                  <a:lnTo>
                    <a:pt x="278" y="364"/>
                  </a:lnTo>
                  <a:cubicBezTo>
                    <a:pt x="1" y="364"/>
                    <a:pt x="1" y="796"/>
                    <a:pt x="278" y="796"/>
                  </a:cubicBezTo>
                  <a:lnTo>
                    <a:pt x="464" y="796"/>
                  </a:lnTo>
                  <a:lnTo>
                    <a:pt x="464" y="950"/>
                  </a:lnTo>
                  <a:cubicBezTo>
                    <a:pt x="464" y="1089"/>
                    <a:pt x="564" y="1158"/>
                    <a:pt x="664" y="1158"/>
                  </a:cubicBezTo>
                  <a:cubicBezTo>
                    <a:pt x="765" y="1158"/>
                    <a:pt x="865" y="1089"/>
                    <a:pt x="865" y="950"/>
                  </a:cubicBezTo>
                  <a:lnTo>
                    <a:pt x="865" y="796"/>
                  </a:lnTo>
                  <a:lnTo>
                    <a:pt x="1050" y="796"/>
                  </a:lnTo>
                  <a:cubicBezTo>
                    <a:pt x="1328" y="796"/>
                    <a:pt x="1328" y="364"/>
                    <a:pt x="1050" y="364"/>
                  </a:cubicBezTo>
                  <a:lnTo>
                    <a:pt x="865" y="364"/>
                  </a:lnTo>
                  <a:lnTo>
                    <a:pt x="865" y="209"/>
                  </a:lnTo>
                  <a:cubicBezTo>
                    <a:pt x="865" y="70"/>
                    <a:pt x="757" y="1"/>
                    <a:pt x="6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8" name="Google Shape;12728;p23"/>
            <p:cNvSpPr/>
            <p:nvPr/>
          </p:nvSpPr>
          <p:spPr>
            <a:xfrm>
              <a:off x="2561300" y="3686100"/>
              <a:ext cx="32450" cy="28575"/>
            </a:xfrm>
            <a:custGeom>
              <a:avLst/>
              <a:gdLst/>
              <a:ahLst/>
              <a:cxnLst/>
              <a:rect l="l" t="t" r="r" b="b"/>
              <a:pathLst>
                <a:path w="1298" h="1143" extrusionOk="0">
                  <a:moveTo>
                    <a:pt x="649" y="1"/>
                  </a:moveTo>
                  <a:cubicBezTo>
                    <a:pt x="549" y="1"/>
                    <a:pt x="448" y="63"/>
                    <a:pt x="433" y="186"/>
                  </a:cubicBezTo>
                  <a:lnTo>
                    <a:pt x="433" y="371"/>
                  </a:lnTo>
                  <a:lnTo>
                    <a:pt x="279" y="371"/>
                  </a:lnTo>
                  <a:cubicBezTo>
                    <a:pt x="1" y="371"/>
                    <a:pt x="1" y="772"/>
                    <a:pt x="279" y="772"/>
                  </a:cubicBezTo>
                  <a:lnTo>
                    <a:pt x="433" y="772"/>
                  </a:lnTo>
                  <a:lnTo>
                    <a:pt x="433" y="958"/>
                  </a:lnTo>
                  <a:cubicBezTo>
                    <a:pt x="448" y="1081"/>
                    <a:pt x="549" y="1143"/>
                    <a:pt x="649" y="1143"/>
                  </a:cubicBezTo>
                  <a:cubicBezTo>
                    <a:pt x="749" y="1143"/>
                    <a:pt x="850" y="1081"/>
                    <a:pt x="865" y="958"/>
                  </a:cubicBezTo>
                  <a:lnTo>
                    <a:pt x="865" y="772"/>
                  </a:lnTo>
                  <a:lnTo>
                    <a:pt x="1019" y="772"/>
                  </a:lnTo>
                  <a:cubicBezTo>
                    <a:pt x="1297" y="772"/>
                    <a:pt x="1297" y="371"/>
                    <a:pt x="1019" y="371"/>
                  </a:cubicBezTo>
                  <a:lnTo>
                    <a:pt x="865" y="371"/>
                  </a:lnTo>
                  <a:lnTo>
                    <a:pt x="865" y="186"/>
                  </a:lnTo>
                  <a:cubicBezTo>
                    <a:pt x="850" y="63"/>
                    <a:pt x="749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9" name="Google Shape;12729;p23"/>
            <p:cNvSpPr/>
            <p:nvPr/>
          </p:nvSpPr>
          <p:spPr>
            <a:xfrm>
              <a:off x="2497275" y="3821325"/>
              <a:ext cx="33200" cy="29525"/>
            </a:xfrm>
            <a:custGeom>
              <a:avLst/>
              <a:gdLst/>
              <a:ahLst/>
              <a:cxnLst/>
              <a:rect l="l" t="t" r="r" b="b"/>
              <a:pathLst>
                <a:path w="1328" h="1181" extrusionOk="0">
                  <a:moveTo>
                    <a:pt x="679" y="0"/>
                  </a:moveTo>
                  <a:cubicBezTo>
                    <a:pt x="571" y="0"/>
                    <a:pt x="463" y="70"/>
                    <a:pt x="463" y="209"/>
                  </a:cubicBezTo>
                  <a:lnTo>
                    <a:pt x="463" y="394"/>
                  </a:lnTo>
                  <a:lnTo>
                    <a:pt x="278" y="394"/>
                  </a:lnTo>
                  <a:cubicBezTo>
                    <a:pt x="0" y="394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104"/>
                    <a:pt x="541" y="1181"/>
                    <a:pt x="649" y="1181"/>
                  </a:cubicBezTo>
                  <a:cubicBezTo>
                    <a:pt x="757" y="1181"/>
                    <a:pt x="865" y="1104"/>
                    <a:pt x="865" y="949"/>
                  </a:cubicBezTo>
                  <a:lnTo>
                    <a:pt x="865" y="795"/>
                  </a:lnTo>
                  <a:lnTo>
                    <a:pt x="1050" y="795"/>
                  </a:lnTo>
                  <a:cubicBezTo>
                    <a:pt x="1327" y="795"/>
                    <a:pt x="1327" y="394"/>
                    <a:pt x="1050" y="394"/>
                  </a:cubicBezTo>
                  <a:lnTo>
                    <a:pt x="895" y="394"/>
                  </a:lnTo>
                  <a:lnTo>
                    <a:pt x="895" y="209"/>
                  </a:lnTo>
                  <a:cubicBezTo>
                    <a:pt x="895" y="70"/>
                    <a:pt x="787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0" name="Google Shape;12730;p23"/>
            <p:cNvSpPr/>
            <p:nvPr/>
          </p:nvSpPr>
          <p:spPr>
            <a:xfrm>
              <a:off x="2831350" y="3821325"/>
              <a:ext cx="29350" cy="29725"/>
            </a:xfrm>
            <a:custGeom>
              <a:avLst/>
              <a:gdLst/>
              <a:ahLst/>
              <a:cxnLst/>
              <a:rect l="l" t="t" r="r" b="b"/>
              <a:pathLst>
                <a:path w="1174" h="1189" extrusionOk="0">
                  <a:moveTo>
                    <a:pt x="587" y="0"/>
                  </a:moveTo>
                  <a:cubicBezTo>
                    <a:pt x="479" y="0"/>
                    <a:pt x="371" y="70"/>
                    <a:pt x="371" y="209"/>
                  </a:cubicBezTo>
                  <a:lnTo>
                    <a:pt x="371" y="394"/>
                  </a:lnTo>
                  <a:lnTo>
                    <a:pt x="217" y="394"/>
                  </a:lnTo>
                  <a:cubicBezTo>
                    <a:pt x="93" y="394"/>
                    <a:pt x="1" y="487"/>
                    <a:pt x="1" y="579"/>
                  </a:cubicBezTo>
                  <a:cubicBezTo>
                    <a:pt x="1" y="703"/>
                    <a:pt x="93" y="795"/>
                    <a:pt x="217" y="795"/>
                  </a:cubicBezTo>
                  <a:lnTo>
                    <a:pt x="371" y="795"/>
                  </a:lnTo>
                  <a:lnTo>
                    <a:pt x="371" y="980"/>
                  </a:lnTo>
                  <a:cubicBezTo>
                    <a:pt x="371" y="1119"/>
                    <a:pt x="479" y="1189"/>
                    <a:pt x="587" y="1189"/>
                  </a:cubicBezTo>
                  <a:cubicBezTo>
                    <a:pt x="695" y="1189"/>
                    <a:pt x="803" y="1119"/>
                    <a:pt x="803" y="980"/>
                  </a:cubicBezTo>
                  <a:lnTo>
                    <a:pt x="803" y="795"/>
                  </a:lnTo>
                  <a:lnTo>
                    <a:pt x="957" y="795"/>
                  </a:lnTo>
                  <a:cubicBezTo>
                    <a:pt x="1081" y="795"/>
                    <a:pt x="1173" y="703"/>
                    <a:pt x="1173" y="579"/>
                  </a:cubicBezTo>
                  <a:cubicBezTo>
                    <a:pt x="1173" y="487"/>
                    <a:pt x="1081" y="394"/>
                    <a:pt x="957" y="394"/>
                  </a:cubicBezTo>
                  <a:lnTo>
                    <a:pt x="803" y="394"/>
                  </a:lnTo>
                  <a:lnTo>
                    <a:pt x="803" y="209"/>
                  </a:lnTo>
                  <a:cubicBezTo>
                    <a:pt x="803" y="70"/>
                    <a:pt x="695" y="0"/>
                    <a:pt x="5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1" name="Google Shape;12731;p23"/>
            <p:cNvSpPr/>
            <p:nvPr/>
          </p:nvSpPr>
          <p:spPr>
            <a:xfrm>
              <a:off x="2794325" y="3895975"/>
              <a:ext cx="32425" cy="29350"/>
            </a:xfrm>
            <a:custGeom>
              <a:avLst/>
              <a:gdLst/>
              <a:ahLst/>
              <a:cxnLst/>
              <a:rect l="l" t="t" r="r" b="b"/>
              <a:pathLst>
                <a:path w="1297" h="1174" extrusionOk="0">
                  <a:moveTo>
                    <a:pt x="648" y="0"/>
                  </a:moveTo>
                  <a:cubicBezTo>
                    <a:pt x="525" y="0"/>
                    <a:pt x="432" y="93"/>
                    <a:pt x="432" y="216"/>
                  </a:cubicBezTo>
                  <a:lnTo>
                    <a:pt x="432" y="371"/>
                  </a:lnTo>
                  <a:lnTo>
                    <a:pt x="278" y="371"/>
                  </a:lnTo>
                  <a:cubicBezTo>
                    <a:pt x="0" y="371"/>
                    <a:pt x="0" y="803"/>
                    <a:pt x="278" y="803"/>
                  </a:cubicBezTo>
                  <a:lnTo>
                    <a:pt x="432" y="803"/>
                  </a:lnTo>
                  <a:lnTo>
                    <a:pt x="432" y="988"/>
                  </a:lnTo>
                  <a:cubicBezTo>
                    <a:pt x="432" y="1080"/>
                    <a:pt x="525" y="1173"/>
                    <a:pt x="648" y="1173"/>
                  </a:cubicBezTo>
                  <a:cubicBezTo>
                    <a:pt x="772" y="1173"/>
                    <a:pt x="864" y="1080"/>
                    <a:pt x="864" y="988"/>
                  </a:cubicBezTo>
                  <a:lnTo>
                    <a:pt x="864" y="803"/>
                  </a:lnTo>
                  <a:lnTo>
                    <a:pt x="1019" y="803"/>
                  </a:lnTo>
                  <a:cubicBezTo>
                    <a:pt x="1296" y="803"/>
                    <a:pt x="1296" y="402"/>
                    <a:pt x="1019" y="402"/>
                  </a:cubicBezTo>
                  <a:lnTo>
                    <a:pt x="1019" y="371"/>
                  </a:lnTo>
                  <a:lnTo>
                    <a:pt x="864" y="371"/>
                  </a:lnTo>
                  <a:lnTo>
                    <a:pt x="864" y="216"/>
                  </a:lnTo>
                  <a:cubicBezTo>
                    <a:pt x="864" y="93"/>
                    <a:pt x="772" y="0"/>
                    <a:pt x="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2" name="Google Shape;12732;p23"/>
            <p:cNvSpPr/>
            <p:nvPr/>
          </p:nvSpPr>
          <p:spPr>
            <a:xfrm>
              <a:off x="2532775" y="3895575"/>
              <a:ext cx="33175" cy="30325"/>
            </a:xfrm>
            <a:custGeom>
              <a:avLst/>
              <a:gdLst/>
              <a:ahLst/>
              <a:cxnLst/>
              <a:rect l="l" t="t" r="r" b="b"/>
              <a:pathLst>
                <a:path w="1327" h="1213" extrusionOk="0">
                  <a:moveTo>
                    <a:pt x="679" y="1"/>
                  </a:moveTo>
                  <a:cubicBezTo>
                    <a:pt x="571" y="1"/>
                    <a:pt x="463" y="78"/>
                    <a:pt x="463" y="232"/>
                  </a:cubicBezTo>
                  <a:lnTo>
                    <a:pt x="463" y="387"/>
                  </a:lnTo>
                  <a:lnTo>
                    <a:pt x="309" y="387"/>
                  </a:lnTo>
                  <a:cubicBezTo>
                    <a:pt x="0" y="387"/>
                    <a:pt x="0" y="819"/>
                    <a:pt x="309" y="819"/>
                  </a:cubicBezTo>
                  <a:lnTo>
                    <a:pt x="463" y="819"/>
                  </a:lnTo>
                  <a:lnTo>
                    <a:pt x="463" y="1004"/>
                  </a:lnTo>
                  <a:cubicBezTo>
                    <a:pt x="463" y="1143"/>
                    <a:pt x="571" y="1212"/>
                    <a:pt x="679" y="1212"/>
                  </a:cubicBezTo>
                  <a:cubicBezTo>
                    <a:pt x="787" y="1212"/>
                    <a:pt x="895" y="1143"/>
                    <a:pt x="895" y="1004"/>
                  </a:cubicBezTo>
                  <a:lnTo>
                    <a:pt x="895" y="819"/>
                  </a:lnTo>
                  <a:lnTo>
                    <a:pt x="1049" y="819"/>
                  </a:lnTo>
                  <a:cubicBezTo>
                    <a:pt x="1318" y="819"/>
                    <a:pt x="1327" y="416"/>
                    <a:pt x="1077" y="416"/>
                  </a:cubicBezTo>
                  <a:cubicBezTo>
                    <a:pt x="1068" y="416"/>
                    <a:pt x="1059" y="416"/>
                    <a:pt x="1049" y="418"/>
                  </a:cubicBezTo>
                  <a:lnTo>
                    <a:pt x="1049" y="387"/>
                  </a:lnTo>
                  <a:lnTo>
                    <a:pt x="895" y="387"/>
                  </a:lnTo>
                  <a:lnTo>
                    <a:pt x="895" y="232"/>
                  </a:lnTo>
                  <a:cubicBezTo>
                    <a:pt x="895" y="78"/>
                    <a:pt x="787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3" name="Google Shape;12733;p23"/>
            <p:cNvSpPr/>
            <p:nvPr/>
          </p:nvSpPr>
          <p:spPr>
            <a:xfrm>
              <a:off x="2488025" y="3563250"/>
              <a:ext cx="379625" cy="362075"/>
            </a:xfrm>
            <a:custGeom>
              <a:avLst/>
              <a:gdLst/>
              <a:ahLst/>
              <a:cxnLst/>
              <a:rect l="l" t="t" r="r" b="b"/>
              <a:pathLst>
                <a:path w="15185" h="14483" extrusionOk="0">
                  <a:moveTo>
                    <a:pt x="1768" y="2562"/>
                  </a:moveTo>
                  <a:cubicBezTo>
                    <a:pt x="2048" y="2562"/>
                    <a:pt x="2337" y="2811"/>
                    <a:pt x="2222" y="3156"/>
                  </a:cubicBezTo>
                  <a:cubicBezTo>
                    <a:pt x="2130" y="3403"/>
                    <a:pt x="2037" y="3680"/>
                    <a:pt x="1975" y="3927"/>
                  </a:cubicBezTo>
                  <a:lnTo>
                    <a:pt x="1111" y="3680"/>
                  </a:lnTo>
                  <a:cubicBezTo>
                    <a:pt x="1173" y="3403"/>
                    <a:pt x="1265" y="3156"/>
                    <a:pt x="1358" y="2878"/>
                  </a:cubicBezTo>
                  <a:cubicBezTo>
                    <a:pt x="1428" y="2655"/>
                    <a:pt x="1597" y="2562"/>
                    <a:pt x="1768" y="2562"/>
                  </a:cubicBezTo>
                  <a:close/>
                  <a:moveTo>
                    <a:pt x="13603" y="2562"/>
                  </a:moveTo>
                  <a:cubicBezTo>
                    <a:pt x="13773" y="2562"/>
                    <a:pt x="13941" y="2655"/>
                    <a:pt x="14011" y="2878"/>
                  </a:cubicBezTo>
                  <a:cubicBezTo>
                    <a:pt x="14135" y="3156"/>
                    <a:pt x="14197" y="3434"/>
                    <a:pt x="14258" y="3680"/>
                  </a:cubicBezTo>
                  <a:lnTo>
                    <a:pt x="13394" y="3927"/>
                  </a:lnTo>
                  <a:cubicBezTo>
                    <a:pt x="13332" y="3680"/>
                    <a:pt x="13271" y="3434"/>
                    <a:pt x="13178" y="3156"/>
                  </a:cubicBezTo>
                  <a:cubicBezTo>
                    <a:pt x="13044" y="2811"/>
                    <a:pt x="13326" y="2562"/>
                    <a:pt x="13603" y="2562"/>
                  </a:cubicBezTo>
                  <a:close/>
                  <a:moveTo>
                    <a:pt x="9660" y="3341"/>
                  </a:moveTo>
                  <a:cubicBezTo>
                    <a:pt x="9166" y="4020"/>
                    <a:pt x="8148" y="4329"/>
                    <a:pt x="7345" y="4452"/>
                  </a:cubicBezTo>
                  <a:cubicBezTo>
                    <a:pt x="6728" y="4514"/>
                    <a:pt x="6111" y="4545"/>
                    <a:pt x="5524" y="4545"/>
                  </a:cubicBezTo>
                  <a:lnTo>
                    <a:pt x="5524" y="3341"/>
                  </a:lnTo>
                  <a:close/>
                  <a:moveTo>
                    <a:pt x="8271" y="8063"/>
                  </a:moveTo>
                  <a:lnTo>
                    <a:pt x="8271" y="9112"/>
                  </a:lnTo>
                  <a:cubicBezTo>
                    <a:pt x="8271" y="9452"/>
                    <a:pt x="8024" y="9729"/>
                    <a:pt x="7685" y="9729"/>
                  </a:cubicBezTo>
                  <a:cubicBezTo>
                    <a:pt x="7345" y="9729"/>
                    <a:pt x="7067" y="9452"/>
                    <a:pt x="7067" y="9112"/>
                  </a:cubicBezTo>
                  <a:lnTo>
                    <a:pt x="7067" y="8063"/>
                  </a:lnTo>
                  <a:cubicBezTo>
                    <a:pt x="7191" y="8094"/>
                    <a:pt x="7345" y="8094"/>
                    <a:pt x="7469" y="8094"/>
                  </a:cubicBezTo>
                  <a:lnTo>
                    <a:pt x="7870" y="8094"/>
                  </a:lnTo>
                  <a:cubicBezTo>
                    <a:pt x="7993" y="8094"/>
                    <a:pt x="8148" y="8094"/>
                    <a:pt x="8271" y="8063"/>
                  </a:cubicBezTo>
                  <a:close/>
                  <a:moveTo>
                    <a:pt x="7685" y="0"/>
                  </a:moveTo>
                  <a:cubicBezTo>
                    <a:pt x="7631" y="0"/>
                    <a:pt x="7577" y="23"/>
                    <a:pt x="7530" y="70"/>
                  </a:cubicBezTo>
                  <a:lnTo>
                    <a:pt x="6512" y="1088"/>
                  </a:lnTo>
                  <a:lnTo>
                    <a:pt x="6049" y="656"/>
                  </a:lnTo>
                  <a:lnTo>
                    <a:pt x="5463" y="70"/>
                  </a:lnTo>
                  <a:cubicBezTo>
                    <a:pt x="5424" y="31"/>
                    <a:pt x="5376" y="13"/>
                    <a:pt x="5329" y="13"/>
                  </a:cubicBezTo>
                  <a:cubicBezTo>
                    <a:pt x="5225" y="13"/>
                    <a:pt x="5123" y="97"/>
                    <a:pt x="5123" y="224"/>
                  </a:cubicBezTo>
                  <a:lnTo>
                    <a:pt x="5123" y="1551"/>
                  </a:lnTo>
                  <a:cubicBezTo>
                    <a:pt x="5123" y="1690"/>
                    <a:pt x="5223" y="1759"/>
                    <a:pt x="5324" y="1759"/>
                  </a:cubicBezTo>
                  <a:cubicBezTo>
                    <a:pt x="5424" y="1759"/>
                    <a:pt x="5524" y="1690"/>
                    <a:pt x="5524" y="1551"/>
                  </a:cubicBezTo>
                  <a:lnTo>
                    <a:pt x="5524" y="718"/>
                  </a:lnTo>
                  <a:lnTo>
                    <a:pt x="5740" y="934"/>
                  </a:lnTo>
                  <a:lnTo>
                    <a:pt x="6296" y="1489"/>
                  </a:lnTo>
                  <a:cubicBezTo>
                    <a:pt x="6342" y="1551"/>
                    <a:pt x="6412" y="1582"/>
                    <a:pt x="6481" y="1582"/>
                  </a:cubicBezTo>
                  <a:cubicBezTo>
                    <a:pt x="6551" y="1582"/>
                    <a:pt x="6620" y="1551"/>
                    <a:pt x="6666" y="1489"/>
                  </a:cubicBezTo>
                  <a:lnTo>
                    <a:pt x="7654" y="502"/>
                  </a:lnTo>
                  <a:lnTo>
                    <a:pt x="8672" y="1520"/>
                  </a:lnTo>
                  <a:cubicBezTo>
                    <a:pt x="8719" y="1566"/>
                    <a:pt x="8773" y="1590"/>
                    <a:pt x="8827" y="1590"/>
                  </a:cubicBezTo>
                  <a:cubicBezTo>
                    <a:pt x="8881" y="1590"/>
                    <a:pt x="8935" y="1566"/>
                    <a:pt x="8981" y="1520"/>
                  </a:cubicBezTo>
                  <a:lnTo>
                    <a:pt x="9567" y="934"/>
                  </a:lnTo>
                  <a:lnTo>
                    <a:pt x="9814" y="718"/>
                  </a:lnTo>
                  <a:lnTo>
                    <a:pt x="9814" y="2909"/>
                  </a:lnTo>
                  <a:lnTo>
                    <a:pt x="5524" y="2909"/>
                  </a:lnTo>
                  <a:lnTo>
                    <a:pt x="5524" y="2600"/>
                  </a:lnTo>
                  <a:cubicBezTo>
                    <a:pt x="5524" y="2461"/>
                    <a:pt x="5416" y="2392"/>
                    <a:pt x="5308" y="2392"/>
                  </a:cubicBezTo>
                  <a:cubicBezTo>
                    <a:pt x="5200" y="2392"/>
                    <a:pt x="5092" y="2461"/>
                    <a:pt x="5092" y="2600"/>
                  </a:cubicBezTo>
                  <a:lnTo>
                    <a:pt x="5092" y="5717"/>
                  </a:lnTo>
                  <a:cubicBezTo>
                    <a:pt x="5092" y="6705"/>
                    <a:pt x="5710" y="7569"/>
                    <a:pt x="6635" y="7939"/>
                  </a:cubicBezTo>
                  <a:lnTo>
                    <a:pt x="6635" y="8618"/>
                  </a:lnTo>
                  <a:lnTo>
                    <a:pt x="5463" y="8618"/>
                  </a:lnTo>
                  <a:cubicBezTo>
                    <a:pt x="4382" y="8618"/>
                    <a:pt x="3395" y="8094"/>
                    <a:pt x="2778" y="7230"/>
                  </a:cubicBezTo>
                  <a:cubicBezTo>
                    <a:pt x="2099" y="6273"/>
                    <a:pt x="2068" y="4915"/>
                    <a:pt x="2623" y="3279"/>
                  </a:cubicBezTo>
                  <a:cubicBezTo>
                    <a:pt x="2857" y="2618"/>
                    <a:pt x="2281" y="2141"/>
                    <a:pt x="1731" y="2141"/>
                  </a:cubicBezTo>
                  <a:cubicBezTo>
                    <a:pt x="1408" y="2141"/>
                    <a:pt x="1094" y="2305"/>
                    <a:pt x="957" y="2693"/>
                  </a:cubicBezTo>
                  <a:cubicBezTo>
                    <a:pt x="0" y="5440"/>
                    <a:pt x="648" y="7199"/>
                    <a:pt x="1327" y="8217"/>
                  </a:cubicBezTo>
                  <a:cubicBezTo>
                    <a:pt x="2037" y="9236"/>
                    <a:pt x="3117" y="9945"/>
                    <a:pt x="4321" y="10223"/>
                  </a:cubicBezTo>
                  <a:lnTo>
                    <a:pt x="4321" y="14297"/>
                  </a:lnTo>
                  <a:cubicBezTo>
                    <a:pt x="4321" y="14389"/>
                    <a:pt x="4413" y="14482"/>
                    <a:pt x="4537" y="14482"/>
                  </a:cubicBezTo>
                  <a:lnTo>
                    <a:pt x="5185" y="14482"/>
                  </a:lnTo>
                  <a:cubicBezTo>
                    <a:pt x="5463" y="14482"/>
                    <a:pt x="5463" y="14081"/>
                    <a:pt x="5185" y="14081"/>
                  </a:cubicBezTo>
                  <a:lnTo>
                    <a:pt x="4753" y="14081"/>
                  </a:lnTo>
                  <a:lnTo>
                    <a:pt x="4753" y="10069"/>
                  </a:lnTo>
                  <a:cubicBezTo>
                    <a:pt x="4753" y="9976"/>
                    <a:pt x="4660" y="9884"/>
                    <a:pt x="4568" y="9853"/>
                  </a:cubicBezTo>
                  <a:cubicBezTo>
                    <a:pt x="3395" y="9637"/>
                    <a:pt x="2346" y="8958"/>
                    <a:pt x="1667" y="8001"/>
                  </a:cubicBezTo>
                  <a:cubicBezTo>
                    <a:pt x="1142" y="7230"/>
                    <a:pt x="679" y="5964"/>
                    <a:pt x="1019" y="4082"/>
                  </a:cubicBezTo>
                  <a:lnTo>
                    <a:pt x="1019" y="4082"/>
                  </a:lnTo>
                  <a:lnTo>
                    <a:pt x="1914" y="4329"/>
                  </a:lnTo>
                  <a:cubicBezTo>
                    <a:pt x="1636" y="5409"/>
                    <a:pt x="1821" y="6551"/>
                    <a:pt x="2407" y="7476"/>
                  </a:cubicBezTo>
                  <a:cubicBezTo>
                    <a:pt x="3117" y="8464"/>
                    <a:pt x="4259" y="9050"/>
                    <a:pt x="5463" y="9081"/>
                  </a:cubicBezTo>
                  <a:lnTo>
                    <a:pt x="6635" y="9081"/>
                  </a:lnTo>
                  <a:lnTo>
                    <a:pt x="6635" y="9112"/>
                  </a:lnTo>
                  <a:cubicBezTo>
                    <a:pt x="6666" y="9760"/>
                    <a:pt x="7160" y="10084"/>
                    <a:pt x="7658" y="10084"/>
                  </a:cubicBezTo>
                  <a:cubicBezTo>
                    <a:pt x="8155" y="10084"/>
                    <a:pt x="8657" y="9760"/>
                    <a:pt x="8703" y="9112"/>
                  </a:cubicBezTo>
                  <a:lnTo>
                    <a:pt x="8703" y="9081"/>
                  </a:lnTo>
                  <a:lnTo>
                    <a:pt x="9907" y="9081"/>
                  </a:lnTo>
                  <a:cubicBezTo>
                    <a:pt x="11110" y="9050"/>
                    <a:pt x="12252" y="8464"/>
                    <a:pt x="12962" y="7476"/>
                  </a:cubicBezTo>
                  <a:cubicBezTo>
                    <a:pt x="13548" y="6551"/>
                    <a:pt x="13734" y="5409"/>
                    <a:pt x="13487" y="4329"/>
                  </a:cubicBezTo>
                  <a:lnTo>
                    <a:pt x="14351" y="4113"/>
                  </a:lnTo>
                  <a:lnTo>
                    <a:pt x="14351" y="4113"/>
                  </a:lnTo>
                  <a:cubicBezTo>
                    <a:pt x="14721" y="5964"/>
                    <a:pt x="14227" y="7230"/>
                    <a:pt x="13703" y="8001"/>
                  </a:cubicBezTo>
                  <a:cubicBezTo>
                    <a:pt x="12993" y="8989"/>
                    <a:pt x="11944" y="9668"/>
                    <a:pt x="10740" y="9884"/>
                  </a:cubicBezTo>
                  <a:cubicBezTo>
                    <a:pt x="10647" y="9884"/>
                    <a:pt x="10586" y="9976"/>
                    <a:pt x="10586" y="10100"/>
                  </a:cubicBezTo>
                  <a:lnTo>
                    <a:pt x="10586" y="14050"/>
                  </a:lnTo>
                  <a:lnTo>
                    <a:pt x="6265" y="14050"/>
                  </a:lnTo>
                  <a:cubicBezTo>
                    <a:pt x="5987" y="14050"/>
                    <a:pt x="5987" y="14482"/>
                    <a:pt x="6265" y="14482"/>
                  </a:cubicBezTo>
                  <a:lnTo>
                    <a:pt x="10802" y="14482"/>
                  </a:lnTo>
                  <a:cubicBezTo>
                    <a:pt x="10925" y="14482"/>
                    <a:pt x="11018" y="14389"/>
                    <a:pt x="11018" y="14266"/>
                  </a:cubicBezTo>
                  <a:lnTo>
                    <a:pt x="11018" y="10254"/>
                  </a:lnTo>
                  <a:cubicBezTo>
                    <a:pt x="12221" y="9945"/>
                    <a:pt x="13302" y="9236"/>
                    <a:pt x="14073" y="8217"/>
                  </a:cubicBezTo>
                  <a:cubicBezTo>
                    <a:pt x="15184" y="6581"/>
                    <a:pt x="15030" y="4514"/>
                    <a:pt x="14413" y="2724"/>
                  </a:cubicBezTo>
                  <a:cubicBezTo>
                    <a:pt x="14274" y="2321"/>
                    <a:pt x="13960" y="2150"/>
                    <a:pt x="13640" y="2150"/>
                  </a:cubicBezTo>
                  <a:cubicBezTo>
                    <a:pt x="13101" y="2150"/>
                    <a:pt x="12545" y="2633"/>
                    <a:pt x="12777" y="3310"/>
                  </a:cubicBezTo>
                  <a:cubicBezTo>
                    <a:pt x="13209" y="4545"/>
                    <a:pt x="13394" y="6088"/>
                    <a:pt x="12623" y="7230"/>
                  </a:cubicBezTo>
                  <a:cubicBezTo>
                    <a:pt x="11974" y="8094"/>
                    <a:pt x="10987" y="8618"/>
                    <a:pt x="9907" y="8649"/>
                  </a:cubicBezTo>
                  <a:lnTo>
                    <a:pt x="8703" y="8649"/>
                  </a:lnTo>
                  <a:lnTo>
                    <a:pt x="8703" y="7939"/>
                  </a:lnTo>
                  <a:cubicBezTo>
                    <a:pt x="8857" y="7878"/>
                    <a:pt x="9012" y="7816"/>
                    <a:pt x="9135" y="7723"/>
                  </a:cubicBezTo>
                  <a:cubicBezTo>
                    <a:pt x="9341" y="7595"/>
                    <a:pt x="9204" y="7316"/>
                    <a:pt x="9027" y="7316"/>
                  </a:cubicBezTo>
                  <a:cubicBezTo>
                    <a:pt x="8992" y="7316"/>
                    <a:pt x="8955" y="7327"/>
                    <a:pt x="8919" y="7353"/>
                  </a:cubicBezTo>
                  <a:cubicBezTo>
                    <a:pt x="8580" y="7569"/>
                    <a:pt x="8240" y="7662"/>
                    <a:pt x="7870" y="7662"/>
                  </a:cubicBezTo>
                  <a:lnTo>
                    <a:pt x="7469" y="7662"/>
                  </a:lnTo>
                  <a:cubicBezTo>
                    <a:pt x="6419" y="7662"/>
                    <a:pt x="5555" y="6797"/>
                    <a:pt x="5555" y="5748"/>
                  </a:cubicBezTo>
                  <a:lnTo>
                    <a:pt x="5555" y="4977"/>
                  </a:lnTo>
                  <a:lnTo>
                    <a:pt x="5926" y="4977"/>
                  </a:lnTo>
                  <a:cubicBezTo>
                    <a:pt x="6419" y="4977"/>
                    <a:pt x="6913" y="4946"/>
                    <a:pt x="7407" y="4884"/>
                  </a:cubicBezTo>
                  <a:cubicBezTo>
                    <a:pt x="7993" y="4791"/>
                    <a:pt x="8549" y="4637"/>
                    <a:pt x="9043" y="4390"/>
                  </a:cubicBezTo>
                  <a:cubicBezTo>
                    <a:pt x="9351" y="4236"/>
                    <a:pt x="9598" y="4051"/>
                    <a:pt x="9814" y="3835"/>
                  </a:cubicBezTo>
                  <a:lnTo>
                    <a:pt x="9814" y="5748"/>
                  </a:lnTo>
                  <a:cubicBezTo>
                    <a:pt x="9814" y="6088"/>
                    <a:pt x="9722" y="6427"/>
                    <a:pt x="9567" y="6736"/>
                  </a:cubicBezTo>
                  <a:cubicBezTo>
                    <a:pt x="9461" y="6906"/>
                    <a:pt x="9603" y="7061"/>
                    <a:pt x="9752" y="7061"/>
                  </a:cubicBezTo>
                  <a:cubicBezTo>
                    <a:pt x="9820" y="7061"/>
                    <a:pt x="9889" y="7029"/>
                    <a:pt x="9938" y="6952"/>
                  </a:cubicBezTo>
                  <a:cubicBezTo>
                    <a:pt x="10154" y="6581"/>
                    <a:pt x="10277" y="6149"/>
                    <a:pt x="10277" y="5748"/>
                  </a:cubicBezTo>
                  <a:lnTo>
                    <a:pt x="10277" y="224"/>
                  </a:lnTo>
                  <a:cubicBezTo>
                    <a:pt x="10277" y="97"/>
                    <a:pt x="10161" y="13"/>
                    <a:pt x="10048" y="13"/>
                  </a:cubicBezTo>
                  <a:cubicBezTo>
                    <a:pt x="9996" y="13"/>
                    <a:pt x="9945" y="31"/>
                    <a:pt x="9907" y="70"/>
                  </a:cubicBezTo>
                  <a:lnTo>
                    <a:pt x="9320" y="656"/>
                  </a:lnTo>
                  <a:lnTo>
                    <a:pt x="8857" y="1119"/>
                  </a:lnTo>
                  <a:lnTo>
                    <a:pt x="7839" y="70"/>
                  </a:lnTo>
                  <a:cubicBezTo>
                    <a:pt x="7793" y="23"/>
                    <a:pt x="7739" y="0"/>
                    <a:pt x="76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34" name="Google Shape;12734;p23"/>
          <p:cNvGrpSpPr/>
          <p:nvPr/>
        </p:nvGrpSpPr>
        <p:grpSpPr>
          <a:xfrm>
            <a:off x="6268069" y="2882555"/>
            <a:ext cx="362650" cy="362500"/>
            <a:chOff x="6250075" y="2464125"/>
            <a:chExt cx="362650" cy="362500"/>
          </a:xfrm>
        </p:grpSpPr>
        <p:sp>
          <p:nvSpPr>
            <p:cNvPr id="12735" name="Google Shape;12735;p23"/>
            <p:cNvSpPr/>
            <p:nvPr/>
          </p:nvSpPr>
          <p:spPr>
            <a:xfrm>
              <a:off x="6250075" y="2464125"/>
              <a:ext cx="362650" cy="362500"/>
            </a:xfrm>
            <a:custGeom>
              <a:avLst/>
              <a:gdLst/>
              <a:ahLst/>
              <a:cxnLst/>
              <a:rect l="l" t="t" r="r" b="b"/>
              <a:pathLst>
                <a:path w="14506" h="14500" extrusionOk="0">
                  <a:moveTo>
                    <a:pt x="8553" y="0"/>
                  </a:moveTo>
                  <a:cubicBezTo>
                    <a:pt x="8396" y="0"/>
                    <a:pt x="8236" y="38"/>
                    <a:pt x="8086" y="118"/>
                  </a:cubicBezTo>
                  <a:cubicBezTo>
                    <a:pt x="7839" y="303"/>
                    <a:pt x="7654" y="581"/>
                    <a:pt x="7654" y="890"/>
                  </a:cubicBezTo>
                  <a:cubicBezTo>
                    <a:pt x="7654" y="1970"/>
                    <a:pt x="7253" y="2988"/>
                    <a:pt x="6574" y="3791"/>
                  </a:cubicBezTo>
                  <a:lnTo>
                    <a:pt x="4013" y="6630"/>
                  </a:lnTo>
                  <a:lnTo>
                    <a:pt x="4013" y="6507"/>
                  </a:lnTo>
                  <a:cubicBezTo>
                    <a:pt x="4013" y="6075"/>
                    <a:pt x="3673" y="5704"/>
                    <a:pt x="3210" y="5704"/>
                  </a:cubicBezTo>
                  <a:lnTo>
                    <a:pt x="803" y="5704"/>
                  </a:lnTo>
                  <a:cubicBezTo>
                    <a:pt x="371" y="5704"/>
                    <a:pt x="1" y="6075"/>
                    <a:pt x="1" y="6507"/>
                  </a:cubicBezTo>
                  <a:lnTo>
                    <a:pt x="1" y="11414"/>
                  </a:lnTo>
                  <a:cubicBezTo>
                    <a:pt x="16" y="11537"/>
                    <a:pt x="116" y="11599"/>
                    <a:pt x="217" y="11599"/>
                  </a:cubicBezTo>
                  <a:cubicBezTo>
                    <a:pt x="317" y="11599"/>
                    <a:pt x="417" y="11537"/>
                    <a:pt x="433" y="11414"/>
                  </a:cubicBezTo>
                  <a:lnTo>
                    <a:pt x="433" y="6538"/>
                  </a:lnTo>
                  <a:cubicBezTo>
                    <a:pt x="433" y="6321"/>
                    <a:pt x="587" y="6136"/>
                    <a:pt x="803" y="6136"/>
                  </a:cubicBezTo>
                  <a:lnTo>
                    <a:pt x="3210" y="6136"/>
                  </a:lnTo>
                  <a:cubicBezTo>
                    <a:pt x="3426" y="6136"/>
                    <a:pt x="3611" y="6321"/>
                    <a:pt x="3611" y="6538"/>
                  </a:cubicBezTo>
                  <a:lnTo>
                    <a:pt x="3611" y="13389"/>
                  </a:lnTo>
                  <a:cubicBezTo>
                    <a:pt x="3611" y="13605"/>
                    <a:pt x="3426" y="13759"/>
                    <a:pt x="3210" y="13759"/>
                  </a:cubicBezTo>
                  <a:lnTo>
                    <a:pt x="803" y="13759"/>
                  </a:lnTo>
                  <a:cubicBezTo>
                    <a:pt x="587" y="13759"/>
                    <a:pt x="433" y="13605"/>
                    <a:pt x="433" y="13389"/>
                  </a:cubicBezTo>
                  <a:lnTo>
                    <a:pt x="433" y="12556"/>
                  </a:lnTo>
                  <a:cubicBezTo>
                    <a:pt x="417" y="12432"/>
                    <a:pt x="317" y="12370"/>
                    <a:pt x="217" y="12370"/>
                  </a:cubicBezTo>
                  <a:cubicBezTo>
                    <a:pt x="116" y="12370"/>
                    <a:pt x="16" y="12432"/>
                    <a:pt x="1" y="12556"/>
                  </a:cubicBezTo>
                  <a:lnTo>
                    <a:pt x="1" y="13389"/>
                  </a:lnTo>
                  <a:cubicBezTo>
                    <a:pt x="1" y="13821"/>
                    <a:pt x="371" y="14191"/>
                    <a:pt x="803" y="14191"/>
                  </a:cubicBezTo>
                  <a:lnTo>
                    <a:pt x="3210" y="14191"/>
                  </a:lnTo>
                  <a:cubicBezTo>
                    <a:pt x="3642" y="14191"/>
                    <a:pt x="4013" y="13852"/>
                    <a:pt x="4013" y="13420"/>
                  </a:cubicBezTo>
                  <a:lnTo>
                    <a:pt x="4198" y="13574"/>
                  </a:lnTo>
                  <a:cubicBezTo>
                    <a:pt x="4969" y="14160"/>
                    <a:pt x="5895" y="14500"/>
                    <a:pt x="6852" y="14500"/>
                  </a:cubicBezTo>
                  <a:lnTo>
                    <a:pt x="13209" y="14500"/>
                  </a:lnTo>
                  <a:cubicBezTo>
                    <a:pt x="13919" y="14500"/>
                    <a:pt x="14506" y="13883"/>
                    <a:pt x="14475" y="13173"/>
                  </a:cubicBezTo>
                  <a:lnTo>
                    <a:pt x="14475" y="6846"/>
                  </a:lnTo>
                  <a:cubicBezTo>
                    <a:pt x="14475" y="6167"/>
                    <a:pt x="13919" y="5581"/>
                    <a:pt x="13209" y="5581"/>
                  </a:cubicBezTo>
                  <a:lnTo>
                    <a:pt x="12716" y="5581"/>
                  </a:lnTo>
                  <a:cubicBezTo>
                    <a:pt x="12407" y="5581"/>
                    <a:pt x="12407" y="6013"/>
                    <a:pt x="12716" y="6013"/>
                  </a:cubicBezTo>
                  <a:lnTo>
                    <a:pt x="13209" y="6013"/>
                  </a:lnTo>
                  <a:cubicBezTo>
                    <a:pt x="13672" y="6013"/>
                    <a:pt x="14043" y="6383"/>
                    <a:pt x="14074" y="6846"/>
                  </a:cubicBezTo>
                  <a:lnTo>
                    <a:pt x="14074" y="7679"/>
                  </a:lnTo>
                  <a:lnTo>
                    <a:pt x="11234" y="7679"/>
                  </a:lnTo>
                  <a:cubicBezTo>
                    <a:pt x="10957" y="7679"/>
                    <a:pt x="10957" y="8111"/>
                    <a:pt x="11234" y="8111"/>
                  </a:cubicBezTo>
                  <a:lnTo>
                    <a:pt x="14074" y="8111"/>
                  </a:lnTo>
                  <a:lnTo>
                    <a:pt x="14074" y="9809"/>
                  </a:lnTo>
                  <a:lnTo>
                    <a:pt x="11234" y="9809"/>
                  </a:lnTo>
                  <a:cubicBezTo>
                    <a:pt x="10957" y="9809"/>
                    <a:pt x="10957" y="10241"/>
                    <a:pt x="11234" y="10241"/>
                  </a:cubicBezTo>
                  <a:lnTo>
                    <a:pt x="14074" y="10241"/>
                  </a:lnTo>
                  <a:lnTo>
                    <a:pt x="14074" y="11938"/>
                  </a:lnTo>
                  <a:lnTo>
                    <a:pt x="11234" y="11938"/>
                  </a:lnTo>
                  <a:cubicBezTo>
                    <a:pt x="10957" y="11938"/>
                    <a:pt x="10957" y="12370"/>
                    <a:pt x="11234" y="12370"/>
                  </a:cubicBezTo>
                  <a:lnTo>
                    <a:pt x="14074" y="12370"/>
                  </a:lnTo>
                  <a:lnTo>
                    <a:pt x="14074" y="13173"/>
                  </a:lnTo>
                  <a:cubicBezTo>
                    <a:pt x="14074" y="13636"/>
                    <a:pt x="13703" y="14037"/>
                    <a:pt x="13209" y="14068"/>
                  </a:cubicBezTo>
                  <a:lnTo>
                    <a:pt x="6852" y="14068"/>
                  </a:lnTo>
                  <a:cubicBezTo>
                    <a:pt x="5988" y="14068"/>
                    <a:pt x="5154" y="13759"/>
                    <a:pt x="4476" y="13235"/>
                  </a:cubicBezTo>
                  <a:lnTo>
                    <a:pt x="4043" y="12864"/>
                  </a:lnTo>
                  <a:lnTo>
                    <a:pt x="4043" y="7247"/>
                  </a:lnTo>
                  <a:cubicBezTo>
                    <a:pt x="4074" y="7216"/>
                    <a:pt x="4105" y="7216"/>
                    <a:pt x="4136" y="7186"/>
                  </a:cubicBezTo>
                  <a:lnTo>
                    <a:pt x="6883" y="4099"/>
                  </a:lnTo>
                  <a:cubicBezTo>
                    <a:pt x="7654" y="3204"/>
                    <a:pt x="8086" y="2093"/>
                    <a:pt x="8086" y="921"/>
                  </a:cubicBezTo>
                  <a:cubicBezTo>
                    <a:pt x="8086" y="735"/>
                    <a:pt x="8179" y="581"/>
                    <a:pt x="8333" y="489"/>
                  </a:cubicBezTo>
                  <a:cubicBezTo>
                    <a:pt x="8416" y="447"/>
                    <a:pt x="8505" y="427"/>
                    <a:pt x="8592" y="427"/>
                  </a:cubicBezTo>
                  <a:cubicBezTo>
                    <a:pt x="8765" y="427"/>
                    <a:pt x="8930" y="509"/>
                    <a:pt x="9012" y="674"/>
                  </a:cubicBezTo>
                  <a:cubicBezTo>
                    <a:pt x="9352" y="1229"/>
                    <a:pt x="9537" y="1877"/>
                    <a:pt x="9599" y="2525"/>
                  </a:cubicBezTo>
                  <a:cubicBezTo>
                    <a:pt x="9629" y="3204"/>
                    <a:pt x="9506" y="3853"/>
                    <a:pt x="9259" y="4470"/>
                  </a:cubicBezTo>
                  <a:lnTo>
                    <a:pt x="8734" y="5704"/>
                  </a:lnTo>
                  <a:cubicBezTo>
                    <a:pt x="8673" y="5859"/>
                    <a:pt x="8765" y="6013"/>
                    <a:pt x="8920" y="6013"/>
                  </a:cubicBezTo>
                  <a:lnTo>
                    <a:pt x="11574" y="6013"/>
                  </a:lnTo>
                  <a:cubicBezTo>
                    <a:pt x="11851" y="6013"/>
                    <a:pt x="11851" y="5581"/>
                    <a:pt x="11574" y="5581"/>
                  </a:cubicBezTo>
                  <a:lnTo>
                    <a:pt x="9259" y="5581"/>
                  </a:lnTo>
                  <a:lnTo>
                    <a:pt x="9629" y="4624"/>
                  </a:lnTo>
                  <a:cubicBezTo>
                    <a:pt x="10185" y="3266"/>
                    <a:pt x="10092" y="1723"/>
                    <a:pt x="9383" y="458"/>
                  </a:cubicBezTo>
                  <a:cubicBezTo>
                    <a:pt x="9195" y="166"/>
                    <a:pt x="8880" y="0"/>
                    <a:pt x="85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6" name="Google Shape;12736;p23"/>
            <p:cNvSpPr/>
            <p:nvPr/>
          </p:nvSpPr>
          <p:spPr>
            <a:xfrm>
              <a:off x="6275525" y="2637900"/>
              <a:ext cx="44775" cy="39050"/>
            </a:xfrm>
            <a:custGeom>
              <a:avLst/>
              <a:gdLst/>
              <a:ahLst/>
              <a:cxnLst/>
              <a:rect l="l" t="t" r="r" b="b"/>
              <a:pathLst>
                <a:path w="1791" h="1562" extrusionOk="0">
                  <a:moveTo>
                    <a:pt x="1025" y="368"/>
                  </a:moveTo>
                  <a:cubicBezTo>
                    <a:pt x="1121" y="368"/>
                    <a:pt x="1219" y="403"/>
                    <a:pt x="1297" y="482"/>
                  </a:cubicBezTo>
                  <a:cubicBezTo>
                    <a:pt x="1544" y="728"/>
                    <a:pt x="1359" y="1160"/>
                    <a:pt x="1019" y="1160"/>
                  </a:cubicBezTo>
                  <a:cubicBezTo>
                    <a:pt x="803" y="1160"/>
                    <a:pt x="618" y="975"/>
                    <a:pt x="618" y="759"/>
                  </a:cubicBezTo>
                  <a:cubicBezTo>
                    <a:pt x="618" y="528"/>
                    <a:pt x="819" y="368"/>
                    <a:pt x="1025" y="368"/>
                  </a:cubicBezTo>
                  <a:close/>
                  <a:moveTo>
                    <a:pt x="998" y="0"/>
                  </a:moveTo>
                  <a:cubicBezTo>
                    <a:pt x="808" y="0"/>
                    <a:pt x="616" y="73"/>
                    <a:pt x="464" y="235"/>
                  </a:cubicBezTo>
                  <a:cubicBezTo>
                    <a:pt x="1" y="728"/>
                    <a:pt x="340" y="1562"/>
                    <a:pt x="1019" y="1562"/>
                  </a:cubicBezTo>
                  <a:cubicBezTo>
                    <a:pt x="1451" y="1531"/>
                    <a:pt x="1791" y="1191"/>
                    <a:pt x="1791" y="759"/>
                  </a:cubicBezTo>
                  <a:cubicBezTo>
                    <a:pt x="1770" y="303"/>
                    <a:pt x="1387" y="0"/>
                    <a:pt x="9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7" name="Google Shape;12737;p23"/>
            <p:cNvSpPr/>
            <p:nvPr/>
          </p:nvSpPr>
          <p:spPr>
            <a:xfrm>
              <a:off x="6536325" y="254287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21" y="0"/>
                  </a:moveTo>
                  <a:cubicBezTo>
                    <a:pt x="517" y="0"/>
                    <a:pt x="417" y="70"/>
                    <a:pt x="432" y="209"/>
                  </a:cubicBezTo>
                  <a:lnTo>
                    <a:pt x="432" y="363"/>
                  </a:lnTo>
                  <a:lnTo>
                    <a:pt x="247" y="363"/>
                  </a:lnTo>
                  <a:cubicBezTo>
                    <a:pt x="0" y="394"/>
                    <a:pt x="0" y="764"/>
                    <a:pt x="247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088"/>
                    <a:pt x="533" y="1158"/>
                    <a:pt x="633" y="1158"/>
                  </a:cubicBezTo>
                  <a:cubicBezTo>
                    <a:pt x="733" y="1158"/>
                    <a:pt x="834" y="1088"/>
                    <a:pt x="834" y="949"/>
                  </a:cubicBezTo>
                  <a:lnTo>
                    <a:pt x="834" y="795"/>
                  </a:lnTo>
                  <a:lnTo>
                    <a:pt x="988" y="795"/>
                  </a:lnTo>
                  <a:cubicBezTo>
                    <a:pt x="1296" y="795"/>
                    <a:pt x="1296" y="363"/>
                    <a:pt x="988" y="363"/>
                  </a:cubicBezTo>
                  <a:lnTo>
                    <a:pt x="834" y="363"/>
                  </a:lnTo>
                  <a:lnTo>
                    <a:pt x="834" y="209"/>
                  </a:lnTo>
                  <a:cubicBezTo>
                    <a:pt x="834" y="70"/>
                    <a:pt x="726" y="0"/>
                    <a:pt x="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8" name="Google Shape;12738;p23"/>
            <p:cNvSpPr/>
            <p:nvPr/>
          </p:nvSpPr>
          <p:spPr>
            <a:xfrm>
              <a:off x="6512400" y="246417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49" y="1"/>
                  </a:moveTo>
                  <a:cubicBezTo>
                    <a:pt x="541" y="1"/>
                    <a:pt x="433" y="70"/>
                    <a:pt x="433" y="209"/>
                  </a:cubicBezTo>
                  <a:lnTo>
                    <a:pt x="433" y="394"/>
                  </a:lnTo>
                  <a:lnTo>
                    <a:pt x="278" y="394"/>
                  </a:lnTo>
                  <a:cubicBezTo>
                    <a:pt x="1" y="394"/>
                    <a:pt x="1" y="795"/>
                    <a:pt x="278" y="795"/>
                  </a:cubicBezTo>
                  <a:lnTo>
                    <a:pt x="433" y="795"/>
                  </a:lnTo>
                  <a:lnTo>
                    <a:pt x="433" y="950"/>
                  </a:lnTo>
                  <a:cubicBezTo>
                    <a:pt x="433" y="1088"/>
                    <a:pt x="541" y="1158"/>
                    <a:pt x="649" y="1158"/>
                  </a:cubicBezTo>
                  <a:cubicBezTo>
                    <a:pt x="757" y="1158"/>
                    <a:pt x="865" y="1088"/>
                    <a:pt x="865" y="950"/>
                  </a:cubicBezTo>
                  <a:lnTo>
                    <a:pt x="865" y="795"/>
                  </a:lnTo>
                  <a:lnTo>
                    <a:pt x="1019" y="795"/>
                  </a:lnTo>
                  <a:cubicBezTo>
                    <a:pt x="1287" y="795"/>
                    <a:pt x="1296" y="392"/>
                    <a:pt x="1047" y="392"/>
                  </a:cubicBezTo>
                  <a:cubicBezTo>
                    <a:pt x="1038" y="392"/>
                    <a:pt x="1029" y="393"/>
                    <a:pt x="1019" y="394"/>
                  </a:cubicBezTo>
                  <a:lnTo>
                    <a:pt x="865" y="394"/>
                  </a:lnTo>
                  <a:lnTo>
                    <a:pt x="865" y="209"/>
                  </a:lnTo>
                  <a:cubicBezTo>
                    <a:pt x="865" y="70"/>
                    <a:pt x="757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9" name="Google Shape;12739;p23"/>
            <p:cNvSpPr/>
            <p:nvPr/>
          </p:nvSpPr>
          <p:spPr>
            <a:xfrm>
              <a:off x="6368900" y="2505850"/>
              <a:ext cx="32425" cy="29150"/>
            </a:xfrm>
            <a:custGeom>
              <a:avLst/>
              <a:gdLst/>
              <a:ahLst/>
              <a:cxnLst/>
              <a:rect l="l" t="t" r="r" b="b"/>
              <a:pathLst>
                <a:path w="1297" h="1166" extrusionOk="0">
                  <a:moveTo>
                    <a:pt x="648" y="0"/>
                  </a:moveTo>
                  <a:cubicBezTo>
                    <a:pt x="540" y="0"/>
                    <a:pt x="432" y="70"/>
                    <a:pt x="432" y="208"/>
                  </a:cubicBezTo>
                  <a:lnTo>
                    <a:pt x="432" y="363"/>
                  </a:lnTo>
                  <a:lnTo>
                    <a:pt x="278" y="363"/>
                  </a:lnTo>
                  <a:cubicBezTo>
                    <a:pt x="0" y="363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073"/>
                    <a:pt x="525" y="1165"/>
                    <a:pt x="648" y="1165"/>
                  </a:cubicBezTo>
                  <a:cubicBezTo>
                    <a:pt x="772" y="1165"/>
                    <a:pt x="864" y="1073"/>
                    <a:pt x="864" y="949"/>
                  </a:cubicBezTo>
                  <a:lnTo>
                    <a:pt x="864" y="795"/>
                  </a:lnTo>
                  <a:lnTo>
                    <a:pt x="1019" y="795"/>
                  </a:lnTo>
                  <a:cubicBezTo>
                    <a:pt x="1296" y="795"/>
                    <a:pt x="1296" y="363"/>
                    <a:pt x="1019" y="363"/>
                  </a:cubicBezTo>
                  <a:lnTo>
                    <a:pt x="864" y="363"/>
                  </a:lnTo>
                  <a:lnTo>
                    <a:pt x="864" y="208"/>
                  </a:lnTo>
                  <a:cubicBezTo>
                    <a:pt x="864" y="70"/>
                    <a:pt x="756" y="0"/>
                    <a:pt x="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40" name="Google Shape;12740;p23"/>
          <p:cNvGrpSpPr/>
          <p:nvPr/>
        </p:nvGrpSpPr>
        <p:grpSpPr>
          <a:xfrm>
            <a:off x="5484381" y="2327374"/>
            <a:ext cx="361900" cy="361125"/>
            <a:chOff x="1740375" y="3563425"/>
            <a:chExt cx="361900" cy="361125"/>
          </a:xfrm>
        </p:grpSpPr>
        <p:sp>
          <p:nvSpPr>
            <p:cNvPr id="12741" name="Google Shape;12741;p23"/>
            <p:cNvSpPr/>
            <p:nvPr/>
          </p:nvSpPr>
          <p:spPr>
            <a:xfrm>
              <a:off x="1758900" y="3629800"/>
              <a:ext cx="133500" cy="115050"/>
            </a:xfrm>
            <a:custGeom>
              <a:avLst/>
              <a:gdLst/>
              <a:ahLst/>
              <a:cxnLst/>
              <a:rect l="l" t="t" r="r" b="b"/>
              <a:pathLst>
                <a:path w="5340" h="4602" extrusionOk="0">
                  <a:moveTo>
                    <a:pt x="3056" y="432"/>
                  </a:moveTo>
                  <a:cubicBezTo>
                    <a:pt x="3611" y="432"/>
                    <a:pt x="4167" y="679"/>
                    <a:pt x="4506" y="1142"/>
                  </a:cubicBezTo>
                  <a:lnTo>
                    <a:pt x="3118" y="2006"/>
                  </a:lnTo>
                  <a:lnTo>
                    <a:pt x="2346" y="586"/>
                  </a:lnTo>
                  <a:cubicBezTo>
                    <a:pt x="2562" y="494"/>
                    <a:pt x="2809" y="432"/>
                    <a:pt x="3056" y="432"/>
                  </a:cubicBezTo>
                  <a:close/>
                  <a:moveTo>
                    <a:pt x="1976" y="772"/>
                  </a:moveTo>
                  <a:lnTo>
                    <a:pt x="2840" y="2376"/>
                  </a:lnTo>
                  <a:lnTo>
                    <a:pt x="2840" y="4166"/>
                  </a:lnTo>
                  <a:cubicBezTo>
                    <a:pt x="1143" y="3950"/>
                    <a:pt x="587" y="1759"/>
                    <a:pt x="1976" y="772"/>
                  </a:cubicBezTo>
                  <a:close/>
                  <a:moveTo>
                    <a:pt x="4722" y="1481"/>
                  </a:moveTo>
                  <a:cubicBezTo>
                    <a:pt x="4846" y="1759"/>
                    <a:pt x="4908" y="2037"/>
                    <a:pt x="4908" y="2315"/>
                  </a:cubicBezTo>
                  <a:cubicBezTo>
                    <a:pt x="4908" y="3240"/>
                    <a:pt x="4198" y="4043"/>
                    <a:pt x="3272" y="4166"/>
                  </a:cubicBezTo>
                  <a:lnTo>
                    <a:pt x="3272" y="2407"/>
                  </a:lnTo>
                  <a:lnTo>
                    <a:pt x="4722" y="1481"/>
                  </a:lnTo>
                  <a:close/>
                  <a:moveTo>
                    <a:pt x="3056" y="0"/>
                  </a:moveTo>
                  <a:cubicBezTo>
                    <a:pt x="1019" y="0"/>
                    <a:pt x="1" y="2469"/>
                    <a:pt x="1451" y="3919"/>
                  </a:cubicBezTo>
                  <a:cubicBezTo>
                    <a:pt x="1912" y="4390"/>
                    <a:pt x="2484" y="4601"/>
                    <a:pt x="3046" y="4601"/>
                  </a:cubicBezTo>
                  <a:cubicBezTo>
                    <a:pt x="4214" y="4601"/>
                    <a:pt x="5340" y="3690"/>
                    <a:pt x="5340" y="2315"/>
                  </a:cubicBezTo>
                  <a:cubicBezTo>
                    <a:pt x="5340" y="1852"/>
                    <a:pt x="5216" y="1389"/>
                    <a:pt x="4969" y="1018"/>
                  </a:cubicBezTo>
                  <a:cubicBezTo>
                    <a:pt x="4537" y="370"/>
                    <a:pt x="3827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2" name="Google Shape;12742;p23"/>
            <p:cNvSpPr/>
            <p:nvPr/>
          </p:nvSpPr>
          <p:spPr>
            <a:xfrm>
              <a:off x="1740375" y="3563425"/>
              <a:ext cx="361900" cy="361125"/>
            </a:xfrm>
            <a:custGeom>
              <a:avLst/>
              <a:gdLst/>
              <a:ahLst/>
              <a:cxnLst/>
              <a:rect l="l" t="t" r="r" b="b"/>
              <a:pathLst>
                <a:path w="14476" h="14445" extrusionOk="0">
                  <a:moveTo>
                    <a:pt x="8365" y="433"/>
                  </a:moveTo>
                  <a:lnTo>
                    <a:pt x="8365" y="1112"/>
                  </a:lnTo>
                  <a:lnTo>
                    <a:pt x="6173" y="1112"/>
                  </a:lnTo>
                  <a:lnTo>
                    <a:pt x="6173" y="433"/>
                  </a:lnTo>
                  <a:close/>
                  <a:moveTo>
                    <a:pt x="7192" y="13333"/>
                  </a:moveTo>
                  <a:cubicBezTo>
                    <a:pt x="7408" y="13333"/>
                    <a:pt x="7562" y="13487"/>
                    <a:pt x="7562" y="13704"/>
                  </a:cubicBezTo>
                  <a:cubicBezTo>
                    <a:pt x="7562" y="13913"/>
                    <a:pt x="7392" y="14051"/>
                    <a:pt x="7205" y="14051"/>
                  </a:cubicBezTo>
                  <a:cubicBezTo>
                    <a:pt x="7117" y="14051"/>
                    <a:pt x="7024" y="14020"/>
                    <a:pt x="6945" y="13950"/>
                  </a:cubicBezTo>
                  <a:cubicBezTo>
                    <a:pt x="6729" y="13734"/>
                    <a:pt x="6883" y="13333"/>
                    <a:pt x="7192" y="13333"/>
                  </a:cubicBezTo>
                  <a:close/>
                  <a:moveTo>
                    <a:pt x="5957" y="1"/>
                  </a:moveTo>
                  <a:cubicBezTo>
                    <a:pt x="5834" y="1"/>
                    <a:pt x="5741" y="93"/>
                    <a:pt x="5741" y="217"/>
                  </a:cubicBezTo>
                  <a:lnTo>
                    <a:pt x="5741" y="1112"/>
                  </a:lnTo>
                  <a:lnTo>
                    <a:pt x="3272" y="1112"/>
                  </a:lnTo>
                  <a:cubicBezTo>
                    <a:pt x="2995" y="1112"/>
                    <a:pt x="2995" y="1544"/>
                    <a:pt x="3272" y="1544"/>
                  </a:cubicBezTo>
                  <a:lnTo>
                    <a:pt x="13272" y="1544"/>
                  </a:lnTo>
                  <a:cubicBezTo>
                    <a:pt x="13704" y="1544"/>
                    <a:pt x="14074" y="1914"/>
                    <a:pt x="14074" y="2346"/>
                  </a:cubicBezTo>
                  <a:lnTo>
                    <a:pt x="14074" y="9753"/>
                  </a:lnTo>
                  <a:cubicBezTo>
                    <a:pt x="14074" y="10185"/>
                    <a:pt x="13704" y="10525"/>
                    <a:pt x="13272" y="10525"/>
                  </a:cubicBezTo>
                  <a:lnTo>
                    <a:pt x="1235" y="10525"/>
                  </a:lnTo>
                  <a:cubicBezTo>
                    <a:pt x="803" y="10525"/>
                    <a:pt x="433" y="10185"/>
                    <a:pt x="433" y="9753"/>
                  </a:cubicBezTo>
                  <a:lnTo>
                    <a:pt x="433" y="2346"/>
                  </a:lnTo>
                  <a:cubicBezTo>
                    <a:pt x="433" y="1914"/>
                    <a:pt x="803" y="1544"/>
                    <a:pt x="1235" y="1544"/>
                  </a:cubicBezTo>
                  <a:lnTo>
                    <a:pt x="2100" y="1544"/>
                  </a:lnTo>
                  <a:cubicBezTo>
                    <a:pt x="2377" y="1544"/>
                    <a:pt x="2377" y="1112"/>
                    <a:pt x="2100" y="1112"/>
                  </a:cubicBezTo>
                  <a:lnTo>
                    <a:pt x="1235" y="1112"/>
                  </a:lnTo>
                  <a:cubicBezTo>
                    <a:pt x="556" y="1112"/>
                    <a:pt x="1" y="1667"/>
                    <a:pt x="1" y="2346"/>
                  </a:cubicBezTo>
                  <a:lnTo>
                    <a:pt x="1" y="9722"/>
                  </a:lnTo>
                  <a:cubicBezTo>
                    <a:pt x="1" y="10383"/>
                    <a:pt x="527" y="10927"/>
                    <a:pt x="1182" y="10927"/>
                  </a:cubicBezTo>
                  <a:cubicBezTo>
                    <a:pt x="1199" y="10927"/>
                    <a:pt x="1217" y="10927"/>
                    <a:pt x="1235" y="10926"/>
                  </a:cubicBezTo>
                  <a:lnTo>
                    <a:pt x="1266" y="10926"/>
                  </a:lnTo>
                  <a:lnTo>
                    <a:pt x="1266" y="11173"/>
                  </a:lnTo>
                  <a:cubicBezTo>
                    <a:pt x="1266" y="11574"/>
                    <a:pt x="1606" y="11944"/>
                    <a:pt x="2038" y="11944"/>
                  </a:cubicBezTo>
                  <a:lnTo>
                    <a:pt x="7007" y="11944"/>
                  </a:lnTo>
                  <a:lnTo>
                    <a:pt x="7007" y="12932"/>
                  </a:lnTo>
                  <a:cubicBezTo>
                    <a:pt x="6142" y="13179"/>
                    <a:pt x="6297" y="14444"/>
                    <a:pt x="7192" y="14444"/>
                  </a:cubicBezTo>
                  <a:cubicBezTo>
                    <a:pt x="8087" y="14444"/>
                    <a:pt x="8272" y="13179"/>
                    <a:pt x="7408" y="12932"/>
                  </a:cubicBezTo>
                  <a:lnTo>
                    <a:pt x="7408" y="11975"/>
                  </a:lnTo>
                  <a:lnTo>
                    <a:pt x="10494" y="11975"/>
                  </a:lnTo>
                  <a:cubicBezTo>
                    <a:pt x="10772" y="11975"/>
                    <a:pt x="10772" y="11543"/>
                    <a:pt x="10494" y="11543"/>
                  </a:cubicBezTo>
                  <a:lnTo>
                    <a:pt x="2069" y="11543"/>
                  </a:lnTo>
                  <a:cubicBezTo>
                    <a:pt x="1853" y="11543"/>
                    <a:pt x="1698" y="11358"/>
                    <a:pt x="1698" y="11173"/>
                  </a:cubicBezTo>
                  <a:lnTo>
                    <a:pt x="1698" y="10957"/>
                  </a:lnTo>
                  <a:lnTo>
                    <a:pt x="12809" y="10957"/>
                  </a:lnTo>
                  <a:lnTo>
                    <a:pt x="12809" y="11173"/>
                  </a:lnTo>
                  <a:cubicBezTo>
                    <a:pt x="12809" y="11358"/>
                    <a:pt x="12654" y="11543"/>
                    <a:pt x="12438" y="11543"/>
                  </a:cubicBezTo>
                  <a:lnTo>
                    <a:pt x="11605" y="11543"/>
                  </a:lnTo>
                  <a:cubicBezTo>
                    <a:pt x="11327" y="11543"/>
                    <a:pt x="11327" y="11975"/>
                    <a:pt x="11605" y="11975"/>
                  </a:cubicBezTo>
                  <a:lnTo>
                    <a:pt x="12438" y="11975"/>
                  </a:lnTo>
                  <a:cubicBezTo>
                    <a:pt x="12870" y="11975"/>
                    <a:pt x="13210" y="11605"/>
                    <a:pt x="13210" y="11204"/>
                  </a:cubicBezTo>
                  <a:lnTo>
                    <a:pt x="13210" y="10957"/>
                  </a:lnTo>
                  <a:lnTo>
                    <a:pt x="13241" y="10957"/>
                  </a:lnTo>
                  <a:cubicBezTo>
                    <a:pt x="13920" y="10957"/>
                    <a:pt x="14475" y="10432"/>
                    <a:pt x="14475" y="9753"/>
                  </a:cubicBezTo>
                  <a:lnTo>
                    <a:pt x="14475" y="2346"/>
                  </a:lnTo>
                  <a:cubicBezTo>
                    <a:pt x="14475" y="1667"/>
                    <a:pt x="13920" y="1112"/>
                    <a:pt x="13241" y="1112"/>
                  </a:cubicBezTo>
                  <a:lnTo>
                    <a:pt x="8766" y="1112"/>
                  </a:lnTo>
                  <a:lnTo>
                    <a:pt x="8766" y="217"/>
                  </a:lnTo>
                  <a:cubicBezTo>
                    <a:pt x="8766" y="93"/>
                    <a:pt x="8673" y="1"/>
                    <a:pt x="85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3" name="Google Shape;12743;p23"/>
            <p:cNvSpPr/>
            <p:nvPr/>
          </p:nvSpPr>
          <p:spPr>
            <a:xfrm>
              <a:off x="1775875" y="3759400"/>
              <a:ext cx="116525" cy="10050"/>
            </a:xfrm>
            <a:custGeom>
              <a:avLst/>
              <a:gdLst/>
              <a:ahLst/>
              <a:cxnLst/>
              <a:rect l="l" t="t" r="r" b="b"/>
              <a:pathLst>
                <a:path w="4661" h="402" extrusionOk="0">
                  <a:moveTo>
                    <a:pt x="309" y="1"/>
                  </a:moveTo>
                  <a:cubicBezTo>
                    <a:pt x="1" y="1"/>
                    <a:pt x="1" y="402"/>
                    <a:pt x="309" y="402"/>
                  </a:cubicBezTo>
                  <a:lnTo>
                    <a:pt x="4445" y="402"/>
                  </a:lnTo>
                  <a:cubicBezTo>
                    <a:pt x="4563" y="402"/>
                    <a:pt x="4653" y="317"/>
                    <a:pt x="4660" y="201"/>
                  </a:cubicBezTo>
                  <a:lnTo>
                    <a:pt x="4660" y="201"/>
                  </a:lnTo>
                  <a:cubicBezTo>
                    <a:pt x="4661" y="206"/>
                    <a:pt x="4661" y="212"/>
                    <a:pt x="4661" y="217"/>
                  </a:cubicBezTo>
                  <a:lnTo>
                    <a:pt x="4661" y="186"/>
                  </a:lnTo>
                  <a:cubicBezTo>
                    <a:pt x="4661" y="191"/>
                    <a:pt x="4661" y="196"/>
                    <a:pt x="4660" y="201"/>
                  </a:cubicBezTo>
                  <a:lnTo>
                    <a:pt x="4660" y="201"/>
                  </a:lnTo>
                  <a:cubicBezTo>
                    <a:pt x="4653" y="86"/>
                    <a:pt x="4563" y="1"/>
                    <a:pt x="44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4" name="Google Shape;12744;p23"/>
            <p:cNvSpPr/>
            <p:nvPr/>
          </p:nvSpPr>
          <p:spPr>
            <a:xfrm>
              <a:off x="1775875" y="3784100"/>
              <a:ext cx="85675" cy="10825"/>
            </a:xfrm>
            <a:custGeom>
              <a:avLst/>
              <a:gdLst/>
              <a:ahLst/>
              <a:cxnLst/>
              <a:rect l="l" t="t" r="r" b="b"/>
              <a:pathLst>
                <a:path w="3427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3118" y="432"/>
                  </a:lnTo>
                  <a:cubicBezTo>
                    <a:pt x="3426" y="432"/>
                    <a:pt x="3426" y="0"/>
                    <a:pt x="3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5" name="Google Shape;12745;p23"/>
            <p:cNvSpPr/>
            <p:nvPr/>
          </p:nvSpPr>
          <p:spPr>
            <a:xfrm>
              <a:off x="1927100" y="3695375"/>
              <a:ext cx="38600" cy="99550"/>
            </a:xfrm>
            <a:custGeom>
              <a:avLst/>
              <a:gdLst/>
              <a:ahLst/>
              <a:cxnLst/>
              <a:rect l="l" t="t" r="r" b="b"/>
              <a:pathLst>
                <a:path w="1544" h="3982" extrusionOk="0">
                  <a:moveTo>
                    <a:pt x="1112" y="432"/>
                  </a:moveTo>
                  <a:lnTo>
                    <a:pt x="1112" y="3549"/>
                  </a:lnTo>
                  <a:lnTo>
                    <a:pt x="433" y="3549"/>
                  </a:lnTo>
                  <a:lnTo>
                    <a:pt x="433" y="432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3765"/>
                  </a:lnTo>
                  <a:cubicBezTo>
                    <a:pt x="1" y="3889"/>
                    <a:pt x="93" y="3981"/>
                    <a:pt x="217" y="3981"/>
                  </a:cubicBezTo>
                  <a:lnTo>
                    <a:pt x="1328" y="3981"/>
                  </a:lnTo>
                  <a:cubicBezTo>
                    <a:pt x="1451" y="3981"/>
                    <a:pt x="1544" y="3889"/>
                    <a:pt x="1544" y="3765"/>
                  </a:cubicBezTo>
                  <a:lnTo>
                    <a:pt x="1544" y="216"/>
                  </a:lnTo>
                  <a:cubicBezTo>
                    <a:pt x="1544" y="93"/>
                    <a:pt x="1451" y="0"/>
                    <a:pt x="13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6" name="Google Shape;12746;p23"/>
            <p:cNvSpPr/>
            <p:nvPr/>
          </p:nvSpPr>
          <p:spPr>
            <a:xfrm>
              <a:off x="2035900" y="3673000"/>
              <a:ext cx="38600" cy="121925"/>
            </a:xfrm>
            <a:custGeom>
              <a:avLst/>
              <a:gdLst/>
              <a:ahLst/>
              <a:cxnLst/>
              <a:rect l="l" t="t" r="r" b="b"/>
              <a:pathLst>
                <a:path w="1544" h="4877" extrusionOk="0">
                  <a:moveTo>
                    <a:pt x="1111" y="432"/>
                  </a:moveTo>
                  <a:lnTo>
                    <a:pt x="1111" y="4444"/>
                  </a:lnTo>
                  <a:lnTo>
                    <a:pt x="432" y="4444"/>
                  </a:lnTo>
                  <a:lnTo>
                    <a:pt x="432" y="432"/>
                  </a:lnTo>
                  <a:close/>
                  <a:moveTo>
                    <a:pt x="216" y="0"/>
                  </a:moveTo>
                  <a:cubicBezTo>
                    <a:pt x="93" y="0"/>
                    <a:pt x="0" y="93"/>
                    <a:pt x="0" y="216"/>
                  </a:cubicBezTo>
                  <a:lnTo>
                    <a:pt x="0" y="4660"/>
                  </a:lnTo>
                  <a:cubicBezTo>
                    <a:pt x="0" y="4784"/>
                    <a:pt x="93" y="4876"/>
                    <a:pt x="216" y="4876"/>
                  </a:cubicBezTo>
                  <a:lnTo>
                    <a:pt x="1327" y="4876"/>
                  </a:lnTo>
                  <a:cubicBezTo>
                    <a:pt x="1451" y="4876"/>
                    <a:pt x="1543" y="4784"/>
                    <a:pt x="1543" y="4660"/>
                  </a:cubicBezTo>
                  <a:lnTo>
                    <a:pt x="1543" y="216"/>
                  </a:lnTo>
                  <a:cubicBezTo>
                    <a:pt x="1543" y="93"/>
                    <a:pt x="1451" y="0"/>
                    <a:pt x="13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7" name="Google Shape;12747;p23"/>
            <p:cNvSpPr/>
            <p:nvPr/>
          </p:nvSpPr>
          <p:spPr>
            <a:xfrm>
              <a:off x="1981875" y="3720050"/>
              <a:ext cx="37825" cy="74875"/>
            </a:xfrm>
            <a:custGeom>
              <a:avLst/>
              <a:gdLst/>
              <a:ahLst/>
              <a:cxnLst/>
              <a:rect l="l" t="t" r="r" b="b"/>
              <a:pathLst>
                <a:path w="1513" h="2995" extrusionOk="0">
                  <a:moveTo>
                    <a:pt x="1081" y="433"/>
                  </a:moveTo>
                  <a:lnTo>
                    <a:pt x="1081" y="2562"/>
                  </a:lnTo>
                  <a:lnTo>
                    <a:pt x="402" y="2562"/>
                  </a:lnTo>
                  <a:lnTo>
                    <a:pt x="402" y="433"/>
                  </a:lnTo>
                  <a:close/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2778"/>
                  </a:lnTo>
                  <a:cubicBezTo>
                    <a:pt x="1" y="2902"/>
                    <a:pt x="93" y="2994"/>
                    <a:pt x="217" y="2994"/>
                  </a:cubicBezTo>
                  <a:lnTo>
                    <a:pt x="1297" y="2994"/>
                  </a:lnTo>
                  <a:cubicBezTo>
                    <a:pt x="1420" y="2994"/>
                    <a:pt x="1513" y="2902"/>
                    <a:pt x="1513" y="2778"/>
                  </a:cubicBezTo>
                  <a:lnTo>
                    <a:pt x="1513" y="217"/>
                  </a:lnTo>
                  <a:cubicBezTo>
                    <a:pt x="1513" y="93"/>
                    <a:pt x="1420" y="1"/>
                    <a:pt x="1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8" name="Google Shape;12748;p23"/>
            <p:cNvSpPr/>
            <p:nvPr/>
          </p:nvSpPr>
          <p:spPr>
            <a:xfrm>
              <a:off x="1930075" y="3621700"/>
              <a:ext cx="145175" cy="85850"/>
            </a:xfrm>
            <a:custGeom>
              <a:avLst/>
              <a:gdLst/>
              <a:ahLst/>
              <a:cxnLst/>
              <a:rect l="l" t="t" r="r" b="b"/>
              <a:pathLst>
                <a:path w="5807" h="3434" extrusionOk="0">
                  <a:moveTo>
                    <a:pt x="5005" y="447"/>
                  </a:moveTo>
                  <a:cubicBezTo>
                    <a:pt x="5097" y="447"/>
                    <a:pt x="5159" y="509"/>
                    <a:pt x="5159" y="602"/>
                  </a:cubicBezTo>
                  <a:cubicBezTo>
                    <a:pt x="5159" y="694"/>
                    <a:pt x="5097" y="756"/>
                    <a:pt x="5005" y="756"/>
                  </a:cubicBezTo>
                  <a:cubicBezTo>
                    <a:pt x="4912" y="756"/>
                    <a:pt x="4850" y="694"/>
                    <a:pt x="4850" y="602"/>
                  </a:cubicBezTo>
                  <a:cubicBezTo>
                    <a:pt x="4850" y="509"/>
                    <a:pt x="4912" y="447"/>
                    <a:pt x="5005" y="447"/>
                  </a:cubicBezTo>
                  <a:close/>
                  <a:moveTo>
                    <a:pt x="632" y="1186"/>
                  </a:moveTo>
                  <a:cubicBezTo>
                    <a:pt x="639" y="1186"/>
                    <a:pt x="646" y="1187"/>
                    <a:pt x="653" y="1188"/>
                  </a:cubicBezTo>
                  <a:cubicBezTo>
                    <a:pt x="838" y="1219"/>
                    <a:pt x="838" y="1466"/>
                    <a:pt x="653" y="1497"/>
                  </a:cubicBezTo>
                  <a:cubicBezTo>
                    <a:pt x="646" y="1498"/>
                    <a:pt x="639" y="1499"/>
                    <a:pt x="632" y="1499"/>
                  </a:cubicBezTo>
                  <a:cubicBezTo>
                    <a:pt x="475" y="1499"/>
                    <a:pt x="475" y="1186"/>
                    <a:pt x="632" y="1186"/>
                  </a:cubicBezTo>
                  <a:close/>
                  <a:moveTo>
                    <a:pt x="2813" y="2700"/>
                  </a:moveTo>
                  <a:cubicBezTo>
                    <a:pt x="3026" y="2700"/>
                    <a:pt x="2823" y="2935"/>
                    <a:pt x="2716" y="2935"/>
                  </a:cubicBezTo>
                  <a:cubicBezTo>
                    <a:pt x="2683" y="2935"/>
                    <a:pt x="2659" y="2913"/>
                    <a:pt x="2659" y="2855"/>
                  </a:cubicBezTo>
                  <a:cubicBezTo>
                    <a:pt x="2659" y="2762"/>
                    <a:pt x="2752" y="2700"/>
                    <a:pt x="2813" y="2700"/>
                  </a:cubicBezTo>
                  <a:close/>
                  <a:moveTo>
                    <a:pt x="5038" y="0"/>
                  </a:moveTo>
                  <a:cubicBezTo>
                    <a:pt x="4737" y="0"/>
                    <a:pt x="4449" y="243"/>
                    <a:pt x="4449" y="602"/>
                  </a:cubicBezTo>
                  <a:cubicBezTo>
                    <a:pt x="4449" y="694"/>
                    <a:pt x="4480" y="787"/>
                    <a:pt x="4511" y="880"/>
                  </a:cubicBezTo>
                  <a:lnTo>
                    <a:pt x="3122" y="2330"/>
                  </a:lnTo>
                  <a:cubicBezTo>
                    <a:pt x="3037" y="2294"/>
                    <a:pt x="2952" y="2276"/>
                    <a:pt x="2868" y="2276"/>
                  </a:cubicBezTo>
                  <a:cubicBezTo>
                    <a:pt x="2740" y="2276"/>
                    <a:pt x="2617" y="2317"/>
                    <a:pt x="2505" y="2392"/>
                  </a:cubicBezTo>
                  <a:lnTo>
                    <a:pt x="1239" y="1466"/>
                  </a:lnTo>
                  <a:cubicBezTo>
                    <a:pt x="1239" y="1435"/>
                    <a:pt x="1239" y="1373"/>
                    <a:pt x="1239" y="1342"/>
                  </a:cubicBezTo>
                  <a:cubicBezTo>
                    <a:pt x="1239" y="1003"/>
                    <a:pt x="993" y="756"/>
                    <a:pt x="684" y="756"/>
                  </a:cubicBezTo>
                  <a:lnTo>
                    <a:pt x="653" y="756"/>
                  </a:lnTo>
                  <a:cubicBezTo>
                    <a:pt x="1" y="756"/>
                    <a:pt x="258" y="1905"/>
                    <a:pt x="750" y="1905"/>
                  </a:cubicBezTo>
                  <a:cubicBezTo>
                    <a:pt x="817" y="1905"/>
                    <a:pt x="888" y="1884"/>
                    <a:pt x="962" y="1836"/>
                  </a:cubicBezTo>
                  <a:lnTo>
                    <a:pt x="2258" y="2762"/>
                  </a:lnTo>
                  <a:cubicBezTo>
                    <a:pt x="2258" y="2793"/>
                    <a:pt x="2258" y="2824"/>
                    <a:pt x="2258" y="2855"/>
                  </a:cubicBezTo>
                  <a:cubicBezTo>
                    <a:pt x="2258" y="3240"/>
                    <a:pt x="2543" y="3433"/>
                    <a:pt x="2829" y="3433"/>
                  </a:cubicBezTo>
                  <a:cubicBezTo>
                    <a:pt x="3114" y="3433"/>
                    <a:pt x="3400" y="3240"/>
                    <a:pt x="3400" y="2855"/>
                  </a:cubicBezTo>
                  <a:cubicBezTo>
                    <a:pt x="3400" y="2793"/>
                    <a:pt x="3400" y="2731"/>
                    <a:pt x="3369" y="2670"/>
                  </a:cubicBezTo>
                  <a:lnTo>
                    <a:pt x="4850" y="1157"/>
                  </a:lnTo>
                  <a:cubicBezTo>
                    <a:pt x="4881" y="1157"/>
                    <a:pt x="4943" y="1157"/>
                    <a:pt x="5035" y="1188"/>
                  </a:cubicBezTo>
                  <a:cubicBezTo>
                    <a:pt x="5529" y="1188"/>
                    <a:pt x="5807" y="540"/>
                    <a:pt x="5437" y="170"/>
                  </a:cubicBezTo>
                  <a:cubicBezTo>
                    <a:pt x="5319" y="52"/>
                    <a:pt x="5177" y="0"/>
                    <a:pt x="5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49" name="Google Shape;12749;p23"/>
          <p:cNvGrpSpPr/>
          <p:nvPr/>
        </p:nvGrpSpPr>
        <p:grpSpPr>
          <a:xfrm>
            <a:off x="3962613" y="3422728"/>
            <a:ext cx="388100" cy="361875"/>
            <a:chOff x="980425" y="2463975"/>
            <a:chExt cx="388100" cy="361875"/>
          </a:xfrm>
        </p:grpSpPr>
        <p:sp>
          <p:nvSpPr>
            <p:cNvPr id="12750" name="Google Shape;12750;p23"/>
            <p:cNvSpPr/>
            <p:nvPr/>
          </p:nvSpPr>
          <p:spPr>
            <a:xfrm>
              <a:off x="1016675" y="2754850"/>
              <a:ext cx="60975" cy="44000"/>
            </a:xfrm>
            <a:custGeom>
              <a:avLst/>
              <a:gdLst/>
              <a:ahLst/>
              <a:cxnLst/>
              <a:rect l="l" t="t" r="r" b="b"/>
              <a:pathLst>
                <a:path w="2439" h="1760" extrusionOk="0">
                  <a:moveTo>
                    <a:pt x="1976" y="927"/>
                  </a:moveTo>
                  <a:lnTo>
                    <a:pt x="1976" y="1328"/>
                  </a:lnTo>
                  <a:lnTo>
                    <a:pt x="402" y="1328"/>
                  </a:lnTo>
                  <a:lnTo>
                    <a:pt x="402" y="927"/>
                  </a:lnTo>
                  <a:close/>
                  <a:moveTo>
                    <a:pt x="1204" y="1"/>
                  </a:moveTo>
                  <a:cubicBezTo>
                    <a:pt x="1081" y="1"/>
                    <a:pt x="988" y="93"/>
                    <a:pt x="988" y="217"/>
                  </a:cubicBezTo>
                  <a:lnTo>
                    <a:pt x="988" y="495"/>
                  </a:lnTo>
                  <a:lnTo>
                    <a:pt x="217" y="495"/>
                  </a:lnTo>
                  <a:cubicBezTo>
                    <a:pt x="93" y="495"/>
                    <a:pt x="1" y="587"/>
                    <a:pt x="1" y="711"/>
                  </a:cubicBezTo>
                  <a:lnTo>
                    <a:pt x="1" y="1544"/>
                  </a:lnTo>
                  <a:cubicBezTo>
                    <a:pt x="1" y="1667"/>
                    <a:pt x="93" y="1760"/>
                    <a:pt x="217" y="1760"/>
                  </a:cubicBezTo>
                  <a:lnTo>
                    <a:pt x="2223" y="1760"/>
                  </a:lnTo>
                  <a:cubicBezTo>
                    <a:pt x="2315" y="1760"/>
                    <a:pt x="2439" y="1667"/>
                    <a:pt x="2439" y="1544"/>
                  </a:cubicBezTo>
                  <a:lnTo>
                    <a:pt x="2439" y="711"/>
                  </a:lnTo>
                  <a:cubicBezTo>
                    <a:pt x="2439" y="587"/>
                    <a:pt x="2315" y="495"/>
                    <a:pt x="2223" y="495"/>
                  </a:cubicBezTo>
                  <a:lnTo>
                    <a:pt x="1451" y="495"/>
                  </a:lnTo>
                  <a:lnTo>
                    <a:pt x="1451" y="217"/>
                  </a:lnTo>
                  <a:cubicBezTo>
                    <a:pt x="1451" y="124"/>
                    <a:pt x="1358" y="32"/>
                    <a:pt x="1235" y="32"/>
                  </a:cubicBezTo>
                  <a:lnTo>
                    <a:pt x="1204" y="1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1" name="Google Shape;12751;p23"/>
            <p:cNvSpPr/>
            <p:nvPr/>
          </p:nvSpPr>
          <p:spPr>
            <a:xfrm>
              <a:off x="980425" y="2463975"/>
              <a:ext cx="388100" cy="361875"/>
            </a:xfrm>
            <a:custGeom>
              <a:avLst/>
              <a:gdLst/>
              <a:ahLst/>
              <a:cxnLst/>
              <a:rect l="l" t="t" r="r" b="b"/>
              <a:pathLst>
                <a:path w="15524" h="14475" extrusionOk="0">
                  <a:moveTo>
                    <a:pt x="1543" y="4414"/>
                  </a:moveTo>
                  <a:lnTo>
                    <a:pt x="1543" y="6420"/>
                  </a:lnTo>
                  <a:lnTo>
                    <a:pt x="833" y="6420"/>
                  </a:lnTo>
                  <a:cubicBezTo>
                    <a:pt x="648" y="6420"/>
                    <a:pt x="525" y="6297"/>
                    <a:pt x="525" y="6142"/>
                  </a:cubicBezTo>
                  <a:lnTo>
                    <a:pt x="525" y="4723"/>
                  </a:lnTo>
                  <a:cubicBezTo>
                    <a:pt x="525" y="4568"/>
                    <a:pt x="679" y="4414"/>
                    <a:pt x="833" y="4414"/>
                  </a:cubicBezTo>
                  <a:close/>
                  <a:moveTo>
                    <a:pt x="1636" y="6852"/>
                  </a:moveTo>
                  <a:cubicBezTo>
                    <a:pt x="1728" y="7161"/>
                    <a:pt x="1852" y="7500"/>
                    <a:pt x="2037" y="7778"/>
                  </a:cubicBezTo>
                  <a:lnTo>
                    <a:pt x="1852" y="7809"/>
                  </a:lnTo>
                  <a:cubicBezTo>
                    <a:pt x="1420" y="7809"/>
                    <a:pt x="1080" y="7439"/>
                    <a:pt x="1080" y="7037"/>
                  </a:cubicBezTo>
                  <a:lnTo>
                    <a:pt x="1080" y="6852"/>
                  </a:lnTo>
                  <a:close/>
                  <a:moveTo>
                    <a:pt x="4845" y="7809"/>
                  </a:moveTo>
                  <a:cubicBezTo>
                    <a:pt x="4907" y="7809"/>
                    <a:pt x="5000" y="7871"/>
                    <a:pt x="5000" y="7963"/>
                  </a:cubicBezTo>
                  <a:lnTo>
                    <a:pt x="5000" y="7994"/>
                  </a:lnTo>
                  <a:cubicBezTo>
                    <a:pt x="5000" y="8087"/>
                    <a:pt x="4907" y="8148"/>
                    <a:pt x="4845" y="8179"/>
                  </a:cubicBezTo>
                  <a:lnTo>
                    <a:pt x="4321" y="8179"/>
                  </a:lnTo>
                  <a:cubicBezTo>
                    <a:pt x="4228" y="8148"/>
                    <a:pt x="4166" y="8087"/>
                    <a:pt x="4166" y="7994"/>
                  </a:cubicBezTo>
                  <a:lnTo>
                    <a:pt x="4166" y="7963"/>
                  </a:lnTo>
                  <a:cubicBezTo>
                    <a:pt x="4166" y="7871"/>
                    <a:pt x="4228" y="7809"/>
                    <a:pt x="4321" y="7809"/>
                  </a:cubicBezTo>
                  <a:close/>
                  <a:moveTo>
                    <a:pt x="6296" y="3210"/>
                  </a:moveTo>
                  <a:cubicBezTo>
                    <a:pt x="6543" y="3210"/>
                    <a:pt x="6790" y="3303"/>
                    <a:pt x="6944" y="3488"/>
                  </a:cubicBezTo>
                  <a:cubicBezTo>
                    <a:pt x="7098" y="3643"/>
                    <a:pt x="7222" y="3859"/>
                    <a:pt x="7222" y="4105"/>
                  </a:cubicBezTo>
                  <a:lnTo>
                    <a:pt x="7222" y="5124"/>
                  </a:lnTo>
                  <a:cubicBezTo>
                    <a:pt x="7222" y="5402"/>
                    <a:pt x="7376" y="5649"/>
                    <a:pt x="7623" y="5803"/>
                  </a:cubicBezTo>
                  <a:lnTo>
                    <a:pt x="8086" y="6019"/>
                  </a:lnTo>
                  <a:lnTo>
                    <a:pt x="8086" y="6081"/>
                  </a:lnTo>
                  <a:cubicBezTo>
                    <a:pt x="8086" y="7624"/>
                    <a:pt x="6851" y="8858"/>
                    <a:pt x="5308" y="8889"/>
                  </a:cubicBezTo>
                  <a:lnTo>
                    <a:pt x="4784" y="8889"/>
                  </a:lnTo>
                  <a:cubicBezTo>
                    <a:pt x="4105" y="8889"/>
                    <a:pt x="3487" y="8642"/>
                    <a:pt x="2963" y="8210"/>
                  </a:cubicBezTo>
                  <a:lnTo>
                    <a:pt x="3765" y="8210"/>
                  </a:lnTo>
                  <a:cubicBezTo>
                    <a:pt x="3858" y="8426"/>
                    <a:pt x="4074" y="8580"/>
                    <a:pt x="4321" y="8580"/>
                  </a:cubicBezTo>
                  <a:lnTo>
                    <a:pt x="4845" y="8580"/>
                  </a:lnTo>
                  <a:cubicBezTo>
                    <a:pt x="5154" y="8580"/>
                    <a:pt x="5401" y="8334"/>
                    <a:pt x="5401" y="7994"/>
                  </a:cubicBezTo>
                  <a:lnTo>
                    <a:pt x="5401" y="7963"/>
                  </a:lnTo>
                  <a:cubicBezTo>
                    <a:pt x="5401" y="7624"/>
                    <a:pt x="5154" y="7377"/>
                    <a:pt x="4845" y="7377"/>
                  </a:cubicBezTo>
                  <a:lnTo>
                    <a:pt x="4321" y="7377"/>
                  </a:lnTo>
                  <a:cubicBezTo>
                    <a:pt x="4043" y="7377"/>
                    <a:pt x="3827" y="7562"/>
                    <a:pt x="3765" y="7809"/>
                  </a:cubicBezTo>
                  <a:lnTo>
                    <a:pt x="2562" y="7809"/>
                  </a:lnTo>
                  <a:cubicBezTo>
                    <a:pt x="2191" y="7315"/>
                    <a:pt x="1975" y="6698"/>
                    <a:pt x="1975" y="6081"/>
                  </a:cubicBezTo>
                  <a:lnTo>
                    <a:pt x="1975" y="6019"/>
                  </a:lnTo>
                  <a:lnTo>
                    <a:pt x="2438" y="5803"/>
                  </a:lnTo>
                  <a:cubicBezTo>
                    <a:pt x="2716" y="5679"/>
                    <a:pt x="2870" y="5402"/>
                    <a:pt x="2870" y="5124"/>
                  </a:cubicBezTo>
                  <a:lnTo>
                    <a:pt x="2870" y="4105"/>
                  </a:lnTo>
                  <a:cubicBezTo>
                    <a:pt x="2870" y="3643"/>
                    <a:pt x="3271" y="3241"/>
                    <a:pt x="3734" y="3210"/>
                  </a:cubicBezTo>
                  <a:close/>
                  <a:moveTo>
                    <a:pt x="5895" y="9259"/>
                  </a:moveTo>
                  <a:lnTo>
                    <a:pt x="5895" y="10093"/>
                  </a:lnTo>
                  <a:cubicBezTo>
                    <a:pt x="5895" y="10556"/>
                    <a:pt x="5524" y="10926"/>
                    <a:pt x="5061" y="10926"/>
                  </a:cubicBezTo>
                  <a:cubicBezTo>
                    <a:pt x="4598" y="10895"/>
                    <a:pt x="4228" y="10525"/>
                    <a:pt x="4259" y="10093"/>
                  </a:cubicBezTo>
                  <a:lnTo>
                    <a:pt x="4259" y="9259"/>
                  </a:lnTo>
                  <a:cubicBezTo>
                    <a:pt x="4368" y="9281"/>
                    <a:pt x="4493" y="9303"/>
                    <a:pt x="4633" y="9303"/>
                  </a:cubicBezTo>
                  <a:cubicBezTo>
                    <a:pt x="4691" y="9303"/>
                    <a:pt x="4751" y="9299"/>
                    <a:pt x="4814" y="9290"/>
                  </a:cubicBezTo>
                  <a:lnTo>
                    <a:pt x="5339" y="9290"/>
                  </a:lnTo>
                  <a:cubicBezTo>
                    <a:pt x="5393" y="9299"/>
                    <a:pt x="5448" y="9303"/>
                    <a:pt x="5502" y="9303"/>
                  </a:cubicBezTo>
                  <a:cubicBezTo>
                    <a:pt x="5633" y="9303"/>
                    <a:pt x="5764" y="9281"/>
                    <a:pt x="5895" y="9259"/>
                  </a:cubicBezTo>
                  <a:close/>
                  <a:moveTo>
                    <a:pt x="5709" y="1"/>
                  </a:moveTo>
                  <a:cubicBezTo>
                    <a:pt x="5154" y="1"/>
                    <a:pt x="4629" y="155"/>
                    <a:pt x="4197" y="433"/>
                  </a:cubicBezTo>
                  <a:lnTo>
                    <a:pt x="3580" y="433"/>
                  </a:lnTo>
                  <a:cubicBezTo>
                    <a:pt x="3179" y="433"/>
                    <a:pt x="2808" y="556"/>
                    <a:pt x="2500" y="772"/>
                  </a:cubicBezTo>
                  <a:cubicBezTo>
                    <a:pt x="2294" y="901"/>
                    <a:pt x="2410" y="1180"/>
                    <a:pt x="2597" y="1180"/>
                  </a:cubicBezTo>
                  <a:cubicBezTo>
                    <a:pt x="2634" y="1180"/>
                    <a:pt x="2675" y="1168"/>
                    <a:pt x="2716" y="1143"/>
                  </a:cubicBezTo>
                  <a:cubicBezTo>
                    <a:pt x="2963" y="958"/>
                    <a:pt x="3271" y="865"/>
                    <a:pt x="3580" y="865"/>
                  </a:cubicBezTo>
                  <a:lnTo>
                    <a:pt x="3673" y="865"/>
                  </a:lnTo>
                  <a:cubicBezTo>
                    <a:pt x="3580" y="958"/>
                    <a:pt x="3487" y="1050"/>
                    <a:pt x="3426" y="1174"/>
                  </a:cubicBezTo>
                  <a:cubicBezTo>
                    <a:pt x="3291" y="1331"/>
                    <a:pt x="3450" y="1504"/>
                    <a:pt x="3606" y="1504"/>
                  </a:cubicBezTo>
                  <a:cubicBezTo>
                    <a:pt x="3665" y="1504"/>
                    <a:pt x="3723" y="1479"/>
                    <a:pt x="3765" y="1420"/>
                  </a:cubicBezTo>
                  <a:cubicBezTo>
                    <a:pt x="4228" y="803"/>
                    <a:pt x="4938" y="433"/>
                    <a:pt x="5709" y="433"/>
                  </a:cubicBezTo>
                  <a:cubicBezTo>
                    <a:pt x="7006" y="433"/>
                    <a:pt x="8086" y="1482"/>
                    <a:pt x="8117" y="2809"/>
                  </a:cubicBezTo>
                  <a:lnTo>
                    <a:pt x="8117" y="5556"/>
                  </a:lnTo>
                  <a:lnTo>
                    <a:pt x="7808" y="5402"/>
                  </a:lnTo>
                  <a:cubicBezTo>
                    <a:pt x="7685" y="5340"/>
                    <a:pt x="7623" y="5247"/>
                    <a:pt x="7623" y="5124"/>
                  </a:cubicBezTo>
                  <a:lnTo>
                    <a:pt x="7623" y="4105"/>
                  </a:lnTo>
                  <a:cubicBezTo>
                    <a:pt x="7623" y="3383"/>
                    <a:pt x="7066" y="2808"/>
                    <a:pt x="6352" y="2808"/>
                  </a:cubicBezTo>
                  <a:cubicBezTo>
                    <a:pt x="6333" y="2808"/>
                    <a:pt x="6315" y="2808"/>
                    <a:pt x="6296" y="2809"/>
                  </a:cubicBezTo>
                  <a:lnTo>
                    <a:pt x="3734" y="2809"/>
                  </a:lnTo>
                  <a:cubicBezTo>
                    <a:pt x="3024" y="2809"/>
                    <a:pt x="2438" y="3396"/>
                    <a:pt x="2438" y="4105"/>
                  </a:cubicBezTo>
                  <a:lnTo>
                    <a:pt x="2438" y="5155"/>
                  </a:lnTo>
                  <a:cubicBezTo>
                    <a:pt x="2438" y="5247"/>
                    <a:pt x="2376" y="5371"/>
                    <a:pt x="2253" y="5432"/>
                  </a:cubicBezTo>
                  <a:lnTo>
                    <a:pt x="1975" y="5556"/>
                  </a:lnTo>
                  <a:lnTo>
                    <a:pt x="1975" y="2470"/>
                  </a:lnTo>
                  <a:cubicBezTo>
                    <a:pt x="1975" y="2223"/>
                    <a:pt x="2037" y="1976"/>
                    <a:pt x="2129" y="1760"/>
                  </a:cubicBezTo>
                  <a:cubicBezTo>
                    <a:pt x="2212" y="1595"/>
                    <a:pt x="2075" y="1458"/>
                    <a:pt x="1937" y="1458"/>
                  </a:cubicBezTo>
                  <a:cubicBezTo>
                    <a:pt x="1869" y="1458"/>
                    <a:pt x="1800" y="1492"/>
                    <a:pt x="1759" y="1575"/>
                  </a:cubicBezTo>
                  <a:cubicBezTo>
                    <a:pt x="1605" y="1853"/>
                    <a:pt x="1543" y="2161"/>
                    <a:pt x="1543" y="2470"/>
                  </a:cubicBezTo>
                  <a:lnTo>
                    <a:pt x="1543" y="4013"/>
                  </a:lnTo>
                  <a:lnTo>
                    <a:pt x="833" y="4013"/>
                  </a:lnTo>
                  <a:cubicBezTo>
                    <a:pt x="432" y="4013"/>
                    <a:pt x="123" y="4321"/>
                    <a:pt x="93" y="4723"/>
                  </a:cubicBezTo>
                  <a:lnTo>
                    <a:pt x="93" y="6142"/>
                  </a:lnTo>
                  <a:cubicBezTo>
                    <a:pt x="93" y="6451"/>
                    <a:pt x="339" y="6760"/>
                    <a:pt x="648" y="6821"/>
                  </a:cubicBezTo>
                  <a:lnTo>
                    <a:pt x="648" y="7037"/>
                  </a:lnTo>
                  <a:cubicBezTo>
                    <a:pt x="648" y="7685"/>
                    <a:pt x="1173" y="8210"/>
                    <a:pt x="1852" y="8210"/>
                  </a:cubicBezTo>
                  <a:lnTo>
                    <a:pt x="2376" y="8210"/>
                  </a:lnTo>
                  <a:cubicBezTo>
                    <a:pt x="2747" y="8642"/>
                    <a:pt x="3240" y="8982"/>
                    <a:pt x="3796" y="9136"/>
                  </a:cubicBezTo>
                  <a:lnTo>
                    <a:pt x="3796" y="9877"/>
                  </a:lnTo>
                  <a:lnTo>
                    <a:pt x="2716" y="9877"/>
                  </a:lnTo>
                  <a:cubicBezTo>
                    <a:pt x="1204" y="9907"/>
                    <a:pt x="0" y="11111"/>
                    <a:pt x="0" y="12592"/>
                  </a:cubicBezTo>
                  <a:cubicBezTo>
                    <a:pt x="0" y="12731"/>
                    <a:pt x="108" y="12801"/>
                    <a:pt x="216" y="12801"/>
                  </a:cubicBezTo>
                  <a:cubicBezTo>
                    <a:pt x="324" y="12801"/>
                    <a:pt x="432" y="12731"/>
                    <a:pt x="432" y="12592"/>
                  </a:cubicBezTo>
                  <a:cubicBezTo>
                    <a:pt x="432" y="11327"/>
                    <a:pt x="1451" y="10340"/>
                    <a:pt x="2716" y="10309"/>
                  </a:cubicBezTo>
                  <a:lnTo>
                    <a:pt x="3827" y="10309"/>
                  </a:lnTo>
                  <a:cubicBezTo>
                    <a:pt x="3950" y="11003"/>
                    <a:pt x="4506" y="11350"/>
                    <a:pt x="5061" y="11350"/>
                  </a:cubicBezTo>
                  <a:cubicBezTo>
                    <a:pt x="5617" y="11350"/>
                    <a:pt x="6172" y="11003"/>
                    <a:pt x="6296" y="10309"/>
                  </a:cubicBezTo>
                  <a:lnTo>
                    <a:pt x="7499" y="10309"/>
                  </a:lnTo>
                  <a:cubicBezTo>
                    <a:pt x="7438" y="10525"/>
                    <a:pt x="7438" y="10741"/>
                    <a:pt x="7438" y="10957"/>
                  </a:cubicBezTo>
                  <a:cubicBezTo>
                    <a:pt x="7438" y="12253"/>
                    <a:pt x="8148" y="13426"/>
                    <a:pt x="9289" y="14043"/>
                  </a:cubicBezTo>
                  <a:lnTo>
                    <a:pt x="432" y="14043"/>
                  </a:lnTo>
                  <a:lnTo>
                    <a:pt x="432" y="13580"/>
                  </a:lnTo>
                  <a:cubicBezTo>
                    <a:pt x="432" y="13441"/>
                    <a:pt x="324" y="13372"/>
                    <a:pt x="216" y="13372"/>
                  </a:cubicBezTo>
                  <a:cubicBezTo>
                    <a:pt x="108" y="13372"/>
                    <a:pt x="0" y="13441"/>
                    <a:pt x="0" y="13580"/>
                  </a:cubicBezTo>
                  <a:lnTo>
                    <a:pt x="0" y="14290"/>
                  </a:lnTo>
                  <a:cubicBezTo>
                    <a:pt x="0" y="14382"/>
                    <a:pt x="93" y="14475"/>
                    <a:pt x="216" y="14475"/>
                  </a:cubicBezTo>
                  <a:lnTo>
                    <a:pt x="10956" y="14475"/>
                  </a:lnTo>
                  <a:cubicBezTo>
                    <a:pt x="11697" y="14475"/>
                    <a:pt x="12406" y="14259"/>
                    <a:pt x="13024" y="13827"/>
                  </a:cubicBezTo>
                  <a:cubicBezTo>
                    <a:pt x="13202" y="13674"/>
                    <a:pt x="13066" y="13417"/>
                    <a:pt x="12892" y="13417"/>
                  </a:cubicBezTo>
                  <a:cubicBezTo>
                    <a:pt x="12854" y="13417"/>
                    <a:pt x="12815" y="13429"/>
                    <a:pt x="12777" y="13457"/>
                  </a:cubicBezTo>
                  <a:cubicBezTo>
                    <a:pt x="12160" y="13909"/>
                    <a:pt x="11523" y="14103"/>
                    <a:pt x="10920" y="14103"/>
                  </a:cubicBezTo>
                  <a:cubicBezTo>
                    <a:pt x="8478" y="14103"/>
                    <a:pt x="6587" y="10913"/>
                    <a:pt x="8765" y="8735"/>
                  </a:cubicBezTo>
                  <a:cubicBezTo>
                    <a:pt x="9426" y="8081"/>
                    <a:pt x="10179" y="7804"/>
                    <a:pt x="10907" y="7804"/>
                  </a:cubicBezTo>
                  <a:cubicBezTo>
                    <a:pt x="13167" y="7804"/>
                    <a:pt x="15183" y="10474"/>
                    <a:pt x="13456" y="12808"/>
                  </a:cubicBezTo>
                  <a:cubicBezTo>
                    <a:pt x="13322" y="12964"/>
                    <a:pt x="13462" y="13152"/>
                    <a:pt x="13619" y="13152"/>
                  </a:cubicBezTo>
                  <a:cubicBezTo>
                    <a:pt x="13680" y="13152"/>
                    <a:pt x="13744" y="13124"/>
                    <a:pt x="13795" y="13055"/>
                  </a:cubicBezTo>
                  <a:cubicBezTo>
                    <a:pt x="15524" y="10741"/>
                    <a:pt x="13857" y="7439"/>
                    <a:pt x="10956" y="7439"/>
                  </a:cubicBezTo>
                  <a:cubicBezTo>
                    <a:pt x="9413" y="7439"/>
                    <a:pt x="8055" y="8426"/>
                    <a:pt x="7592" y="9907"/>
                  </a:cubicBezTo>
                  <a:lnTo>
                    <a:pt x="6327" y="9907"/>
                  </a:lnTo>
                  <a:lnTo>
                    <a:pt x="6327" y="9167"/>
                  </a:lnTo>
                  <a:cubicBezTo>
                    <a:pt x="7623" y="8704"/>
                    <a:pt x="8518" y="7469"/>
                    <a:pt x="8518" y="6111"/>
                  </a:cubicBezTo>
                  <a:lnTo>
                    <a:pt x="8518" y="2809"/>
                  </a:lnTo>
                  <a:cubicBezTo>
                    <a:pt x="8518" y="1266"/>
                    <a:pt x="7253" y="1"/>
                    <a:pt x="5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2" name="Google Shape;12752;p23"/>
            <p:cNvSpPr/>
            <p:nvPr/>
          </p:nvSpPr>
          <p:spPr>
            <a:xfrm>
              <a:off x="1225775" y="2694200"/>
              <a:ext cx="66375" cy="72825"/>
            </a:xfrm>
            <a:custGeom>
              <a:avLst/>
              <a:gdLst/>
              <a:ahLst/>
              <a:cxnLst/>
              <a:rect l="l" t="t" r="r" b="b"/>
              <a:pathLst>
                <a:path w="2655" h="2913" extrusionOk="0">
                  <a:moveTo>
                    <a:pt x="1189" y="1"/>
                  </a:moveTo>
                  <a:cubicBezTo>
                    <a:pt x="594" y="1"/>
                    <a:pt x="22" y="467"/>
                    <a:pt x="0" y="1161"/>
                  </a:cubicBezTo>
                  <a:cubicBezTo>
                    <a:pt x="0" y="1300"/>
                    <a:pt x="108" y="1370"/>
                    <a:pt x="216" y="1370"/>
                  </a:cubicBezTo>
                  <a:cubicBezTo>
                    <a:pt x="324" y="1370"/>
                    <a:pt x="432" y="1300"/>
                    <a:pt x="432" y="1161"/>
                  </a:cubicBezTo>
                  <a:cubicBezTo>
                    <a:pt x="432" y="698"/>
                    <a:pt x="791" y="393"/>
                    <a:pt x="1167" y="393"/>
                  </a:cubicBezTo>
                  <a:cubicBezTo>
                    <a:pt x="1341" y="393"/>
                    <a:pt x="1520" y="459"/>
                    <a:pt x="1667" y="606"/>
                  </a:cubicBezTo>
                  <a:cubicBezTo>
                    <a:pt x="2160" y="1069"/>
                    <a:pt x="1821" y="1871"/>
                    <a:pt x="1173" y="1871"/>
                  </a:cubicBezTo>
                  <a:cubicBezTo>
                    <a:pt x="1049" y="1871"/>
                    <a:pt x="957" y="1964"/>
                    <a:pt x="957" y="2087"/>
                  </a:cubicBezTo>
                  <a:lnTo>
                    <a:pt x="957" y="2704"/>
                  </a:lnTo>
                  <a:cubicBezTo>
                    <a:pt x="957" y="2843"/>
                    <a:pt x="1065" y="2913"/>
                    <a:pt x="1173" y="2913"/>
                  </a:cubicBezTo>
                  <a:cubicBezTo>
                    <a:pt x="1281" y="2913"/>
                    <a:pt x="1389" y="2843"/>
                    <a:pt x="1389" y="2704"/>
                  </a:cubicBezTo>
                  <a:lnTo>
                    <a:pt x="1389" y="2303"/>
                  </a:lnTo>
                  <a:cubicBezTo>
                    <a:pt x="2346" y="2118"/>
                    <a:pt x="2654" y="914"/>
                    <a:pt x="1914" y="266"/>
                  </a:cubicBezTo>
                  <a:cubicBezTo>
                    <a:pt x="1694" y="83"/>
                    <a:pt x="1439" y="1"/>
                    <a:pt x="1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3" name="Google Shape;12753;p23"/>
            <p:cNvSpPr/>
            <p:nvPr/>
          </p:nvSpPr>
          <p:spPr>
            <a:xfrm>
              <a:off x="1247375" y="277877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54" name="Google Shape;12754;p23"/>
          <p:cNvGrpSpPr/>
          <p:nvPr/>
        </p:nvGrpSpPr>
        <p:grpSpPr>
          <a:xfrm>
            <a:off x="1768794" y="2909768"/>
            <a:ext cx="363450" cy="308075"/>
            <a:chOff x="4004075" y="3040325"/>
            <a:chExt cx="363450" cy="308075"/>
          </a:xfrm>
        </p:grpSpPr>
        <p:sp>
          <p:nvSpPr>
            <p:cNvPr id="12755" name="Google Shape;12755;p23"/>
            <p:cNvSpPr/>
            <p:nvPr/>
          </p:nvSpPr>
          <p:spPr>
            <a:xfrm>
              <a:off x="4068500" y="3040325"/>
              <a:ext cx="235575" cy="60300"/>
            </a:xfrm>
            <a:custGeom>
              <a:avLst/>
              <a:gdLst/>
              <a:ahLst/>
              <a:cxnLst/>
              <a:rect l="l" t="t" r="r" b="b"/>
              <a:pathLst>
                <a:path w="9423" h="2412" extrusionOk="0">
                  <a:moveTo>
                    <a:pt x="4677" y="1"/>
                  </a:moveTo>
                  <a:cubicBezTo>
                    <a:pt x="2949" y="1"/>
                    <a:pt x="1282" y="741"/>
                    <a:pt x="140" y="2037"/>
                  </a:cubicBezTo>
                  <a:cubicBezTo>
                    <a:pt x="0" y="2178"/>
                    <a:pt x="143" y="2389"/>
                    <a:pt x="302" y="2389"/>
                  </a:cubicBezTo>
                  <a:cubicBezTo>
                    <a:pt x="352" y="2389"/>
                    <a:pt x="404" y="2368"/>
                    <a:pt x="449" y="2315"/>
                  </a:cubicBezTo>
                  <a:cubicBezTo>
                    <a:pt x="1584" y="1058"/>
                    <a:pt x="3138" y="433"/>
                    <a:pt x="4695" y="433"/>
                  </a:cubicBezTo>
                  <a:cubicBezTo>
                    <a:pt x="6271" y="433"/>
                    <a:pt x="7849" y="1073"/>
                    <a:pt x="8998" y="2346"/>
                  </a:cubicBezTo>
                  <a:cubicBezTo>
                    <a:pt x="9044" y="2392"/>
                    <a:pt x="9095" y="2411"/>
                    <a:pt x="9144" y="2411"/>
                  </a:cubicBezTo>
                  <a:cubicBezTo>
                    <a:pt x="9294" y="2411"/>
                    <a:pt x="9423" y="2231"/>
                    <a:pt x="9306" y="2068"/>
                  </a:cubicBezTo>
                  <a:cubicBezTo>
                    <a:pt x="8134" y="741"/>
                    <a:pt x="6436" y="1"/>
                    <a:pt x="46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6" name="Google Shape;12756;p23"/>
            <p:cNvSpPr/>
            <p:nvPr/>
          </p:nvSpPr>
          <p:spPr>
            <a:xfrm>
              <a:off x="4068325" y="3288375"/>
              <a:ext cx="235175" cy="60025"/>
            </a:xfrm>
            <a:custGeom>
              <a:avLst/>
              <a:gdLst/>
              <a:ahLst/>
              <a:cxnLst/>
              <a:rect l="l" t="t" r="r" b="b"/>
              <a:pathLst>
                <a:path w="9407" h="2401" extrusionOk="0">
                  <a:moveTo>
                    <a:pt x="9148" y="1"/>
                  </a:moveTo>
                  <a:cubicBezTo>
                    <a:pt x="9090" y="1"/>
                    <a:pt x="9036" y="16"/>
                    <a:pt x="9005" y="47"/>
                  </a:cubicBezTo>
                  <a:cubicBezTo>
                    <a:pt x="7856" y="1335"/>
                    <a:pt x="6270" y="1984"/>
                    <a:pt x="4687" y="1984"/>
                  </a:cubicBezTo>
                  <a:cubicBezTo>
                    <a:pt x="3122" y="1984"/>
                    <a:pt x="1560" y="1351"/>
                    <a:pt x="425" y="78"/>
                  </a:cubicBezTo>
                  <a:cubicBezTo>
                    <a:pt x="380" y="32"/>
                    <a:pt x="328" y="13"/>
                    <a:pt x="279" y="13"/>
                  </a:cubicBezTo>
                  <a:cubicBezTo>
                    <a:pt x="129" y="13"/>
                    <a:pt x="0" y="193"/>
                    <a:pt x="117" y="356"/>
                  </a:cubicBezTo>
                  <a:cubicBezTo>
                    <a:pt x="1344" y="1721"/>
                    <a:pt x="3022" y="2400"/>
                    <a:pt x="4698" y="2400"/>
                  </a:cubicBezTo>
                  <a:cubicBezTo>
                    <a:pt x="6394" y="2400"/>
                    <a:pt x="8088" y="1706"/>
                    <a:pt x="9313" y="325"/>
                  </a:cubicBezTo>
                  <a:cubicBezTo>
                    <a:pt x="9406" y="263"/>
                    <a:pt x="9406" y="109"/>
                    <a:pt x="9313" y="47"/>
                  </a:cubicBezTo>
                  <a:cubicBezTo>
                    <a:pt x="9267" y="16"/>
                    <a:pt x="9205" y="1"/>
                    <a:pt x="91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7" name="Google Shape;12757;p23"/>
            <p:cNvSpPr/>
            <p:nvPr/>
          </p:nvSpPr>
          <p:spPr>
            <a:xfrm>
              <a:off x="4134500" y="3109775"/>
              <a:ext cx="110350" cy="170525"/>
            </a:xfrm>
            <a:custGeom>
              <a:avLst/>
              <a:gdLst/>
              <a:ahLst/>
              <a:cxnLst/>
              <a:rect l="l" t="t" r="r" b="b"/>
              <a:pathLst>
                <a:path w="4414" h="6821" extrusionOk="0">
                  <a:moveTo>
                    <a:pt x="648" y="0"/>
                  </a:moveTo>
                  <a:cubicBezTo>
                    <a:pt x="309" y="0"/>
                    <a:pt x="0" y="278"/>
                    <a:pt x="0" y="617"/>
                  </a:cubicBezTo>
                  <a:lnTo>
                    <a:pt x="0" y="6203"/>
                  </a:lnTo>
                  <a:cubicBezTo>
                    <a:pt x="0" y="6543"/>
                    <a:pt x="309" y="6821"/>
                    <a:pt x="648" y="6821"/>
                  </a:cubicBezTo>
                  <a:lnTo>
                    <a:pt x="3580" y="6821"/>
                  </a:lnTo>
                  <a:cubicBezTo>
                    <a:pt x="4414" y="6821"/>
                    <a:pt x="4414" y="5555"/>
                    <a:pt x="3580" y="5555"/>
                  </a:cubicBezTo>
                  <a:lnTo>
                    <a:pt x="1297" y="5555"/>
                  </a:lnTo>
                  <a:lnTo>
                    <a:pt x="1297" y="5432"/>
                  </a:lnTo>
                  <a:cubicBezTo>
                    <a:pt x="1297" y="5278"/>
                    <a:pt x="1188" y="5200"/>
                    <a:pt x="1080" y="5200"/>
                  </a:cubicBezTo>
                  <a:cubicBezTo>
                    <a:pt x="972" y="5200"/>
                    <a:pt x="864" y="5278"/>
                    <a:pt x="864" y="5432"/>
                  </a:cubicBezTo>
                  <a:lnTo>
                    <a:pt x="864" y="5771"/>
                  </a:lnTo>
                  <a:cubicBezTo>
                    <a:pt x="864" y="5895"/>
                    <a:pt x="957" y="5987"/>
                    <a:pt x="1080" y="5987"/>
                  </a:cubicBezTo>
                  <a:lnTo>
                    <a:pt x="3580" y="5987"/>
                  </a:lnTo>
                  <a:cubicBezTo>
                    <a:pt x="3858" y="5987"/>
                    <a:pt x="3858" y="6419"/>
                    <a:pt x="3580" y="6419"/>
                  </a:cubicBezTo>
                  <a:lnTo>
                    <a:pt x="648" y="6419"/>
                  </a:lnTo>
                  <a:cubicBezTo>
                    <a:pt x="525" y="6419"/>
                    <a:pt x="432" y="6327"/>
                    <a:pt x="432" y="6203"/>
                  </a:cubicBezTo>
                  <a:lnTo>
                    <a:pt x="432" y="617"/>
                  </a:lnTo>
                  <a:cubicBezTo>
                    <a:pt x="432" y="494"/>
                    <a:pt x="525" y="401"/>
                    <a:pt x="648" y="401"/>
                  </a:cubicBezTo>
                  <a:lnTo>
                    <a:pt x="3580" y="401"/>
                  </a:lnTo>
                  <a:cubicBezTo>
                    <a:pt x="3858" y="401"/>
                    <a:pt x="3858" y="833"/>
                    <a:pt x="3580" y="833"/>
                  </a:cubicBezTo>
                  <a:lnTo>
                    <a:pt x="1080" y="833"/>
                  </a:lnTo>
                  <a:cubicBezTo>
                    <a:pt x="957" y="833"/>
                    <a:pt x="864" y="926"/>
                    <a:pt x="864" y="1049"/>
                  </a:cubicBezTo>
                  <a:lnTo>
                    <a:pt x="864" y="2994"/>
                  </a:lnTo>
                  <a:cubicBezTo>
                    <a:pt x="864" y="3086"/>
                    <a:pt x="957" y="3179"/>
                    <a:pt x="1080" y="3179"/>
                  </a:cubicBezTo>
                  <a:lnTo>
                    <a:pt x="2840" y="3179"/>
                  </a:lnTo>
                  <a:cubicBezTo>
                    <a:pt x="3117" y="3179"/>
                    <a:pt x="3117" y="3611"/>
                    <a:pt x="2840" y="3611"/>
                  </a:cubicBezTo>
                  <a:lnTo>
                    <a:pt x="1080" y="3611"/>
                  </a:lnTo>
                  <a:cubicBezTo>
                    <a:pt x="957" y="3611"/>
                    <a:pt x="864" y="3704"/>
                    <a:pt x="864" y="3827"/>
                  </a:cubicBezTo>
                  <a:lnTo>
                    <a:pt x="864" y="4537"/>
                  </a:lnTo>
                  <a:cubicBezTo>
                    <a:pt x="864" y="4676"/>
                    <a:pt x="972" y="4745"/>
                    <a:pt x="1080" y="4745"/>
                  </a:cubicBezTo>
                  <a:cubicBezTo>
                    <a:pt x="1188" y="4745"/>
                    <a:pt x="1297" y="4676"/>
                    <a:pt x="1297" y="4537"/>
                  </a:cubicBezTo>
                  <a:lnTo>
                    <a:pt x="1297" y="4043"/>
                  </a:lnTo>
                  <a:lnTo>
                    <a:pt x="2840" y="4043"/>
                  </a:lnTo>
                  <a:cubicBezTo>
                    <a:pt x="3673" y="4043"/>
                    <a:pt x="3673" y="2778"/>
                    <a:pt x="2840" y="2778"/>
                  </a:cubicBezTo>
                  <a:lnTo>
                    <a:pt x="1297" y="2778"/>
                  </a:lnTo>
                  <a:lnTo>
                    <a:pt x="1297" y="1265"/>
                  </a:lnTo>
                  <a:lnTo>
                    <a:pt x="3580" y="1265"/>
                  </a:lnTo>
                  <a:cubicBezTo>
                    <a:pt x="4352" y="1204"/>
                    <a:pt x="4352" y="62"/>
                    <a:pt x="3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8" name="Google Shape;12758;p23"/>
            <p:cNvSpPr/>
            <p:nvPr/>
          </p:nvSpPr>
          <p:spPr>
            <a:xfrm>
              <a:off x="4247925" y="3109775"/>
              <a:ext cx="119600" cy="170525"/>
            </a:xfrm>
            <a:custGeom>
              <a:avLst/>
              <a:gdLst/>
              <a:ahLst/>
              <a:cxnLst/>
              <a:rect l="l" t="t" r="r" b="b"/>
              <a:pathLst>
                <a:path w="4784" h="6821" extrusionOk="0">
                  <a:moveTo>
                    <a:pt x="2361" y="409"/>
                  </a:moveTo>
                  <a:cubicBezTo>
                    <a:pt x="3341" y="409"/>
                    <a:pt x="4321" y="1065"/>
                    <a:pt x="4321" y="2377"/>
                  </a:cubicBezTo>
                  <a:lnTo>
                    <a:pt x="4321" y="4444"/>
                  </a:lnTo>
                  <a:cubicBezTo>
                    <a:pt x="4321" y="5524"/>
                    <a:pt x="3457" y="6389"/>
                    <a:pt x="2376" y="6389"/>
                  </a:cubicBezTo>
                  <a:cubicBezTo>
                    <a:pt x="1296" y="6389"/>
                    <a:pt x="401" y="5524"/>
                    <a:pt x="401" y="4444"/>
                  </a:cubicBezTo>
                  <a:lnTo>
                    <a:pt x="401" y="2377"/>
                  </a:lnTo>
                  <a:cubicBezTo>
                    <a:pt x="401" y="1065"/>
                    <a:pt x="1381" y="409"/>
                    <a:pt x="2361" y="409"/>
                  </a:cubicBezTo>
                  <a:close/>
                  <a:moveTo>
                    <a:pt x="2407" y="0"/>
                  </a:moveTo>
                  <a:cubicBezTo>
                    <a:pt x="1080" y="0"/>
                    <a:pt x="0" y="1049"/>
                    <a:pt x="0" y="2377"/>
                  </a:cubicBezTo>
                  <a:lnTo>
                    <a:pt x="0" y="4444"/>
                  </a:lnTo>
                  <a:cubicBezTo>
                    <a:pt x="0" y="5771"/>
                    <a:pt x="1080" y="6821"/>
                    <a:pt x="2407" y="6821"/>
                  </a:cubicBezTo>
                  <a:cubicBezTo>
                    <a:pt x="3703" y="6821"/>
                    <a:pt x="4784" y="5771"/>
                    <a:pt x="4784" y="4444"/>
                  </a:cubicBezTo>
                  <a:lnTo>
                    <a:pt x="4784" y="2377"/>
                  </a:lnTo>
                  <a:cubicBezTo>
                    <a:pt x="4784" y="1049"/>
                    <a:pt x="3703" y="0"/>
                    <a:pt x="2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9" name="Google Shape;12759;p23"/>
            <p:cNvSpPr/>
            <p:nvPr/>
          </p:nvSpPr>
          <p:spPr>
            <a:xfrm>
              <a:off x="4269525" y="3130600"/>
              <a:ext cx="76400" cy="124425"/>
            </a:xfrm>
            <a:custGeom>
              <a:avLst/>
              <a:gdLst/>
              <a:ahLst/>
              <a:cxnLst/>
              <a:rect l="l" t="t" r="r" b="b"/>
              <a:pathLst>
                <a:path w="3056" h="4977" extrusionOk="0">
                  <a:moveTo>
                    <a:pt x="1512" y="0"/>
                  </a:moveTo>
                  <a:cubicBezTo>
                    <a:pt x="1517" y="0"/>
                    <a:pt x="1522" y="0"/>
                    <a:pt x="1528" y="0"/>
                  </a:cubicBezTo>
                  <a:lnTo>
                    <a:pt x="1528" y="0"/>
                  </a:lnTo>
                  <a:cubicBezTo>
                    <a:pt x="1533" y="0"/>
                    <a:pt x="1538" y="0"/>
                    <a:pt x="1543" y="0"/>
                  </a:cubicBezTo>
                  <a:close/>
                  <a:moveTo>
                    <a:pt x="1528" y="0"/>
                  </a:moveTo>
                  <a:lnTo>
                    <a:pt x="1528" y="0"/>
                  </a:lnTo>
                  <a:cubicBezTo>
                    <a:pt x="671" y="9"/>
                    <a:pt x="0" y="715"/>
                    <a:pt x="0" y="1544"/>
                  </a:cubicBezTo>
                  <a:lnTo>
                    <a:pt x="0" y="2130"/>
                  </a:lnTo>
                  <a:cubicBezTo>
                    <a:pt x="0" y="2269"/>
                    <a:pt x="100" y="2338"/>
                    <a:pt x="201" y="2338"/>
                  </a:cubicBezTo>
                  <a:cubicBezTo>
                    <a:pt x="301" y="2338"/>
                    <a:pt x="401" y="2269"/>
                    <a:pt x="401" y="2130"/>
                  </a:cubicBezTo>
                  <a:lnTo>
                    <a:pt x="401" y="1544"/>
                  </a:lnTo>
                  <a:cubicBezTo>
                    <a:pt x="401" y="803"/>
                    <a:pt x="957" y="432"/>
                    <a:pt x="1512" y="432"/>
                  </a:cubicBezTo>
                  <a:cubicBezTo>
                    <a:pt x="2068" y="432"/>
                    <a:pt x="2623" y="803"/>
                    <a:pt x="2623" y="1544"/>
                  </a:cubicBezTo>
                  <a:lnTo>
                    <a:pt x="2623" y="3611"/>
                  </a:lnTo>
                  <a:cubicBezTo>
                    <a:pt x="2623" y="4352"/>
                    <a:pt x="2068" y="4722"/>
                    <a:pt x="1512" y="4722"/>
                  </a:cubicBezTo>
                  <a:cubicBezTo>
                    <a:pt x="957" y="4722"/>
                    <a:pt x="401" y="4352"/>
                    <a:pt x="401" y="3611"/>
                  </a:cubicBezTo>
                  <a:lnTo>
                    <a:pt x="401" y="3148"/>
                  </a:lnTo>
                  <a:cubicBezTo>
                    <a:pt x="401" y="2994"/>
                    <a:pt x="301" y="2917"/>
                    <a:pt x="201" y="2917"/>
                  </a:cubicBezTo>
                  <a:cubicBezTo>
                    <a:pt x="100" y="2917"/>
                    <a:pt x="0" y="2994"/>
                    <a:pt x="0" y="3148"/>
                  </a:cubicBezTo>
                  <a:lnTo>
                    <a:pt x="0" y="3611"/>
                  </a:lnTo>
                  <a:cubicBezTo>
                    <a:pt x="108" y="4522"/>
                    <a:pt x="818" y="4977"/>
                    <a:pt x="1528" y="4977"/>
                  </a:cubicBezTo>
                  <a:cubicBezTo>
                    <a:pt x="2238" y="4977"/>
                    <a:pt x="2947" y="4522"/>
                    <a:pt x="3055" y="3611"/>
                  </a:cubicBezTo>
                  <a:lnTo>
                    <a:pt x="3055" y="1544"/>
                  </a:lnTo>
                  <a:cubicBezTo>
                    <a:pt x="3055" y="715"/>
                    <a:pt x="2354" y="9"/>
                    <a:pt x="15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0" name="Google Shape;12760;p23"/>
            <p:cNvSpPr/>
            <p:nvPr/>
          </p:nvSpPr>
          <p:spPr>
            <a:xfrm>
              <a:off x="4004075" y="3109100"/>
              <a:ext cx="118875" cy="171225"/>
            </a:xfrm>
            <a:custGeom>
              <a:avLst/>
              <a:gdLst/>
              <a:ahLst/>
              <a:cxnLst/>
              <a:rect l="l" t="t" r="r" b="b"/>
              <a:pathLst>
                <a:path w="4755" h="6849" extrusionOk="0">
                  <a:moveTo>
                    <a:pt x="2393" y="1"/>
                  </a:moveTo>
                  <a:cubicBezTo>
                    <a:pt x="2080" y="1"/>
                    <a:pt x="1768" y="70"/>
                    <a:pt x="1483" y="212"/>
                  </a:cubicBezTo>
                  <a:cubicBezTo>
                    <a:pt x="1360" y="274"/>
                    <a:pt x="1329" y="397"/>
                    <a:pt x="1360" y="490"/>
                  </a:cubicBezTo>
                  <a:cubicBezTo>
                    <a:pt x="1401" y="572"/>
                    <a:pt x="1469" y="614"/>
                    <a:pt x="1547" y="614"/>
                  </a:cubicBezTo>
                  <a:cubicBezTo>
                    <a:pt x="1586" y="614"/>
                    <a:pt x="1627" y="603"/>
                    <a:pt x="1668" y="583"/>
                  </a:cubicBezTo>
                  <a:cubicBezTo>
                    <a:pt x="1892" y="477"/>
                    <a:pt x="2137" y="425"/>
                    <a:pt x="2385" y="425"/>
                  </a:cubicBezTo>
                  <a:cubicBezTo>
                    <a:pt x="2788" y="425"/>
                    <a:pt x="3195" y="562"/>
                    <a:pt x="3520" y="830"/>
                  </a:cubicBezTo>
                  <a:cubicBezTo>
                    <a:pt x="3705" y="984"/>
                    <a:pt x="3859" y="1169"/>
                    <a:pt x="3983" y="1385"/>
                  </a:cubicBezTo>
                  <a:cubicBezTo>
                    <a:pt x="4024" y="1550"/>
                    <a:pt x="3901" y="1659"/>
                    <a:pt x="3777" y="1659"/>
                  </a:cubicBezTo>
                  <a:cubicBezTo>
                    <a:pt x="3715" y="1659"/>
                    <a:pt x="3654" y="1632"/>
                    <a:pt x="3612" y="1570"/>
                  </a:cubicBezTo>
                  <a:cubicBezTo>
                    <a:pt x="3520" y="1416"/>
                    <a:pt x="3396" y="1262"/>
                    <a:pt x="3242" y="1138"/>
                  </a:cubicBezTo>
                  <a:cubicBezTo>
                    <a:pt x="3001" y="948"/>
                    <a:pt x="2701" y="845"/>
                    <a:pt x="2403" y="845"/>
                  </a:cubicBezTo>
                  <a:cubicBezTo>
                    <a:pt x="2168" y="845"/>
                    <a:pt x="1934" y="909"/>
                    <a:pt x="1730" y="1046"/>
                  </a:cubicBezTo>
                  <a:cubicBezTo>
                    <a:pt x="1329" y="1262"/>
                    <a:pt x="1144" y="1755"/>
                    <a:pt x="1267" y="2187"/>
                  </a:cubicBezTo>
                  <a:cubicBezTo>
                    <a:pt x="1390" y="2712"/>
                    <a:pt x="1792" y="2805"/>
                    <a:pt x="2440" y="2928"/>
                  </a:cubicBezTo>
                  <a:cubicBezTo>
                    <a:pt x="2841" y="2990"/>
                    <a:pt x="3211" y="3113"/>
                    <a:pt x="3551" y="3298"/>
                  </a:cubicBezTo>
                  <a:cubicBezTo>
                    <a:pt x="4261" y="3700"/>
                    <a:pt x="4538" y="4626"/>
                    <a:pt x="4168" y="5366"/>
                  </a:cubicBezTo>
                  <a:cubicBezTo>
                    <a:pt x="3859" y="6014"/>
                    <a:pt x="3211" y="6416"/>
                    <a:pt x="2471" y="6416"/>
                  </a:cubicBezTo>
                  <a:lnTo>
                    <a:pt x="2347" y="6416"/>
                  </a:lnTo>
                  <a:cubicBezTo>
                    <a:pt x="1668" y="6416"/>
                    <a:pt x="1082" y="6045"/>
                    <a:pt x="742" y="5490"/>
                  </a:cubicBezTo>
                  <a:cubicBezTo>
                    <a:pt x="588" y="5243"/>
                    <a:pt x="495" y="4965"/>
                    <a:pt x="465" y="4656"/>
                  </a:cubicBezTo>
                  <a:cubicBezTo>
                    <a:pt x="465" y="4549"/>
                    <a:pt x="558" y="4465"/>
                    <a:pt x="663" y="4465"/>
                  </a:cubicBezTo>
                  <a:cubicBezTo>
                    <a:pt x="679" y="4465"/>
                    <a:pt x="695" y="4467"/>
                    <a:pt x="711" y="4471"/>
                  </a:cubicBezTo>
                  <a:cubicBezTo>
                    <a:pt x="835" y="4471"/>
                    <a:pt x="866" y="4595"/>
                    <a:pt x="897" y="4687"/>
                  </a:cubicBezTo>
                  <a:cubicBezTo>
                    <a:pt x="928" y="4903"/>
                    <a:pt x="1020" y="5119"/>
                    <a:pt x="1113" y="5305"/>
                  </a:cubicBezTo>
                  <a:cubicBezTo>
                    <a:pt x="1390" y="5737"/>
                    <a:pt x="1853" y="5983"/>
                    <a:pt x="2378" y="5983"/>
                  </a:cubicBezTo>
                  <a:cubicBezTo>
                    <a:pt x="2428" y="5989"/>
                    <a:pt x="2477" y="5991"/>
                    <a:pt x="2526" y="5991"/>
                  </a:cubicBezTo>
                  <a:cubicBezTo>
                    <a:pt x="3056" y="5991"/>
                    <a:pt x="3541" y="5692"/>
                    <a:pt x="3767" y="5212"/>
                  </a:cubicBezTo>
                  <a:cubicBezTo>
                    <a:pt x="4045" y="4656"/>
                    <a:pt x="3859" y="3977"/>
                    <a:pt x="3304" y="3669"/>
                  </a:cubicBezTo>
                  <a:cubicBezTo>
                    <a:pt x="3026" y="3515"/>
                    <a:pt x="2687" y="3422"/>
                    <a:pt x="2378" y="3360"/>
                  </a:cubicBezTo>
                  <a:cubicBezTo>
                    <a:pt x="2069" y="3329"/>
                    <a:pt x="1761" y="3237"/>
                    <a:pt x="1483" y="3113"/>
                  </a:cubicBezTo>
                  <a:cubicBezTo>
                    <a:pt x="1144" y="2959"/>
                    <a:pt x="928" y="2650"/>
                    <a:pt x="835" y="2311"/>
                  </a:cubicBezTo>
                  <a:cubicBezTo>
                    <a:pt x="742" y="1910"/>
                    <a:pt x="804" y="1478"/>
                    <a:pt x="1020" y="1138"/>
                  </a:cubicBezTo>
                  <a:cubicBezTo>
                    <a:pt x="1151" y="964"/>
                    <a:pt x="989" y="789"/>
                    <a:pt x="839" y="789"/>
                  </a:cubicBezTo>
                  <a:cubicBezTo>
                    <a:pt x="777" y="789"/>
                    <a:pt x="717" y="819"/>
                    <a:pt x="681" y="891"/>
                  </a:cubicBezTo>
                  <a:cubicBezTo>
                    <a:pt x="372" y="1354"/>
                    <a:pt x="310" y="1910"/>
                    <a:pt x="434" y="2434"/>
                  </a:cubicBezTo>
                  <a:cubicBezTo>
                    <a:pt x="526" y="2897"/>
                    <a:pt x="835" y="3268"/>
                    <a:pt x="1267" y="3484"/>
                  </a:cubicBezTo>
                  <a:cubicBezTo>
                    <a:pt x="1606" y="3638"/>
                    <a:pt x="1946" y="3731"/>
                    <a:pt x="2285" y="3792"/>
                  </a:cubicBezTo>
                  <a:cubicBezTo>
                    <a:pt x="2563" y="3823"/>
                    <a:pt x="2810" y="3885"/>
                    <a:pt x="3057" y="4039"/>
                  </a:cubicBezTo>
                  <a:cubicBezTo>
                    <a:pt x="3427" y="4224"/>
                    <a:pt x="3582" y="4687"/>
                    <a:pt x="3366" y="5058"/>
                  </a:cubicBezTo>
                  <a:cubicBezTo>
                    <a:pt x="3194" y="5401"/>
                    <a:pt x="2836" y="5586"/>
                    <a:pt x="2464" y="5586"/>
                  </a:cubicBezTo>
                  <a:cubicBezTo>
                    <a:pt x="2436" y="5586"/>
                    <a:pt x="2407" y="5584"/>
                    <a:pt x="2378" y="5582"/>
                  </a:cubicBezTo>
                  <a:cubicBezTo>
                    <a:pt x="2008" y="5582"/>
                    <a:pt x="1668" y="5397"/>
                    <a:pt x="1452" y="5088"/>
                  </a:cubicBezTo>
                  <a:cubicBezTo>
                    <a:pt x="1390" y="4934"/>
                    <a:pt x="1329" y="4780"/>
                    <a:pt x="1298" y="4626"/>
                  </a:cubicBezTo>
                  <a:cubicBezTo>
                    <a:pt x="1268" y="4255"/>
                    <a:pt x="961" y="4077"/>
                    <a:pt x="657" y="4077"/>
                  </a:cubicBezTo>
                  <a:cubicBezTo>
                    <a:pt x="327" y="4077"/>
                    <a:pt x="0" y="4286"/>
                    <a:pt x="33" y="4687"/>
                  </a:cubicBezTo>
                  <a:cubicBezTo>
                    <a:pt x="63" y="5058"/>
                    <a:pt x="187" y="5397"/>
                    <a:pt x="372" y="5706"/>
                  </a:cubicBezTo>
                  <a:cubicBezTo>
                    <a:pt x="773" y="6385"/>
                    <a:pt x="1483" y="6817"/>
                    <a:pt x="2285" y="6848"/>
                  </a:cubicBezTo>
                  <a:lnTo>
                    <a:pt x="2471" y="6848"/>
                  </a:lnTo>
                  <a:cubicBezTo>
                    <a:pt x="2496" y="6848"/>
                    <a:pt x="2521" y="6849"/>
                    <a:pt x="2545" y="6849"/>
                  </a:cubicBezTo>
                  <a:cubicBezTo>
                    <a:pt x="3410" y="6849"/>
                    <a:pt x="4178" y="6331"/>
                    <a:pt x="4538" y="5521"/>
                  </a:cubicBezTo>
                  <a:cubicBezTo>
                    <a:pt x="4724" y="5058"/>
                    <a:pt x="4754" y="4564"/>
                    <a:pt x="4631" y="4070"/>
                  </a:cubicBezTo>
                  <a:lnTo>
                    <a:pt x="4631" y="4070"/>
                  </a:lnTo>
                  <a:lnTo>
                    <a:pt x="4631" y="4101"/>
                  </a:lnTo>
                  <a:cubicBezTo>
                    <a:pt x="4477" y="3607"/>
                    <a:pt x="4168" y="3206"/>
                    <a:pt x="3767" y="2959"/>
                  </a:cubicBezTo>
                  <a:cubicBezTo>
                    <a:pt x="3366" y="2743"/>
                    <a:pt x="2934" y="2589"/>
                    <a:pt x="2501" y="2527"/>
                  </a:cubicBezTo>
                  <a:cubicBezTo>
                    <a:pt x="1823" y="2404"/>
                    <a:pt x="1730" y="2342"/>
                    <a:pt x="1668" y="2126"/>
                  </a:cubicBezTo>
                  <a:cubicBezTo>
                    <a:pt x="1576" y="1848"/>
                    <a:pt x="1699" y="1539"/>
                    <a:pt x="1946" y="1416"/>
                  </a:cubicBezTo>
                  <a:cubicBezTo>
                    <a:pt x="2085" y="1319"/>
                    <a:pt x="2243" y="1271"/>
                    <a:pt x="2402" y="1271"/>
                  </a:cubicBezTo>
                  <a:cubicBezTo>
                    <a:pt x="2597" y="1271"/>
                    <a:pt x="2795" y="1342"/>
                    <a:pt x="2964" y="1478"/>
                  </a:cubicBezTo>
                  <a:cubicBezTo>
                    <a:pt x="3057" y="1539"/>
                    <a:pt x="3150" y="1663"/>
                    <a:pt x="3211" y="1755"/>
                  </a:cubicBezTo>
                  <a:cubicBezTo>
                    <a:pt x="3349" y="1978"/>
                    <a:pt x="3557" y="2073"/>
                    <a:pt x="3761" y="2073"/>
                  </a:cubicBezTo>
                  <a:cubicBezTo>
                    <a:pt x="4149" y="2073"/>
                    <a:pt x="4526" y="1727"/>
                    <a:pt x="4384" y="1262"/>
                  </a:cubicBezTo>
                  <a:cubicBezTo>
                    <a:pt x="4230" y="953"/>
                    <a:pt x="4045" y="706"/>
                    <a:pt x="3798" y="521"/>
                  </a:cubicBezTo>
                  <a:cubicBezTo>
                    <a:pt x="3399" y="179"/>
                    <a:pt x="2894" y="1"/>
                    <a:pt x="2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61" name="Google Shape;12761;p23"/>
          <p:cNvGrpSpPr/>
          <p:nvPr/>
        </p:nvGrpSpPr>
        <p:grpSpPr>
          <a:xfrm>
            <a:off x="1073763" y="2909768"/>
            <a:ext cx="363450" cy="308075"/>
            <a:chOff x="3251825" y="3040325"/>
            <a:chExt cx="363450" cy="308075"/>
          </a:xfrm>
        </p:grpSpPr>
        <p:sp>
          <p:nvSpPr>
            <p:cNvPr id="12762" name="Google Shape;12762;p23"/>
            <p:cNvSpPr/>
            <p:nvPr/>
          </p:nvSpPr>
          <p:spPr>
            <a:xfrm>
              <a:off x="3496425" y="3109375"/>
              <a:ext cx="118850" cy="170350"/>
            </a:xfrm>
            <a:custGeom>
              <a:avLst/>
              <a:gdLst/>
              <a:ahLst/>
              <a:cxnLst/>
              <a:rect l="l" t="t" r="r" b="b"/>
              <a:pathLst>
                <a:path w="4754" h="6814" extrusionOk="0">
                  <a:moveTo>
                    <a:pt x="644" y="0"/>
                  </a:moveTo>
                  <a:cubicBezTo>
                    <a:pt x="322" y="0"/>
                    <a:pt x="1" y="243"/>
                    <a:pt x="1" y="633"/>
                  </a:cubicBezTo>
                  <a:lnTo>
                    <a:pt x="1" y="6158"/>
                  </a:lnTo>
                  <a:cubicBezTo>
                    <a:pt x="1" y="6590"/>
                    <a:pt x="317" y="6806"/>
                    <a:pt x="633" y="6806"/>
                  </a:cubicBezTo>
                  <a:cubicBezTo>
                    <a:pt x="950" y="6806"/>
                    <a:pt x="1266" y="6590"/>
                    <a:pt x="1266" y="6158"/>
                  </a:cubicBezTo>
                  <a:lnTo>
                    <a:pt x="1266" y="5695"/>
                  </a:lnTo>
                  <a:cubicBezTo>
                    <a:pt x="1266" y="5556"/>
                    <a:pt x="1158" y="5486"/>
                    <a:pt x="1050" y="5486"/>
                  </a:cubicBezTo>
                  <a:cubicBezTo>
                    <a:pt x="942" y="5486"/>
                    <a:pt x="834" y="5556"/>
                    <a:pt x="834" y="5695"/>
                  </a:cubicBezTo>
                  <a:lnTo>
                    <a:pt x="834" y="6158"/>
                  </a:lnTo>
                  <a:cubicBezTo>
                    <a:pt x="834" y="6312"/>
                    <a:pt x="734" y="6389"/>
                    <a:pt x="633" y="6389"/>
                  </a:cubicBezTo>
                  <a:cubicBezTo>
                    <a:pt x="533" y="6389"/>
                    <a:pt x="433" y="6312"/>
                    <a:pt x="433" y="6158"/>
                  </a:cubicBezTo>
                  <a:lnTo>
                    <a:pt x="433" y="664"/>
                  </a:lnTo>
                  <a:cubicBezTo>
                    <a:pt x="433" y="530"/>
                    <a:pt x="528" y="455"/>
                    <a:pt x="630" y="455"/>
                  </a:cubicBezTo>
                  <a:cubicBezTo>
                    <a:pt x="692" y="455"/>
                    <a:pt x="756" y="483"/>
                    <a:pt x="803" y="541"/>
                  </a:cubicBezTo>
                  <a:lnTo>
                    <a:pt x="2192" y="2547"/>
                  </a:lnTo>
                  <a:cubicBezTo>
                    <a:pt x="2223" y="2609"/>
                    <a:pt x="2284" y="2639"/>
                    <a:pt x="2377" y="2639"/>
                  </a:cubicBezTo>
                  <a:cubicBezTo>
                    <a:pt x="2439" y="2639"/>
                    <a:pt x="2500" y="2609"/>
                    <a:pt x="2531" y="2547"/>
                  </a:cubicBezTo>
                  <a:lnTo>
                    <a:pt x="3920" y="541"/>
                  </a:lnTo>
                  <a:cubicBezTo>
                    <a:pt x="3966" y="472"/>
                    <a:pt x="4033" y="442"/>
                    <a:pt x="4099" y="442"/>
                  </a:cubicBezTo>
                  <a:cubicBezTo>
                    <a:pt x="4212" y="442"/>
                    <a:pt x="4321" y="529"/>
                    <a:pt x="4321" y="664"/>
                  </a:cubicBezTo>
                  <a:lnTo>
                    <a:pt x="4321" y="6189"/>
                  </a:lnTo>
                  <a:cubicBezTo>
                    <a:pt x="4321" y="6327"/>
                    <a:pt x="4213" y="6397"/>
                    <a:pt x="4105" y="6397"/>
                  </a:cubicBezTo>
                  <a:cubicBezTo>
                    <a:pt x="3997" y="6397"/>
                    <a:pt x="3889" y="6327"/>
                    <a:pt x="3889" y="6189"/>
                  </a:cubicBezTo>
                  <a:lnTo>
                    <a:pt x="3889" y="2022"/>
                  </a:lnTo>
                  <a:cubicBezTo>
                    <a:pt x="3889" y="1886"/>
                    <a:pt x="3779" y="1799"/>
                    <a:pt x="3667" y="1799"/>
                  </a:cubicBezTo>
                  <a:cubicBezTo>
                    <a:pt x="3601" y="1799"/>
                    <a:pt x="3534" y="1830"/>
                    <a:pt x="3488" y="1899"/>
                  </a:cubicBezTo>
                  <a:lnTo>
                    <a:pt x="2531" y="3287"/>
                  </a:lnTo>
                  <a:cubicBezTo>
                    <a:pt x="2500" y="3349"/>
                    <a:pt x="2439" y="3380"/>
                    <a:pt x="2373" y="3380"/>
                  </a:cubicBezTo>
                  <a:cubicBezTo>
                    <a:pt x="2307" y="3380"/>
                    <a:pt x="2238" y="3349"/>
                    <a:pt x="2192" y="3287"/>
                  </a:cubicBezTo>
                  <a:lnTo>
                    <a:pt x="1235" y="1899"/>
                  </a:lnTo>
                  <a:cubicBezTo>
                    <a:pt x="1188" y="1840"/>
                    <a:pt x="1124" y="1813"/>
                    <a:pt x="1061" y="1813"/>
                  </a:cubicBezTo>
                  <a:cubicBezTo>
                    <a:pt x="956" y="1813"/>
                    <a:pt x="853" y="1888"/>
                    <a:pt x="834" y="2022"/>
                  </a:cubicBezTo>
                  <a:lnTo>
                    <a:pt x="834" y="4738"/>
                  </a:lnTo>
                  <a:cubicBezTo>
                    <a:pt x="834" y="4877"/>
                    <a:pt x="942" y="4946"/>
                    <a:pt x="1050" y="4946"/>
                  </a:cubicBezTo>
                  <a:cubicBezTo>
                    <a:pt x="1158" y="4946"/>
                    <a:pt x="1266" y="4877"/>
                    <a:pt x="1266" y="4738"/>
                  </a:cubicBezTo>
                  <a:lnTo>
                    <a:pt x="1266" y="2701"/>
                  </a:lnTo>
                  <a:lnTo>
                    <a:pt x="1852" y="3534"/>
                  </a:lnTo>
                  <a:cubicBezTo>
                    <a:pt x="1976" y="3704"/>
                    <a:pt x="2169" y="3789"/>
                    <a:pt x="2365" y="3789"/>
                  </a:cubicBezTo>
                  <a:cubicBezTo>
                    <a:pt x="2562" y="3789"/>
                    <a:pt x="2763" y="3704"/>
                    <a:pt x="2902" y="3534"/>
                  </a:cubicBezTo>
                  <a:lnTo>
                    <a:pt x="3457" y="2701"/>
                  </a:lnTo>
                  <a:lnTo>
                    <a:pt x="3457" y="6189"/>
                  </a:lnTo>
                  <a:cubicBezTo>
                    <a:pt x="3457" y="6605"/>
                    <a:pt x="3781" y="6813"/>
                    <a:pt x="4105" y="6813"/>
                  </a:cubicBezTo>
                  <a:cubicBezTo>
                    <a:pt x="4429" y="6813"/>
                    <a:pt x="4753" y="6605"/>
                    <a:pt x="4753" y="6189"/>
                  </a:cubicBezTo>
                  <a:lnTo>
                    <a:pt x="4753" y="664"/>
                  </a:lnTo>
                  <a:cubicBezTo>
                    <a:pt x="4753" y="356"/>
                    <a:pt x="4568" y="109"/>
                    <a:pt x="4290" y="47"/>
                  </a:cubicBezTo>
                  <a:lnTo>
                    <a:pt x="4290" y="47"/>
                  </a:lnTo>
                  <a:cubicBezTo>
                    <a:pt x="4339" y="58"/>
                    <a:pt x="4362" y="62"/>
                    <a:pt x="4369" y="62"/>
                  </a:cubicBezTo>
                  <a:cubicBezTo>
                    <a:pt x="4390" y="62"/>
                    <a:pt x="4228" y="17"/>
                    <a:pt x="4212" y="17"/>
                  </a:cubicBezTo>
                  <a:cubicBezTo>
                    <a:pt x="4205" y="17"/>
                    <a:pt x="4223" y="25"/>
                    <a:pt x="4290" y="47"/>
                  </a:cubicBezTo>
                  <a:cubicBezTo>
                    <a:pt x="4218" y="23"/>
                    <a:pt x="4145" y="11"/>
                    <a:pt x="4075" y="11"/>
                  </a:cubicBezTo>
                  <a:cubicBezTo>
                    <a:pt x="3876" y="11"/>
                    <a:pt x="3694" y="103"/>
                    <a:pt x="3581" y="263"/>
                  </a:cubicBezTo>
                  <a:lnTo>
                    <a:pt x="2377" y="2022"/>
                  </a:lnTo>
                  <a:lnTo>
                    <a:pt x="1142" y="263"/>
                  </a:lnTo>
                  <a:cubicBezTo>
                    <a:pt x="1018" y="82"/>
                    <a:pt x="831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3" name="Google Shape;12763;p23"/>
            <p:cNvSpPr/>
            <p:nvPr/>
          </p:nvSpPr>
          <p:spPr>
            <a:xfrm>
              <a:off x="3380700" y="3109775"/>
              <a:ext cx="110350" cy="170525"/>
            </a:xfrm>
            <a:custGeom>
              <a:avLst/>
              <a:gdLst/>
              <a:ahLst/>
              <a:cxnLst/>
              <a:rect l="l" t="t" r="r" b="b"/>
              <a:pathLst>
                <a:path w="4414" h="6821" extrusionOk="0">
                  <a:moveTo>
                    <a:pt x="648" y="0"/>
                  </a:moveTo>
                  <a:cubicBezTo>
                    <a:pt x="309" y="0"/>
                    <a:pt x="0" y="278"/>
                    <a:pt x="0" y="617"/>
                  </a:cubicBezTo>
                  <a:lnTo>
                    <a:pt x="0" y="6203"/>
                  </a:lnTo>
                  <a:cubicBezTo>
                    <a:pt x="0" y="6543"/>
                    <a:pt x="278" y="6821"/>
                    <a:pt x="648" y="6821"/>
                  </a:cubicBezTo>
                  <a:lnTo>
                    <a:pt x="3580" y="6821"/>
                  </a:lnTo>
                  <a:cubicBezTo>
                    <a:pt x="4414" y="6821"/>
                    <a:pt x="4414" y="5555"/>
                    <a:pt x="3580" y="5555"/>
                  </a:cubicBezTo>
                  <a:lnTo>
                    <a:pt x="1266" y="5555"/>
                  </a:lnTo>
                  <a:lnTo>
                    <a:pt x="1266" y="4043"/>
                  </a:lnTo>
                  <a:lnTo>
                    <a:pt x="2809" y="4043"/>
                  </a:lnTo>
                  <a:cubicBezTo>
                    <a:pt x="3642" y="4043"/>
                    <a:pt x="3642" y="2778"/>
                    <a:pt x="2809" y="2778"/>
                  </a:cubicBezTo>
                  <a:lnTo>
                    <a:pt x="1266" y="2778"/>
                  </a:lnTo>
                  <a:lnTo>
                    <a:pt x="1266" y="1265"/>
                  </a:lnTo>
                  <a:lnTo>
                    <a:pt x="3580" y="1265"/>
                  </a:lnTo>
                  <a:cubicBezTo>
                    <a:pt x="4352" y="1204"/>
                    <a:pt x="4352" y="62"/>
                    <a:pt x="3580" y="0"/>
                  </a:cubicBezTo>
                  <a:lnTo>
                    <a:pt x="3426" y="0"/>
                  </a:lnTo>
                  <a:cubicBezTo>
                    <a:pt x="3179" y="31"/>
                    <a:pt x="3179" y="370"/>
                    <a:pt x="3426" y="401"/>
                  </a:cubicBezTo>
                  <a:lnTo>
                    <a:pt x="3580" y="401"/>
                  </a:lnTo>
                  <a:cubicBezTo>
                    <a:pt x="3858" y="401"/>
                    <a:pt x="3858" y="833"/>
                    <a:pt x="3580" y="833"/>
                  </a:cubicBezTo>
                  <a:lnTo>
                    <a:pt x="1080" y="833"/>
                  </a:lnTo>
                  <a:cubicBezTo>
                    <a:pt x="957" y="833"/>
                    <a:pt x="864" y="926"/>
                    <a:pt x="864" y="1049"/>
                  </a:cubicBezTo>
                  <a:lnTo>
                    <a:pt x="864" y="2963"/>
                  </a:lnTo>
                  <a:cubicBezTo>
                    <a:pt x="864" y="3086"/>
                    <a:pt x="957" y="3179"/>
                    <a:pt x="1080" y="3179"/>
                  </a:cubicBezTo>
                  <a:lnTo>
                    <a:pt x="2840" y="3179"/>
                  </a:lnTo>
                  <a:cubicBezTo>
                    <a:pt x="3117" y="3179"/>
                    <a:pt x="3117" y="3611"/>
                    <a:pt x="2840" y="3611"/>
                  </a:cubicBezTo>
                  <a:lnTo>
                    <a:pt x="1080" y="3611"/>
                  </a:lnTo>
                  <a:cubicBezTo>
                    <a:pt x="957" y="3611"/>
                    <a:pt x="864" y="3704"/>
                    <a:pt x="864" y="3827"/>
                  </a:cubicBezTo>
                  <a:lnTo>
                    <a:pt x="864" y="5771"/>
                  </a:lnTo>
                  <a:cubicBezTo>
                    <a:pt x="864" y="5864"/>
                    <a:pt x="957" y="5956"/>
                    <a:pt x="1080" y="5956"/>
                  </a:cubicBezTo>
                  <a:lnTo>
                    <a:pt x="3580" y="5956"/>
                  </a:lnTo>
                  <a:cubicBezTo>
                    <a:pt x="3858" y="5956"/>
                    <a:pt x="3858" y="6389"/>
                    <a:pt x="3580" y="6389"/>
                  </a:cubicBezTo>
                  <a:lnTo>
                    <a:pt x="648" y="6389"/>
                  </a:lnTo>
                  <a:cubicBezTo>
                    <a:pt x="525" y="6389"/>
                    <a:pt x="432" y="6296"/>
                    <a:pt x="432" y="6203"/>
                  </a:cubicBezTo>
                  <a:lnTo>
                    <a:pt x="432" y="617"/>
                  </a:lnTo>
                  <a:cubicBezTo>
                    <a:pt x="432" y="494"/>
                    <a:pt x="525" y="401"/>
                    <a:pt x="648" y="401"/>
                  </a:cubicBezTo>
                  <a:lnTo>
                    <a:pt x="2500" y="401"/>
                  </a:lnTo>
                  <a:cubicBezTo>
                    <a:pt x="2747" y="370"/>
                    <a:pt x="2747" y="31"/>
                    <a:pt x="2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4" name="Google Shape;12764;p23"/>
            <p:cNvSpPr/>
            <p:nvPr/>
          </p:nvSpPr>
          <p:spPr>
            <a:xfrm>
              <a:off x="3251825" y="3109175"/>
              <a:ext cx="120400" cy="171150"/>
            </a:xfrm>
            <a:custGeom>
              <a:avLst/>
              <a:gdLst/>
              <a:ahLst/>
              <a:cxnLst/>
              <a:rect l="l" t="t" r="r" b="b"/>
              <a:pathLst>
                <a:path w="4816" h="6846" extrusionOk="0">
                  <a:moveTo>
                    <a:pt x="2412" y="0"/>
                  </a:moveTo>
                  <a:cubicBezTo>
                    <a:pt x="2033" y="0"/>
                    <a:pt x="1648" y="97"/>
                    <a:pt x="1298" y="302"/>
                  </a:cubicBezTo>
                  <a:cubicBezTo>
                    <a:pt x="557" y="734"/>
                    <a:pt x="217" y="1598"/>
                    <a:pt x="464" y="2401"/>
                  </a:cubicBezTo>
                  <a:cubicBezTo>
                    <a:pt x="557" y="2894"/>
                    <a:pt x="865" y="3265"/>
                    <a:pt x="1298" y="3481"/>
                  </a:cubicBezTo>
                  <a:cubicBezTo>
                    <a:pt x="1606" y="3635"/>
                    <a:pt x="1946" y="3728"/>
                    <a:pt x="2316" y="3789"/>
                  </a:cubicBezTo>
                  <a:cubicBezTo>
                    <a:pt x="2563" y="3820"/>
                    <a:pt x="2841" y="3882"/>
                    <a:pt x="3088" y="4005"/>
                  </a:cubicBezTo>
                  <a:cubicBezTo>
                    <a:pt x="3458" y="4221"/>
                    <a:pt x="3581" y="4684"/>
                    <a:pt x="3365" y="5055"/>
                  </a:cubicBezTo>
                  <a:cubicBezTo>
                    <a:pt x="3222" y="5398"/>
                    <a:pt x="2866" y="5583"/>
                    <a:pt x="2495" y="5583"/>
                  </a:cubicBezTo>
                  <a:cubicBezTo>
                    <a:pt x="2466" y="5583"/>
                    <a:pt x="2437" y="5581"/>
                    <a:pt x="2409" y="5579"/>
                  </a:cubicBezTo>
                  <a:cubicBezTo>
                    <a:pt x="2038" y="5579"/>
                    <a:pt x="1699" y="5394"/>
                    <a:pt x="1483" y="5085"/>
                  </a:cubicBezTo>
                  <a:cubicBezTo>
                    <a:pt x="1390" y="4931"/>
                    <a:pt x="1328" y="4777"/>
                    <a:pt x="1328" y="4623"/>
                  </a:cubicBezTo>
                  <a:cubicBezTo>
                    <a:pt x="1299" y="4252"/>
                    <a:pt x="985" y="4074"/>
                    <a:pt x="673" y="4074"/>
                  </a:cubicBezTo>
                  <a:cubicBezTo>
                    <a:pt x="335" y="4074"/>
                    <a:pt x="0" y="4283"/>
                    <a:pt x="32" y="4684"/>
                  </a:cubicBezTo>
                  <a:cubicBezTo>
                    <a:pt x="94" y="5055"/>
                    <a:pt x="187" y="5394"/>
                    <a:pt x="372" y="5703"/>
                  </a:cubicBezTo>
                  <a:cubicBezTo>
                    <a:pt x="773" y="6382"/>
                    <a:pt x="1514" y="6814"/>
                    <a:pt x="2316" y="6845"/>
                  </a:cubicBezTo>
                  <a:lnTo>
                    <a:pt x="2501" y="6845"/>
                  </a:lnTo>
                  <a:cubicBezTo>
                    <a:pt x="2526" y="6845"/>
                    <a:pt x="2551" y="6846"/>
                    <a:pt x="2576" y="6846"/>
                  </a:cubicBezTo>
                  <a:cubicBezTo>
                    <a:pt x="3442" y="6846"/>
                    <a:pt x="4239" y="6328"/>
                    <a:pt x="4569" y="5518"/>
                  </a:cubicBezTo>
                  <a:cubicBezTo>
                    <a:pt x="4785" y="5055"/>
                    <a:pt x="4816" y="4530"/>
                    <a:pt x="4661" y="4036"/>
                  </a:cubicBezTo>
                  <a:cubicBezTo>
                    <a:pt x="4616" y="3967"/>
                    <a:pt x="4548" y="3937"/>
                    <a:pt x="4482" y="3937"/>
                  </a:cubicBezTo>
                  <a:cubicBezTo>
                    <a:pt x="4370" y="3937"/>
                    <a:pt x="4260" y="4024"/>
                    <a:pt x="4260" y="4160"/>
                  </a:cubicBezTo>
                  <a:cubicBezTo>
                    <a:pt x="4384" y="4561"/>
                    <a:pt x="4353" y="4993"/>
                    <a:pt x="4199" y="5363"/>
                  </a:cubicBezTo>
                  <a:cubicBezTo>
                    <a:pt x="3901" y="6018"/>
                    <a:pt x="3288" y="6414"/>
                    <a:pt x="2608" y="6414"/>
                  </a:cubicBezTo>
                  <a:cubicBezTo>
                    <a:pt x="2583" y="6414"/>
                    <a:pt x="2558" y="6414"/>
                    <a:pt x="2532" y="6413"/>
                  </a:cubicBezTo>
                  <a:lnTo>
                    <a:pt x="2378" y="6413"/>
                  </a:lnTo>
                  <a:cubicBezTo>
                    <a:pt x="1730" y="6413"/>
                    <a:pt x="1112" y="6073"/>
                    <a:pt x="773" y="5518"/>
                  </a:cubicBezTo>
                  <a:cubicBezTo>
                    <a:pt x="619" y="5240"/>
                    <a:pt x="526" y="4962"/>
                    <a:pt x="495" y="4684"/>
                  </a:cubicBezTo>
                  <a:cubicBezTo>
                    <a:pt x="495" y="4561"/>
                    <a:pt x="619" y="4468"/>
                    <a:pt x="742" y="4468"/>
                  </a:cubicBezTo>
                  <a:cubicBezTo>
                    <a:pt x="896" y="4499"/>
                    <a:pt x="896" y="4623"/>
                    <a:pt x="927" y="4715"/>
                  </a:cubicBezTo>
                  <a:cubicBezTo>
                    <a:pt x="958" y="4931"/>
                    <a:pt x="1051" y="5147"/>
                    <a:pt x="1143" y="5332"/>
                  </a:cubicBezTo>
                  <a:cubicBezTo>
                    <a:pt x="1421" y="5734"/>
                    <a:pt x="1884" y="6011"/>
                    <a:pt x="2409" y="6011"/>
                  </a:cubicBezTo>
                  <a:lnTo>
                    <a:pt x="2501" y="6011"/>
                  </a:lnTo>
                  <a:cubicBezTo>
                    <a:pt x="3057" y="6011"/>
                    <a:pt x="3550" y="5734"/>
                    <a:pt x="3797" y="5240"/>
                  </a:cubicBezTo>
                  <a:cubicBezTo>
                    <a:pt x="4075" y="4684"/>
                    <a:pt x="3859" y="3974"/>
                    <a:pt x="3334" y="3697"/>
                  </a:cubicBezTo>
                  <a:cubicBezTo>
                    <a:pt x="3026" y="3512"/>
                    <a:pt x="2717" y="3419"/>
                    <a:pt x="2378" y="3388"/>
                  </a:cubicBezTo>
                  <a:cubicBezTo>
                    <a:pt x="2069" y="3357"/>
                    <a:pt x="1760" y="3265"/>
                    <a:pt x="1483" y="3141"/>
                  </a:cubicBezTo>
                  <a:cubicBezTo>
                    <a:pt x="1174" y="2987"/>
                    <a:pt x="927" y="2678"/>
                    <a:pt x="865" y="2339"/>
                  </a:cubicBezTo>
                  <a:cubicBezTo>
                    <a:pt x="680" y="1691"/>
                    <a:pt x="958" y="1012"/>
                    <a:pt x="1514" y="703"/>
                  </a:cubicBezTo>
                  <a:cubicBezTo>
                    <a:pt x="1799" y="527"/>
                    <a:pt x="2113" y="440"/>
                    <a:pt x="2427" y="440"/>
                  </a:cubicBezTo>
                  <a:cubicBezTo>
                    <a:pt x="2826" y="440"/>
                    <a:pt x="3222" y="581"/>
                    <a:pt x="3550" y="857"/>
                  </a:cubicBezTo>
                  <a:cubicBezTo>
                    <a:pt x="3736" y="1012"/>
                    <a:pt x="3890" y="1197"/>
                    <a:pt x="4013" y="1413"/>
                  </a:cubicBezTo>
                  <a:cubicBezTo>
                    <a:pt x="4054" y="1555"/>
                    <a:pt x="3934" y="1658"/>
                    <a:pt x="3812" y="1658"/>
                  </a:cubicBezTo>
                  <a:cubicBezTo>
                    <a:pt x="3749" y="1658"/>
                    <a:pt x="3685" y="1630"/>
                    <a:pt x="3643" y="1567"/>
                  </a:cubicBezTo>
                  <a:cubicBezTo>
                    <a:pt x="3520" y="1413"/>
                    <a:pt x="3427" y="1289"/>
                    <a:pt x="3273" y="1166"/>
                  </a:cubicBezTo>
                  <a:cubicBezTo>
                    <a:pt x="3031" y="959"/>
                    <a:pt x="2731" y="858"/>
                    <a:pt x="2433" y="858"/>
                  </a:cubicBezTo>
                  <a:cubicBezTo>
                    <a:pt x="2198" y="858"/>
                    <a:pt x="1964" y="920"/>
                    <a:pt x="1760" y="1043"/>
                  </a:cubicBezTo>
                  <a:cubicBezTo>
                    <a:pt x="1359" y="1289"/>
                    <a:pt x="1174" y="1752"/>
                    <a:pt x="1298" y="2215"/>
                  </a:cubicBezTo>
                  <a:cubicBezTo>
                    <a:pt x="1421" y="2740"/>
                    <a:pt x="1822" y="2833"/>
                    <a:pt x="2470" y="2956"/>
                  </a:cubicBezTo>
                  <a:cubicBezTo>
                    <a:pt x="2841" y="2987"/>
                    <a:pt x="3211" y="3110"/>
                    <a:pt x="3550" y="3295"/>
                  </a:cubicBezTo>
                  <a:cubicBezTo>
                    <a:pt x="3643" y="3357"/>
                    <a:pt x="3736" y="3419"/>
                    <a:pt x="3797" y="3481"/>
                  </a:cubicBezTo>
                  <a:cubicBezTo>
                    <a:pt x="3844" y="3521"/>
                    <a:pt x="3893" y="3538"/>
                    <a:pt x="3938" y="3538"/>
                  </a:cubicBezTo>
                  <a:cubicBezTo>
                    <a:pt x="4100" y="3538"/>
                    <a:pt x="4220" y="3317"/>
                    <a:pt x="4075" y="3172"/>
                  </a:cubicBezTo>
                  <a:cubicBezTo>
                    <a:pt x="3983" y="3079"/>
                    <a:pt x="3890" y="3018"/>
                    <a:pt x="3797" y="2956"/>
                  </a:cubicBezTo>
                  <a:cubicBezTo>
                    <a:pt x="3396" y="2740"/>
                    <a:pt x="2995" y="2586"/>
                    <a:pt x="2532" y="2524"/>
                  </a:cubicBezTo>
                  <a:cubicBezTo>
                    <a:pt x="1853" y="2401"/>
                    <a:pt x="1760" y="2339"/>
                    <a:pt x="1699" y="2092"/>
                  </a:cubicBezTo>
                  <a:cubicBezTo>
                    <a:pt x="1606" y="1845"/>
                    <a:pt x="1730" y="1536"/>
                    <a:pt x="1976" y="1382"/>
                  </a:cubicBezTo>
                  <a:cubicBezTo>
                    <a:pt x="2113" y="1300"/>
                    <a:pt x="2268" y="1260"/>
                    <a:pt x="2425" y="1260"/>
                  </a:cubicBezTo>
                  <a:cubicBezTo>
                    <a:pt x="2622" y="1260"/>
                    <a:pt x="2823" y="1323"/>
                    <a:pt x="2995" y="1444"/>
                  </a:cubicBezTo>
                  <a:cubicBezTo>
                    <a:pt x="3088" y="1536"/>
                    <a:pt x="3180" y="1629"/>
                    <a:pt x="3242" y="1752"/>
                  </a:cubicBezTo>
                  <a:cubicBezTo>
                    <a:pt x="3371" y="2000"/>
                    <a:pt x="3591" y="2105"/>
                    <a:pt x="3809" y="2105"/>
                  </a:cubicBezTo>
                  <a:cubicBezTo>
                    <a:pt x="4215" y="2105"/>
                    <a:pt x="4615" y="1741"/>
                    <a:pt x="4415" y="1259"/>
                  </a:cubicBezTo>
                  <a:cubicBezTo>
                    <a:pt x="4034" y="456"/>
                    <a:pt x="3235" y="0"/>
                    <a:pt x="24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5" name="Google Shape;12765;p23"/>
            <p:cNvSpPr/>
            <p:nvPr/>
          </p:nvSpPr>
          <p:spPr>
            <a:xfrm>
              <a:off x="3316350" y="3040325"/>
              <a:ext cx="236250" cy="60300"/>
            </a:xfrm>
            <a:custGeom>
              <a:avLst/>
              <a:gdLst/>
              <a:ahLst/>
              <a:cxnLst/>
              <a:rect l="l" t="t" r="r" b="b"/>
              <a:pathLst>
                <a:path w="9450" h="2412" extrusionOk="0">
                  <a:moveTo>
                    <a:pt x="4735" y="1"/>
                  </a:moveTo>
                  <a:cubicBezTo>
                    <a:pt x="3840" y="1"/>
                    <a:pt x="2975" y="186"/>
                    <a:pt x="2173" y="556"/>
                  </a:cubicBezTo>
                  <a:cubicBezTo>
                    <a:pt x="1402" y="896"/>
                    <a:pt x="723" y="1389"/>
                    <a:pt x="167" y="2007"/>
                  </a:cubicBezTo>
                  <a:cubicBezTo>
                    <a:pt x="1" y="2173"/>
                    <a:pt x="164" y="2376"/>
                    <a:pt x="332" y="2376"/>
                  </a:cubicBezTo>
                  <a:cubicBezTo>
                    <a:pt x="382" y="2376"/>
                    <a:pt x="433" y="2358"/>
                    <a:pt x="476" y="2315"/>
                  </a:cubicBezTo>
                  <a:cubicBezTo>
                    <a:pt x="1611" y="1058"/>
                    <a:pt x="3165" y="433"/>
                    <a:pt x="4721" y="433"/>
                  </a:cubicBezTo>
                  <a:cubicBezTo>
                    <a:pt x="6297" y="433"/>
                    <a:pt x="7876" y="1073"/>
                    <a:pt x="9024" y="2346"/>
                  </a:cubicBezTo>
                  <a:cubicBezTo>
                    <a:pt x="9070" y="2392"/>
                    <a:pt x="9121" y="2411"/>
                    <a:pt x="9171" y="2411"/>
                  </a:cubicBezTo>
                  <a:cubicBezTo>
                    <a:pt x="9320" y="2411"/>
                    <a:pt x="9449" y="2231"/>
                    <a:pt x="9333" y="2068"/>
                  </a:cubicBezTo>
                  <a:cubicBezTo>
                    <a:pt x="8160" y="772"/>
                    <a:pt x="6494" y="1"/>
                    <a:pt x="4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6" name="Google Shape;12766;p23"/>
            <p:cNvSpPr/>
            <p:nvPr/>
          </p:nvSpPr>
          <p:spPr>
            <a:xfrm>
              <a:off x="3316725" y="3288375"/>
              <a:ext cx="235275" cy="60025"/>
            </a:xfrm>
            <a:custGeom>
              <a:avLst/>
              <a:gdLst/>
              <a:ahLst/>
              <a:cxnLst/>
              <a:rect l="l" t="t" r="r" b="b"/>
              <a:pathLst>
                <a:path w="9411" h="2401" extrusionOk="0">
                  <a:moveTo>
                    <a:pt x="9148" y="1"/>
                  </a:moveTo>
                  <a:cubicBezTo>
                    <a:pt x="9094" y="1"/>
                    <a:pt x="9040" y="16"/>
                    <a:pt x="9009" y="47"/>
                  </a:cubicBezTo>
                  <a:cubicBezTo>
                    <a:pt x="7861" y="1335"/>
                    <a:pt x="6275" y="1984"/>
                    <a:pt x="4691" y="1984"/>
                  </a:cubicBezTo>
                  <a:cubicBezTo>
                    <a:pt x="3127" y="1984"/>
                    <a:pt x="1565" y="1351"/>
                    <a:pt x="430" y="78"/>
                  </a:cubicBezTo>
                  <a:cubicBezTo>
                    <a:pt x="389" y="44"/>
                    <a:pt x="344" y="29"/>
                    <a:pt x="300" y="29"/>
                  </a:cubicBezTo>
                  <a:cubicBezTo>
                    <a:pt x="143" y="29"/>
                    <a:pt x="1" y="211"/>
                    <a:pt x="121" y="356"/>
                  </a:cubicBezTo>
                  <a:cubicBezTo>
                    <a:pt x="1349" y="1721"/>
                    <a:pt x="3026" y="2400"/>
                    <a:pt x="4703" y="2400"/>
                  </a:cubicBezTo>
                  <a:cubicBezTo>
                    <a:pt x="6398" y="2400"/>
                    <a:pt x="8092" y="1706"/>
                    <a:pt x="9318" y="325"/>
                  </a:cubicBezTo>
                  <a:cubicBezTo>
                    <a:pt x="9411" y="263"/>
                    <a:pt x="9411" y="109"/>
                    <a:pt x="9318" y="47"/>
                  </a:cubicBezTo>
                  <a:lnTo>
                    <a:pt x="9287" y="47"/>
                  </a:lnTo>
                  <a:cubicBezTo>
                    <a:pt x="9256" y="16"/>
                    <a:pt x="9202" y="1"/>
                    <a:pt x="91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67" name="Google Shape;12767;p23"/>
          <p:cNvGrpSpPr/>
          <p:nvPr/>
        </p:nvGrpSpPr>
        <p:grpSpPr>
          <a:xfrm>
            <a:off x="3224381" y="3975199"/>
            <a:ext cx="367050" cy="363225"/>
            <a:chOff x="3252625" y="1904050"/>
            <a:chExt cx="367050" cy="363225"/>
          </a:xfrm>
        </p:grpSpPr>
        <p:sp>
          <p:nvSpPr>
            <p:cNvPr id="12768" name="Google Shape;12768;p23"/>
            <p:cNvSpPr/>
            <p:nvPr/>
          </p:nvSpPr>
          <p:spPr>
            <a:xfrm>
              <a:off x="3542725" y="1925625"/>
              <a:ext cx="37050" cy="67550"/>
            </a:xfrm>
            <a:custGeom>
              <a:avLst/>
              <a:gdLst/>
              <a:ahLst/>
              <a:cxnLst/>
              <a:rect l="l" t="t" r="r" b="b"/>
              <a:pathLst>
                <a:path w="1482" h="2702" extrusionOk="0">
                  <a:moveTo>
                    <a:pt x="710" y="1"/>
                  </a:moveTo>
                  <a:cubicBezTo>
                    <a:pt x="602" y="1"/>
                    <a:pt x="494" y="70"/>
                    <a:pt x="494" y="209"/>
                  </a:cubicBezTo>
                  <a:lnTo>
                    <a:pt x="494" y="394"/>
                  </a:lnTo>
                  <a:cubicBezTo>
                    <a:pt x="247" y="487"/>
                    <a:pt x="62" y="734"/>
                    <a:pt x="124" y="1012"/>
                  </a:cubicBezTo>
                  <a:cubicBezTo>
                    <a:pt x="124" y="1166"/>
                    <a:pt x="216" y="1320"/>
                    <a:pt x="340" y="1413"/>
                  </a:cubicBezTo>
                  <a:cubicBezTo>
                    <a:pt x="463" y="1475"/>
                    <a:pt x="617" y="1505"/>
                    <a:pt x="741" y="1505"/>
                  </a:cubicBezTo>
                  <a:cubicBezTo>
                    <a:pt x="834" y="1536"/>
                    <a:pt x="957" y="1567"/>
                    <a:pt x="988" y="1691"/>
                  </a:cubicBezTo>
                  <a:cubicBezTo>
                    <a:pt x="988" y="1814"/>
                    <a:pt x="895" y="1907"/>
                    <a:pt x="772" y="1938"/>
                  </a:cubicBezTo>
                  <a:cubicBezTo>
                    <a:pt x="756" y="1941"/>
                    <a:pt x="740" y="1942"/>
                    <a:pt x="724" y="1942"/>
                  </a:cubicBezTo>
                  <a:cubicBezTo>
                    <a:pt x="587" y="1942"/>
                    <a:pt x="460" y="1829"/>
                    <a:pt x="432" y="1691"/>
                  </a:cubicBezTo>
                  <a:cubicBezTo>
                    <a:pt x="417" y="1567"/>
                    <a:pt x="309" y="1505"/>
                    <a:pt x="205" y="1505"/>
                  </a:cubicBezTo>
                  <a:cubicBezTo>
                    <a:pt x="101" y="1505"/>
                    <a:pt x="0" y="1567"/>
                    <a:pt x="0" y="1691"/>
                  </a:cubicBezTo>
                  <a:cubicBezTo>
                    <a:pt x="31" y="1968"/>
                    <a:pt x="216" y="2215"/>
                    <a:pt x="494" y="2308"/>
                  </a:cubicBezTo>
                  <a:lnTo>
                    <a:pt x="525" y="2308"/>
                  </a:lnTo>
                  <a:lnTo>
                    <a:pt x="525" y="2493"/>
                  </a:lnTo>
                  <a:cubicBezTo>
                    <a:pt x="525" y="2632"/>
                    <a:pt x="625" y="2701"/>
                    <a:pt x="726" y="2701"/>
                  </a:cubicBezTo>
                  <a:cubicBezTo>
                    <a:pt x="826" y="2701"/>
                    <a:pt x="926" y="2632"/>
                    <a:pt x="926" y="2493"/>
                  </a:cubicBezTo>
                  <a:lnTo>
                    <a:pt x="926" y="2339"/>
                  </a:lnTo>
                  <a:cubicBezTo>
                    <a:pt x="1050" y="2308"/>
                    <a:pt x="1142" y="2246"/>
                    <a:pt x="1204" y="2154"/>
                  </a:cubicBezTo>
                  <a:cubicBezTo>
                    <a:pt x="1482" y="1907"/>
                    <a:pt x="1451" y="1475"/>
                    <a:pt x="1173" y="1259"/>
                  </a:cubicBezTo>
                  <a:cubicBezTo>
                    <a:pt x="1050" y="1166"/>
                    <a:pt x="926" y="1104"/>
                    <a:pt x="772" y="1104"/>
                  </a:cubicBezTo>
                  <a:cubicBezTo>
                    <a:pt x="679" y="1104"/>
                    <a:pt x="556" y="1104"/>
                    <a:pt x="525" y="981"/>
                  </a:cubicBezTo>
                  <a:cubicBezTo>
                    <a:pt x="508" y="849"/>
                    <a:pt x="607" y="787"/>
                    <a:pt x="712" y="787"/>
                  </a:cubicBezTo>
                  <a:cubicBezTo>
                    <a:pt x="802" y="787"/>
                    <a:pt x="897" y="833"/>
                    <a:pt x="926" y="919"/>
                  </a:cubicBezTo>
                  <a:cubicBezTo>
                    <a:pt x="972" y="989"/>
                    <a:pt x="1053" y="1023"/>
                    <a:pt x="1130" y="1023"/>
                  </a:cubicBezTo>
                  <a:cubicBezTo>
                    <a:pt x="1156" y="1023"/>
                    <a:pt x="1181" y="1019"/>
                    <a:pt x="1204" y="1012"/>
                  </a:cubicBezTo>
                  <a:cubicBezTo>
                    <a:pt x="1296" y="919"/>
                    <a:pt x="1327" y="796"/>
                    <a:pt x="1296" y="703"/>
                  </a:cubicBezTo>
                  <a:cubicBezTo>
                    <a:pt x="1204" y="549"/>
                    <a:pt x="1080" y="456"/>
                    <a:pt x="926" y="394"/>
                  </a:cubicBezTo>
                  <a:lnTo>
                    <a:pt x="926" y="209"/>
                  </a:lnTo>
                  <a:cubicBezTo>
                    <a:pt x="926" y="70"/>
                    <a:pt x="818" y="1"/>
                    <a:pt x="7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9" name="Google Shape;12769;p23"/>
            <p:cNvSpPr/>
            <p:nvPr/>
          </p:nvSpPr>
          <p:spPr>
            <a:xfrm>
              <a:off x="3252625" y="1904050"/>
              <a:ext cx="367050" cy="363225"/>
            </a:xfrm>
            <a:custGeom>
              <a:avLst/>
              <a:gdLst/>
              <a:ahLst/>
              <a:cxnLst/>
              <a:rect l="l" t="t" r="r" b="b"/>
              <a:pathLst>
                <a:path w="14682" h="14529" extrusionOk="0">
                  <a:moveTo>
                    <a:pt x="1435" y="1035"/>
                  </a:moveTo>
                  <a:cubicBezTo>
                    <a:pt x="1471" y="1035"/>
                    <a:pt x="1508" y="1046"/>
                    <a:pt x="1543" y="1072"/>
                  </a:cubicBezTo>
                  <a:cubicBezTo>
                    <a:pt x="1698" y="1165"/>
                    <a:pt x="1790" y="1288"/>
                    <a:pt x="1852" y="1443"/>
                  </a:cubicBezTo>
                  <a:lnTo>
                    <a:pt x="1266" y="1443"/>
                  </a:lnTo>
                  <a:lnTo>
                    <a:pt x="1266" y="1196"/>
                  </a:lnTo>
                  <a:cubicBezTo>
                    <a:pt x="1266" y="1107"/>
                    <a:pt x="1345" y="1035"/>
                    <a:pt x="1435" y="1035"/>
                  </a:cubicBezTo>
                  <a:close/>
                  <a:moveTo>
                    <a:pt x="2951" y="1026"/>
                  </a:moveTo>
                  <a:cubicBezTo>
                    <a:pt x="2986" y="1026"/>
                    <a:pt x="3025" y="1041"/>
                    <a:pt x="3056" y="1072"/>
                  </a:cubicBezTo>
                  <a:cubicBezTo>
                    <a:pt x="3117" y="1072"/>
                    <a:pt x="3148" y="1165"/>
                    <a:pt x="3148" y="1227"/>
                  </a:cubicBezTo>
                  <a:lnTo>
                    <a:pt x="3148" y="1474"/>
                  </a:lnTo>
                  <a:lnTo>
                    <a:pt x="2562" y="1474"/>
                  </a:lnTo>
                  <a:cubicBezTo>
                    <a:pt x="2623" y="1319"/>
                    <a:pt x="2716" y="1196"/>
                    <a:pt x="2870" y="1103"/>
                  </a:cubicBezTo>
                  <a:lnTo>
                    <a:pt x="2870" y="1072"/>
                  </a:lnTo>
                  <a:cubicBezTo>
                    <a:pt x="2886" y="1041"/>
                    <a:pt x="2917" y="1026"/>
                    <a:pt x="2951" y="1026"/>
                  </a:cubicBezTo>
                  <a:close/>
                  <a:moveTo>
                    <a:pt x="1605" y="1875"/>
                  </a:moveTo>
                  <a:lnTo>
                    <a:pt x="1605" y="2523"/>
                  </a:lnTo>
                  <a:lnTo>
                    <a:pt x="494" y="2523"/>
                  </a:lnTo>
                  <a:lnTo>
                    <a:pt x="494" y="1875"/>
                  </a:lnTo>
                  <a:close/>
                  <a:moveTo>
                    <a:pt x="3920" y="1875"/>
                  </a:moveTo>
                  <a:lnTo>
                    <a:pt x="3920" y="2523"/>
                  </a:lnTo>
                  <a:lnTo>
                    <a:pt x="2778" y="2523"/>
                  </a:lnTo>
                  <a:lnTo>
                    <a:pt x="2778" y="1875"/>
                  </a:lnTo>
                  <a:close/>
                  <a:moveTo>
                    <a:pt x="12352" y="455"/>
                  </a:moveTo>
                  <a:cubicBezTo>
                    <a:pt x="13901" y="455"/>
                    <a:pt x="14682" y="2347"/>
                    <a:pt x="13579" y="3449"/>
                  </a:cubicBezTo>
                  <a:cubicBezTo>
                    <a:pt x="13218" y="3820"/>
                    <a:pt x="12771" y="3986"/>
                    <a:pt x="12334" y="3986"/>
                  </a:cubicBezTo>
                  <a:cubicBezTo>
                    <a:pt x="11428" y="3986"/>
                    <a:pt x="10565" y="3276"/>
                    <a:pt x="10586" y="2214"/>
                  </a:cubicBezTo>
                  <a:cubicBezTo>
                    <a:pt x="10586" y="1227"/>
                    <a:pt x="11357" y="455"/>
                    <a:pt x="12345" y="455"/>
                  </a:cubicBezTo>
                  <a:lnTo>
                    <a:pt x="12314" y="455"/>
                  </a:lnTo>
                  <a:cubicBezTo>
                    <a:pt x="12327" y="455"/>
                    <a:pt x="12339" y="455"/>
                    <a:pt x="12352" y="455"/>
                  </a:cubicBezTo>
                  <a:close/>
                  <a:moveTo>
                    <a:pt x="2377" y="1875"/>
                  </a:moveTo>
                  <a:lnTo>
                    <a:pt x="2377" y="4436"/>
                  </a:lnTo>
                  <a:lnTo>
                    <a:pt x="2037" y="4436"/>
                  </a:lnTo>
                  <a:lnTo>
                    <a:pt x="2037" y="3757"/>
                  </a:lnTo>
                  <a:cubicBezTo>
                    <a:pt x="2037" y="3618"/>
                    <a:pt x="1929" y="3549"/>
                    <a:pt x="1821" y="3549"/>
                  </a:cubicBezTo>
                  <a:cubicBezTo>
                    <a:pt x="1713" y="3549"/>
                    <a:pt x="1605" y="3618"/>
                    <a:pt x="1605" y="3757"/>
                  </a:cubicBezTo>
                  <a:lnTo>
                    <a:pt x="1605" y="4436"/>
                  </a:lnTo>
                  <a:lnTo>
                    <a:pt x="803" y="4436"/>
                  </a:lnTo>
                  <a:cubicBezTo>
                    <a:pt x="741" y="4436"/>
                    <a:pt x="710" y="4405"/>
                    <a:pt x="710" y="4375"/>
                  </a:cubicBezTo>
                  <a:lnTo>
                    <a:pt x="710" y="2955"/>
                  </a:lnTo>
                  <a:lnTo>
                    <a:pt x="1821" y="2955"/>
                  </a:lnTo>
                  <a:cubicBezTo>
                    <a:pt x="1914" y="2924"/>
                    <a:pt x="2037" y="2831"/>
                    <a:pt x="2037" y="2708"/>
                  </a:cubicBezTo>
                  <a:lnTo>
                    <a:pt x="2037" y="1875"/>
                  </a:lnTo>
                  <a:close/>
                  <a:moveTo>
                    <a:pt x="3673" y="2955"/>
                  </a:moveTo>
                  <a:lnTo>
                    <a:pt x="3673" y="4375"/>
                  </a:lnTo>
                  <a:cubicBezTo>
                    <a:pt x="3673" y="4405"/>
                    <a:pt x="3642" y="4436"/>
                    <a:pt x="3611" y="4436"/>
                  </a:cubicBezTo>
                  <a:lnTo>
                    <a:pt x="2809" y="4436"/>
                  </a:lnTo>
                  <a:lnTo>
                    <a:pt x="2809" y="2955"/>
                  </a:lnTo>
                  <a:close/>
                  <a:moveTo>
                    <a:pt x="6605" y="5825"/>
                  </a:moveTo>
                  <a:lnTo>
                    <a:pt x="6605" y="6381"/>
                  </a:lnTo>
                  <a:lnTo>
                    <a:pt x="6173" y="6381"/>
                  </a:lnTo>
                  <a:cubicBezTo>
                    <a:pt x="5895" y="6103"/>
                    <a:pt x="5524" y="5918"/>
                    <a:pt x="5154" y="5825"/>
                  </a:cubicBezTo>
                  <a:close/>
                  <a:moveTo>
                    <a:pt x="7268" y="5185"/>
                  </a:moveTo>
                  <a:cubicBezTo>
                    <a:pt x="7376" y="5185"/>
                    <a:pt x="7484" y="5254"/>
                    <a:pt x="7500" y="5393"/>
                  </a:cubicBezTo>
                  <a:lnTo>
                    <a:pt x="7500" y="6381"/>
                  </a:lnTo>
                  <a:lnTo>
                    <a:pt x="7037" y="6381"/>
                  </a:lnTo>
                  <a:lnTo>
                    <a:pt x="7037" y="5393"/>
                  </a:lnTo>
                  <a:cubicBezTo>
                    <a:pt x="7052" y="5254"/>
                    <a:pt x="7160" y="5185"/>
                    <a:pt x="7268" y="5185"/>
                  </a:cubicBezTo>
                  <a:close/>
                  <a:moveTo>
                    <a:pt x="9382" y="5825"/>
                  </a:moveTo>
                  <a:cubicBezTo>
                    <a:pt x="9012" y="5918"/>
                    <a:pt x="8642" y="6103"/>
                    <a:pt x="8364" y="6381"/>
                  </a:cubicBezTo>
                  <a:lnTo>
                    <a:pt x="7932" y="6381"/>
                  </a:lnTo>
                  <a:lnTo>
                    <a:pt x="7932" y="5825"/>
                  </a:lnTo>
                  <a:close/>
                  <a:moveTo>
                    <a:pt x="11018" y="9621"/>
                  </a:moveTo>
                  <a:lnTo>
                    <a:pt x="11018" y="10701"/>
                  </a:lnTo>
                  <a:cubicBezTo>
                    <a:pt x="11018" y="11081"/>
                    <a:pt x="10721" y="11302"/>
                    <a:pt x="10420" y="11302"/>
                  </a:cubicBezTo>
                  <a:cubicBezTo>
                    <a:pt x="10207" y="11302"/>
                    <a:pt x="9991" y="11191"/>
                    <a:pt x="9876" y="10948"/>
                  </a:cubicBezTo>
                  <a:lnTo>
                    <a:pt x="9444" y="9961"/>
                  </a:lnTo>
                  <a:lnTo>
                    <a:pt x="9444" y="9961"/>
                  </a:lnTo>
                  <a:cubicBezTo>
                    <a:pt x="9567" y="9991"/>
                    <a:pt x="9691" y="9991"/>
                    <a:pt x="9845" y="9991"/>
                  </a:cubicBezTo>
                  <a:cubicBezTo>
                    <a:pt x="10246" y="9991"/>
                    <a:pt x="10678" y="9868"/>
                    <a:pt x="11018" y="9621"/>
                  </a:cubicBezTo>
                  <a:close/>
                  <a:moveTo>
                    <a:pt x="3488" y="9621"/>
                  </a:moveTo>
                  <a:cubicBezTo>
                    <a:pt x="3858" y="9868"/>
                    <a:pt x="4259" y="9991"/>
                    <a:pt x="4691" y="10022"/>
                  </a:cubicBezTo>
                  <a:lnTo>
                    <a:pt x="4691" y="9991"/>
                  </a:lnTo>
                  <a:cubicBezTo>
                    <a:pt x="4815" y="9991"/>
                    <a:pt x="4969" y="9991"/>
                    <a:pt x="5092" y="9961"/>
                  </a:cubicBezTo>
                  <a:lnTo>
                    <a:pt x="5092" y="9961"/>
                  </a:lnTo>
                  <a:lnTo>
                    <a:pt x="4629" y="10979"/>
                  </a:lnTo>
                  <a:cubicBezTo>
                    <a:pt x="4516" y="11207"/>
                    <a:pt x="4308" y="11310"/>
                    <a:pt x="4101" y="11310"/>
                  </a:cubicBezTo>
                  <a:cubicBezTo>
                    <a:pt x="3803" y="11310"/>
                    <a:pt x="3506" y="11096"/>
                    <a:pt x="3488" y="10732"/>
                  </a:cubicBezTo>
                  <a:lnTo>
                    <a:pt x="3488" y="9621"/>
                  </a:lnTo>
                  <a:close/>
                  <a:moveTo>
                    <a:pt x="12777" y="5825"/>
                  </a:moveTo>
                  <a:cubicBezTo>
                    <a:pt x="13178" y="5825"/>
                    <a:pt x="13487" y="6165"/>
                    <a:pt x="13487" y="6566"/>
                  </a:cubicBezTo>
                  <a:lnTo>
                    <a:pt x="13549" y="6566"/>
                  </a:lnTo>
                  <a:lnTo>
                    <a:pt x="13549" y="12707"/>
                  </a:lnTo>
                  <a:lnTo>
                    <a:pt x="13116" y="12707"/>
                  </a:lnTo>
                  <a:lnTo>
                    <a:pt x="13116" y="10917"/>
                  </a:lnTo>
                  <a:cubicBezTo>
                    <a:pt x="13116" y="10778"/>
                    <a:pt x="13008" y="10709"/>
                    <a:pt x="12900" y="10709"/>
                  </a:cubicBezTo>
                  <a:cubicBezTo>
                    <a:pt x="12792" y="10709"/>
                    <a:pt x="12684" y="10778"/>
                    <a:pt x="12684" y="10917"/>
                  </a:cubicBezTo>
                  <a:lnTo>
                    <a:pt x="12684" y="12707"/>
                  </a:lnTo>
                  <a:lnTo>
                    <a:pt x="1852" y="12707"/>
                  </a:lnTo>
                  <a:lnTo>
                    <a:pt x="1852" y="6782"/>
                  </a:lnTo>
                  <a:lnTo>
                    <a:pt x="2932" y="6782"/>
                  </a:lnTo>
                  <a:cubicBezTo>
                    <a:pt x="2438" y="7522"/>
                    <a:pt x="2500" y="8541"/>
                    <a:pt x="3086" y="9251"/>
                  </a:cubicBezTo>
                  <a:lnTo>
                    <a:pt x="3086" y="10732"/>
                  </a:lnTo>
                  <a:cubicBezTo>
                    <a:pt x="3104" y="11347"/>
                    <a:pt x="3600" y="11708"/>
                    <a:pt x="4101" y="11708"/>
                  </a:cubicBezTo>
                  <a:cubicBezTo>
                    <a:pt x="4453" y="11708"/>
                    <a:pt x="4808" y="11529"/>
                    <a:pt x="5000" y="11133"/>
                  </a:cubicBezTo>
                  <a:lnTo>
                    <a:pt x="5617" y="9775"/>
                  </a:lnTo>
                  <a:cubicBezTo>
                    <a:pt x="5895" y="9621"/>
                    <a:pt x="6142" y="9436"/>
                    <a:pt x="6327" y="9189"/>
                  </a:cubicBezTo>
                  <a:lnTo>
                    <a:pt x="8179" y="9189"/>
                  </a:lnTo>
                  <a:cubicBezTo>
                    <a:pt x="8364" y="9436"/>
                    <a:pt x="8611" y="9621"/>
                    <a:pt x="8888" y="9775"/>
                  </a:cubicBezTo>
                  <a:lnTo>
                    <a:pt x="9475" y="11164"/>
                  </a:lnTo>
                  <a:cubicBezTo>
                    <a:pt x="9676" y="11542"/>
                    <a:pt x="10032" y="11714"/>
                    <a:pt x="10385" y="11714"/>
                  </a:cubicBezTo>
                  <a:cubicBezTo>
                    <a:pt x="10896" y="11714"/>
                    <a:pt x="11401" y="11353"/>
                    <a:pt x="11419" y="10732"/>
                  </a:cubicBezTo>
                  <a:lnTo>
                    <a:pt x="11419" y="9251"/>
                  </a:lnTo>
                  <a:cubicBezTo>
                    <a:pt x="12005" y="8541"/>
                    <a:pt x="12067" y="7522"/>
                    <a:pt x="11573" y="6782"/>
                  </a:cubicBezTo>
                  <a:lnTo>
                    <a:pt x="12654" y="6782"/>
                  </a:lnTo>
                  <a:lnTo>
                    <a:pt x="12654" y="9744"/>
                  </a:lnTo>
                  <a:cubicBezTo>
                    <a:pt x="12654" y="9883"/>
                    <a:pt x="12754" y="9953"/>
                    <a:pt x="12854" y="9953"/>
                  </a:cubicBezTo>
                  <a:cubicBezTo>
                    <a:pt x="12954" y="9953"/>
                    <a:pt x="13055" y="9883"/>
                    <a:pt x="13055" y="9744"/>
                  </a:cubicBezTo>
                  <a:lnTo>
                    <a:pt x="13055" y="6566"/>
                  </a:lnTo>
                  <a:cubicBezTo>
                    <a:pt x="13055" y="6442"/>
                    <a:pt x="12962" y="6350"/>
                    <a:pt x="12870" y="6350"/>
                  </a:cubicBezTo>
                  <a:lnTo>
                    <a:pt x="11203" y="6350"/>
                  </a:lnTo>
                  <a:cubicBezTo>
                    <a:pt x="10956" y="6103"/>
                    <a:pt x="10617" y="5918"/>
                    <a:pt x="10246" y="5825"/>
                  </a:cubicBezTo>
                  <a:close/>
                  <a:moveTo>
                    <a:pt x="4197" y="5825"/>
                  </a:moveTo>
                  <a:cubicBezTo>
                    <a:pt x="4074" y="5856"/>
                    <a:pt x="4012" y="5979"/>
                    <a:pt x="4043" y="6103"/>
                  </a:cubicBezTo>
                  <a:cubicBezTo>
                    <a:pt x="4070" y="6183"/>
                    <a:pt x="4143" y="6263"/>
                    <a:pt x="4242" y="6263"/>
                  </a:cubicBezTo>
                  <a:cubicBezTo>
                    <a:pt x="4257" y="6263"/>
                    <a:pt x="4273" y="6261"/>
                    <a:pt x="4290" y="6257"/>
                  </a:cubicBezTo>
                  <a:cubicBezTo>
                    <a:pt x="4413" y="6226"/>
                    <a:pt x="4568" y="6195"/>
                    <a:pt x="4691" y="6195"/>
                  </a:cubicBezTo>
                  <a:cubicBezTo>
                    <a:pt x="5185" y="6195"/>
                    <a:pt x="5617" y="6381"/>
                    <a:pt x="5957" y="6751"/>
                  </a:cubicBezTo>
                  <a:cubicBezTo>
                    <a:pt x="5987" y="6782"/>
                    <a:pt x="6049" y="6813"/>
                    <a:pt x="6111" y="6813"/>
                  </a:cubicBezTo>
                  <a:lnTo>
                    <a:pt x="8487" y="6813"/>
                  </a:lnTo>
                  <a:cubicBezTo>
                    <a:pt x="8518" y="6813"/>
                    <a:pt x="8580" y="6782"/>
                    <a:pt x="8611" y="6751"/>
                  </a:cubicBezTo>
                  <a:cubicBezTo>
                    <a:pt x="8950" y="6411"/>
                    <a:pt x="9382" y="6226"/>
                    <a:pt x="9845" y="6226"/>
                  </a:cubicBezTo>
                  <a:cubicBezTo>
                    <a:pt x="12098" y="6226"/>
                    <a:pt x="12098" y="9559"/>
                    <a:pt x="9845" y="9559"/>
                  </a:cubicBezTo>
                  <a:cubicBezTo>
                    <a:pt x="9320" y="9559"/>
                    <a:pt x="8796" y="9312"/>
                    <a:pt x="8487" y="8849"/>
                  </a:cubicBezTo>
                  <a:cubicBezTo>
                    <a:pt x="8456" y="8788"/>
                    <a:pt x="8364" y="8757"/>
                    <a:pt x="8302" y="8757"/>
                  </a:cubicBezTo>
                  <a:lnTo>
                    <a:pt x="6265" y="8757"/>
                  </a:lnTo>
                  <a:cubicBezTo>
                    <a:pt x="6203" y="8757"/>
                    <a:pt x="6142" y="8788"/>
                    <a:pt x="6080" y="8849"/>
                  </a:cubicBezTo>
                  <a:cubicBezTo>
                    <a:pt x="5738" y="9351"/>
                    <a:pt x="5231" y="9575"/>
                    <a:pt x="4729" y="9575"/>
                  </a:cubicBezTo>
                  <a:cubicBezTo>
                    <a:pt x="3871" y="9575"/>
                    <a:pt x="3025" y="8924"/>
                    <a:pt x="3025" y="7893"/>
                  </a:cubicBezTo>
                  <a:cubicBezTo>
                    <a:pt x="3025" y="7461"/>
                    <a:pt x="3210" y="7059"/>
                    <a:pt x="3518" y="6720"/>
                  </a:cubicBezTo>
                  <a:cubicBezTo>
                    <a:pt x="3642" y="6597"/>
                    <a:pt x="3611" y="6350"/>
                    <a:pt x="3395" y="6350"/>
                  </a:cubicBezTo>
                  <a:lnTo>
                    <a:pt x="1667" y="6350"/>
                  </a:lnTo>
                  <a:cubicBezTo>
                    <a:pt x="1543" y="6350"/>
                    <a:pt x="1451" y="6442"/>
                    <a:pt x="1451" y="6566"/>
                  </a:cubicBezTo>
                  <a:lnTo>
                    <a:pt x="1451" y="12738"/>
                  </a:lnTo>
                  <a:lnTo>
                    <a:pt x="1019" y="12738"/>
                  </a:lnTo>
                  <a:lnTo>
                    <a:pt x="1019" y="6566"/>
                  </a:lnTo>
                  <a:cubicBezTo>
                    <a:pt x="1019" y="6165"/>
                    <a:pt x="1327" y="5825"/>
                    <a:pt x="1728" y="5825"/>
                  </a:cubicBezTo>
                  <a:close/>
                  <a:moveTo>
                    <a:pt x="7963" y="13139"/>
                  </a:moveTo>
                  <a:cubicBezTo>
                    <a:pt x="7963" y="13294"/>
                    <a:pt x="7870" y="13417"/>
                    <a:pt x="7716" y="13417"/>
                  </a:cubicBezTo>
                  <a:lnTo>
                    <a:pt x="6821" y="13417"/>
                  </a:lnTo>
                  <a:cubicBezTo>
                    <a:pt x="6666" y="13417"/>
                    <a:pt x="6574" y="13294"/>
                    <a:pt x="6574" y="13139"/>
                  </a:cubicBezTo>
                  <a:close/>
                  <a:moveTo>
                    <a:pt x="12275" y="0"/>
                  </a:moveTo>
                  <a:cubicBezTo>
                    <a:pt x="11269" y="0"/>
                    <a:pt x="10272" y="637"/>
                    <a:pt x="10154" y="1967"/>
                  </a:cubicBezTo>
                  <a:lnTo>
                    <a:pt x="7284" y="1967"/>
                  </a:lnTo>
                  <a:cubicBezTo>
                    <a:pt x="7160" y="1967"/>
                    <a:pt x="7068" y="2060"/>
                    <a:pt x="7068" y="2183"/>
                  </a:cubicBezTo>
                  <a:lnTo>
                    <a:pt x="7068" y="3449"/>
                  </a:lnTo>
                  <a:lnTo>
                    <a:pt x="4105" y="3449"/>
                  </a:lnTo>
                  <a:lnTo>
                    <a:pt x="4105" y="2893"/>
                  </a:lnTo>
                  <a:cubicBezTo>
                    <a:pt x="4259" y="2831"/>
                    <a:pt x="4352" y="2708"/>
                    <a:pt x="4352" y="2554"/>
                  </a:cubicBezTo>
                  <a:lnTo>
                    <a:pt x="4352" y="1875"/>
                  </a:lnTo>
                  <a:cubicBezTo>
                    <a:pt x="4352" y="1659"/>
                    <a:pt x="4167" y="1474"/>
                    <a:pt x="3951" y="1474"/>
                  </a:cubicBezTo>
                  <a:lnTo>
                    <a:pt x="3580" y="1474"/>
                  </a:lnTo>
                  <a:lnTo>
                    <a:pt x="3580" y="1196"/>
                  </a:lnTo>
                  <a:cubicBezTo>
                    <a:pt x="3580" y="837"/>
                    <a:pt x="3286" y="592"/>
                    <a:pt x="2972" y="592"/>
                  </a:cubicBezTo>
                  <a:cubicBezTo>
                    <a:pt x="2854" y="592"/>
                    <a:pt x="2733" y="626"/>
                    <a:pt x="2623" y="702"/>
                  </a:cubicBezTo>
                  <a:cubicBezTo>
                    <a:pt x="2469" y="825"/>
                    <a:pt x="2346" y="980"/>
                    <a:pt x="2253" y="1165"/>
                  </a:cubicBezTo>
                  <a:lnTo>
                    <a:pt x="2222" y="1165"/>
                  </a:lnTo>
                  <a:cubicBezTo>
                    <a:pt x="2130" y="980"/>
                    <a:pt x="2006" y="825"/>
                    <a:pt x="1852" y="702"/>
                  </a:cubicBezTo>
                  <a:cubicBezTo>
                    <a:pt x="1742" y="626"/>
                    <a:pt x="1622" y="592"/>
                    <a:pt x="1504" y="592"/>
                  </a:cubicBezTo>
                  <a:cubicBezTo>
                    <a:pt x="1189" y="592"/>
                    <a:pt x="895" y="837"/>
                    <a:pt x="895" y="1196"/>
                  </a:cubicBezTo>
                  <a:lnTo>
                    <a:pt x="895" y="1474"/>
                  </a:lnTo>
                  <a:lnTo>
                    <a:pt x="494" y="1474"/>
                  </a:lnTo>
                  <a:cubicBezTo>
                    <a:pt x="278" y="1474"/>
                    <a:pt x="124" y="1628"/>
                    <a:pt x="124" y="1844"/>
                  </a:cubicBezTo>
                  <a:lnTo>
                    <a:pt x="124" y="2554"/>
                  </a:lnTo>
                  <a:cubicBezTo>
                    <a:pt x="124" y="2677"/>
                    <a:pt x="216" y="2831"/>
                    <a:pt x="340" y="2893"/>
                  </a:cubicBezTo>
                  <a:lnTo>
                    <a:pt x="340" y="4375"/>
                  </a:lnTo>
                  <a:cubicBezTo>
                    <a:pt x="340" y="4652"/>
                    <a:pt x="556" y="4868"/>
                    <a:pt x="833" y="4868"/>
                  </a:cubicBezTo>
                  <a:lnTo>
                    <a:pt x="3642" y="4868"/>
                  </a:lnTo>
                  <a:cubicBezTo>
                    <a:pt x="3889" y="4868"/>
                    <a:pt x="4136" y="4652"/>
                    <a:pt x="4136" y="4375"/>
                  </a:cubicBezTo>
                  <a:lnTo>
                    <a:pt x="4136" y="3850"/>
                  </a:lnTo>
                  <a:lnTo>
                    <a:pt x="7068" y="3850"/>
                  </a:lnTo>
                  <a:lnTo>
                    <a:pt x="7068" y="4776"/>
                  </a:lnTo>
                  <a:cubicBezTo>
                    <a:pt x="6790" y="4868"/>
                    <a:pt x="6605" y="5115"/>
                    <a:pt x="6605" y="5424"/>
                  </a:cubicBezTo>
                  <a:lnTo>
                    <a:pt x="1728" y="5424"/>
                  </a:lnTo>
                  <a:cubicBezTo>
                    <a:pt x="1080" y="5424"/>
                    <a:pt x="556" y="5948"/>
                    <a:pt x="556" y="6597"/>
                  </a:cubicBezTo>
                  <a:lnTo>
                    <a:pt x="556" y="12769"/>
                  </a:lnTo>
                  <a:lnTo>
                    <a:pt x="216" y="12769"/>
                  </a:lnTo>
                  <a:cubicBezTo>
                    <a:pt x="124" y="12769"/>
                    <a:pt x="31" y="12862"/>
                    <a:pt x="31" y="12954"/>
                  </a:cubicBezTo>
                  <a:lnTo>
                    <a:pt x="31" y="13479"/>
                  </a:lnTo>
                  <a:cubicBezTo>
                    <a:pt x="0" y="14065"/>
                    <a:pt x="494" y="14528"/>
                    <a:pt x="1080" y="14528"/>
                  </a:cubicBezTo>
                  <a:lnTo>
                    <a:pt x="2037" y="14528"/>
                  </a:lnTo>
                  <a:cubicBezTo>
                    <a:pt x="2315" y="14528"/>
                    <a:pt x="2315" y="14096"/>
                    <a:pt x="2037" y="14096"/>
                  </a:cubicBezTo>
                  <a:lnTo>
                    <a:pt x="1080" y="14096"/>
                  </a:lnTo>
                  <a:cubicBezTo>
                    <a:pt x="710" y="14096"/>
                    <a:pt x="432" y="13818"/>
                    <a:pt x="432" y="13479"/>
                  </a:cubicBezTo>
                  <a:lnTo>
                    <a:pt x="432" y="13139"/>
                  </a:lnTo>
                  <a:lnTo>
                    <a:pt x="6142" y="13139"/>
                  </a:lnTo>
                  <a:cubicBezTo>
                    <a:pt x="6142" y="13510"/>
                    <a:pt x="6450" y="13818"/>
                    <a:pt x="6821" y="13818"/>
                  </a:cubicBezTo>
                  <a:lnTo>
                    <a:pt x="7716" y="13818"/>
                  </a:lnTo>
                  <a:cubicBezTo>
                    <a:pt x="8086" y="13818"/>
                    <a:pt x="8395" y="13510"/>
                    <a:pt x="8395" y="13139"/>
                  </a:cubicBezTo>
                  <a:lnTo>
                    <a:pt x="14073" y="13139"/>
                  </a:lnTo>
                  <a:lnTo>
                    <a:pt x="14073" y="13448"/>
                  </a:lnTo>
                  <a:cubicBezTo>
                    <a:pt x="14073" y="13787"/>
                    <a:pt x="13795" y="14065"/>
                    <a:pt x="13456" y="14065"/>
                  </a:cubicBezTo>
                  <a:lnTo>
                    <a:pt x="3241" y="14065"/>
                  </a:lnTo>
                  <a:cubicBezTo>
                    <a:pt x="2963" y="14065"/>
                    <a:pt x="2963" y="14497"/>
                    <a:pt x="3241" y="14497"/>
                  </a:cubicBezTo>
                  <a:lnTo>
                    <a:pt x="13487" y="14497"/>
                  </a:lnTo>
                  <a:cubicBezTo>
                    <a:pt x="14042" y="14497"/>
                    <a:pt x="14536" y="14034"/>
                    <a:pt x="14536" y="13448"/>
                  </a:cubicBezTo>
                  <a:lnTo>
                    <a:pt x="14536" y="12923"/>
                  </a:lnTo>
                  <a:cubicBezTo>
                    <a:pt x="14536" y="12831"/>
                    <a:pt x="14413" y="12738"/>
                    <a:pt x="14320" y="12738"/>
                  </a:cubicBezTo>
                  <a:lnTo>
                    <a:pt x="13950" y="12738"/>
                  </a:lnTo>
                  <a:lnTo>
                    <a:pt x="13950" y="6566"/>
                  </a:lnTo>
                  <a:cubicBezTo>
                    <a:pt x="13950" y="5918"/>
                    <a:pt x="13425" y="5393"/>
                    <a:pt x="12808" y="5393"/>
                  </a:cubicBezTo>
                  <a:lnTo>
                    <a:pt x="7932" y="5393"/>
                  </a:lnTo>
                  <a:cubicBezTo>
                    <a:pt x="7932" y="5115"/>
                    <a:pt x="7747" y="4868"/>
                    <a:pt x="7500" y="4776"/>
                  </a:cubicBezTo>
                  <a:lnTo>
                    <a:pt x="7500" y="2399"/>
                  </a:lnTo>
                  <a:lnTo>
                    <a:pt x="10154" y="2399"/>
                  </a:lnTo>
                  <a:cubicBezTo>
                    <a:pt x="10243" y="3503"/>
                    <a:pt x="11197" y="4347"/>
                    <a:pt x="12292" y="4347"/>
                  </a:cubicBezTo>
                  <a:cubicBezTo>
                    <a:pt x="12330" y="4347"/>
                    <a:pt x="12368" y="4346"/>
                    <a:pt x="12407" y="4344"/>
                  </a:cubicBezTo>
                  <a:cubicBezTo>
                    <a:pt x="13579" y="4282"/>
                    <a:pt x="14474" y="3325"/>
                    <a:pt x="14474" y="2183"/>
                  </a:cubicBezTo>
                  <a:cubicBezTo>
                    <a:pt x="14474" y="753"/>
                    <a:pt x="13369" y="0"/>
                    <a:pt x="12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0" name="Google Shape;12770;p23"/>
            <p:cNvSpPr/>
            <p:nvPr/>
          </p:nvSpPr>
          <p:spPr>
            <a:xfrm>
              <a:off x="3346750" y="2079950"/>
              <a:ext cx="46325" cy="43625"/>
            </a:xfrm>
            <a:custGeom>
              <a:avLst/>
              <a:gdLst/>
              <a:ahLst/>
              <a:cxnLst/>
              <a:rect l="l" t="t" r="r" b="b"/>
              <a:pathLst>
                <a:path w="1853" h="1745" extrusionOk="0">
                  <a:moveTo>
                    <a:pt x="926" y="0"/>
                  </a:moveTo>
                  <a:cubicBezTo>
                    <a:pt x="818" y="0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278" y="1104"/>
                  </a:lnTo>
                  <a:lnTo>
                    <a:pt x="710" y="1104"/>
                  </a:lnTo>
                  <a:lnTo>
                    <a:pt x="710" y="1536"/>
                  </a:lnTo>
                  <a:cubicBezTo>
                    <a:pt x="710" y="1675"/>
                    <a:pt x="818" y="1744"/>
                    <a:pt x="926" y="1744"/>
                  </a:cubicBezTo>
                  <a:cubicBezTo>
                    <a:pt x="1034" y="1744"/>
                    <a:pt x="1142" y="1675"/>
                    <a:pt x="1142" y="1536"/>
                  </a:cubicBezTo>
                  <a:lnTo>
                    <a:pt x="1142" y="1104"/>
                  </a:lnTo>
                  <a:lnTo>
                    <a:pt x="1574" y="1104"/>
                  </a:lnTo>
                  <a:cubicBezTo>
                    <a:pt x="1852" y="1104"/>
                    <a:pt x="1852" y="672"/>
                    <a:pt x="1574" y="672"/>
                  </a:cubicBezTo>
                  <a:lnTo>
                    <a:pt x="1142" y="672"/>
                  </a:lnTo>
                  <a:lnTo>
                    <a:pt x="1142" y="209"/>
                  </a:lnTo>
                  <a:cubicBezTo>
                    <a:pt x="1142" y="70"/>
                    <a:pt x="1034" y="0"/>
                    <a:pt x="9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1" name="Google Shape;12771;p23"/>
            <p:cNvSpPr/>
            <p:nvPr/>
          </p:nvSpPr>
          <p:spPr>
            <a:xfrm>
              <a:off x="3474825" y="2079950"/>
              <a:ext cx="47075" cy="43625"/>
            </a:xfrm>
            <a:custGeom>
              <a:avLst/>
              <a:gdLst/>
              <a:ahLst/>
              <a:cxnLst/>
              <a:rect l="l" t="t" r="r" b="b"/>
              <a:pathLst>
                <a:path w="1883" h="1745" extrusionOk="0">
                  <a:moveTo>
                    <a:pt x="957" y="0"/>
                  </a:moveTo>
                  <a:cubicBezTo>
                    <a:pt x="849" y="0"/>
                    <a:pt x="741" y="70"/>
                    <a:pt x="741" y="209"/>
                  </a:cubicBezTo>
                  <a:lnTo>
                    <a:pt x="741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278" y="1104"/>
                  </a:lnTo>
                  <a:lnTo>
                    <a:pt x="741" y="1104"/>
                  </a:lnTo>
                  <a:lnTo>
                    <a:pt x="741" y="1536"/>
                  </a:lnTo>
                  <a:cubicBezTo>
                    <a:pt x="741" y="1675"/>
                    <a:pt x="849" y="1744"/>
                    <a:pt x="957" y="1744"/>
                  </a:cubicBezTo>
                  <a:cubicBezTo>
                    <a:pt x="1065" y="1744"/>
                    <a:pt x="1173" y="1675"/>
                    <a:pt x="1173" y="1536"/>
                  </a:cubicBezTo>
                  <a:lnTo>
                    <a:pt x="1173" y="1104"/>
                  </a:lnTo>
                  <a:lnTo>
                    <a:pt x="1605" y="1104"/>
                  </a:lnTo>
                  <a:cubicBezTo>
                    <a:pt x="1883" y="1104"/>
                    <a:pt x="1883" y="672"/>
                    <a:pt x="1605" y="672"/>
                  </a:cubicBezTo>
                  <a:lnTo>
                    <a:pt x="1173" y="672"/>
                  </a:lnTo>
                  <a:lnTo>
                    <a:pt x="1173" y="209"/>
                  </a:lnTo>
                  <a:cubicBezTo>
                    <a:pt x="1173" y="70"/>
                    <a:pt x="1065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2" name="Google Shape;12772;p23"/>
            <p:cNvSpPr/>
            <p:nvPr/>
          </p:nvSpPr>
          <p:spPr>
            <a:xfrm>
              <a:off x="3423900" y="2085150"/>
              <a:ext cx="20850" cy="10825"/>
            </a:xfrm>
            <a:custGeom>
              <a:avLst/>
              <a:gdLst/>
              <a:ahLst/>
              <a:cxnLst/>
              <a:rect l="l" t="t" r="r" b="b"/>
              <a:pathLst>
                <a:path w="834" h="433" extrusionOk="0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cubicBezTo>
                    <a:pt x="1" y="340"/>
                    <a:pt x="93" y="433"/>
                    <a:pt x="217" y="433"/>
                  </a:cubicBezTo>
                  <a:lnTo>
                    <a:pt x="649" y="433"/>
                  </a:lnTo>
                  <a:cubicBezTo>
                    <a:pt x="741" y="433"/>
                    <a:pt x="834" y="340"/>
                    <a:pt x="834" y="217"/>
                  </a:cubicBezTo>
                  <a:cubicBezTo>
                    <a:pt x="834" y="93"/>
                    <a:pt x="741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3" name="Google Shape;12773;p23"/>
            <p:cNvSpPr/>
            <p:nvPr/>
          </p:nvSpPr>
          <p:spPr>
            <a:xfrm>
              <a:off x="3423900" y="2103550"/>
              <a:ext cx="20850" cy="10175"/>
            </a:xfrm>
            <a:custGeom>
              <a:avLst/>
              <a:gdLst/>
              <a:ahLst/>
              <a:cxnLst/>
              <a:rect l="l" t="t" r="r" b="b"/>
              <a:pathLst>
                <a:path w="834" h="407" extrusionOk="0">
                  <a:moveTo>
                    <a:pt x="678" y="1"/>
                  </a:moveTo>
                  <a:cubicBezTo>
                    <a:pt x="668" y="1"/>
                    <a:pt x="659" y="2"/>
                    <a:pt x="649" y="5"/>
                  </a:cubicBezTo>
                  <a:lnTo>
                    <a:pt x="217" y="5"/>
                  </a:lnTo>
                  <a:cubicBezTo>
                    <a:pt x="93" y="5"/>
                    <a:pt x="1" y="98"/>
                    <a:pt x="1" y="191"/>
                  </a:cubicBezTo>
                  <a:cubicBezTo>
                    <a:pt x="1" y="314"/>
                    <a:pt x="93" y="407"/>
                    <a:pt x="217" y="407"/>
                  </a:cubicBezTo>
                  <a:lnTo>
                    <a:pt x="649" y="407"/>
                  </a:lnTo>
                  <a:cubicBezTo>
                    <a:pt x="741" y="407"/>
                    <a:pt x="834" y="314"/>
                    <a:pt x="834" y="191"/>
                  </a:cubicBezTo>
                  <a:cubicBezTo>
                    <a:pt x="834" y="108"/>
                    <a:pt x="760" y="1"/>
                    <a:pt x="6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74" name="Google Shape;12774;p23"/>
          <p:cNvSpPr txBox="1"/>
          <p:nvPr/>
        </p:nvSpPr>
        <p:spPr>
          <a:xfrm>
            <a:off x="1048350" y="11586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بازاریابی دیجیتال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2" name="Google Shape;12775;p23">
            <a:extLst>
              <a:ext uri="{FF2B5EF4-FFF2-40B4-BE49-F238E27FC236}">
                <a16:creationId xmlns:a16="http://schemas.microsoft.com/office/drawing/2014/main" id="{3962C276-975E-9A15-9670-1BD65D7F55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788" y="444500"/>
            <a:ext cx="771842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نمادهای برتر</a:t>
            </a:r>
            <a:endParaRPr dirty="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4" name="Google Shape;13884;p27"/>
          <p:cNvSpPr/>
          <p:nvPr/>
        </p:nvSpPr>
        <p:spPr>
          <a:xfrm>
            <a:off x="1042813" y="1767791"/>
            <a:ext cx="362447" cy="354614"/>
          </a:xfrm>
          <a:custGeom>
            <a:avLst/>
            <a:gdLst/>
            <a:ahLst/>
            <a:cxnLst/>
            <a:rect l="l" t="t" r="r" b="b"/>
            <a:pathLst>
              <a:path w="12123" h="11861" extrusionOk="0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885" name="Google Shape;13885;p27"/>
          <p:cNvGrpSpPr/>
          <p:nvPr/>
        </p:nvGrpSpPr>
        <p:grpSpPr>
          <a:xfrm>
            <a:off x="2541658" y="1767756"/>
            <a:ext cx="356737" cy="353239"/>
            <a:chOff x="3192838" y="1931233"/>
            <a:chExt cx="298300" cy="295375"/>
          </a:xfrm>
          <a:noFill/>
        </p:grpSpPr>
        <p:sp>
          <p:nvSpPr>
            <p:cNvPr id="13886" name="Google Shape;13886;p27"/>
            <p:cNvSpPr/>
            <p:nvPr/>
          </p:nvSpPr>
          <p:spPr>
            <a:xfrm>
              <a:off x="3192838" y="1931233"/>
              <a:ext cx="91700" cy="295375"/>
            </a:xfrm>
            <a:custGeom>
              <a:avLst/>
              <a:gdLst/>
              <a:ahLst/>
              <a:cxnLst/>
              <a:rect l="l" t="t" r="r" b="b"/>
              <a:pathLst>
                <a:path w="3668" h="11815" extrusionOk="0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7" name="Google Shape;13887;p27"/>
            <p:cNvSpPr/>
            <p:nvPr/>
          </p:nvSpPr>
          <p:spPr>
            <a:xfrm>
              <a:off x="3222013" y="1955483"/>
              <a:ext cx="32175" cy="37850"/>
            </a:xfrm>
            <a:custGeom>
              <a:avLst/>
              <a:gdLst/>
              <a:ahLst/>
              <a:cxnLst/>
              <a:rect l="l" t="t" r="r" b="b"/>
              <a:pathLst>
                <a:path w="1287" h="1514" extrusionOk="0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8" name="Google Shape;13888;p27"/>
            <p:cNvSpPr/>
            <p:nvPr/>
          </p:nvSpPr>
          <p:spPr>
            <a:xfrm>
              <a:off x="3212488" y="20735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9" name="Google Shape;13889;p27"/>
            <p:cNvSpPr/>
            <p:nvPr/>
          </p:nvSpPr>
          <p:spPr>
            <a:xfrm>
              <a:off x="3212488" y="20932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0" name="Google Shape;13890;p27"/>
            <p:cNvSpPr/>
            <p:nvPr/>
          </p:nvSpPr>
          <p:spPr>
            <a:xfrm>
              <a:off x="3212488" y="211345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1" name="Google Shape;13891;p27"/>
            <p:cNvSpPr/>
            <p:nvPr/>
          </p:nvSpPr>
          <p:spPr>
            <a:xfrm>
              <a:off x="3212488" y="213370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2" name="Google Shape;13892;p27"/>
            <p:cNvSpPr/>
            <p:nvPr/>
          </p:nvSpPr>
          <p:spPr>
            <a:xfrm>
              <a:off x="3212488" y="215275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3" name="Google Shape;13893;p27"/>
            <p:cNvSpPr/>
            <p:nvPr/>
          </p:nvSpPr>
          <p:spPr>
            <a:xfrm>
              <a:off x="3212488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4" name="Google Shape;13894;p27"/>
            <p:cNvSpPr/>
            <p:nvPr/>
          </p:nvSpPr>
          <p:spPr>
            <a:xfrm>
              <a:off x="3400013" y="1931233"/>
              <a:ext cx="91125" cy="295375"/>
            </a:xfrm>
            <a:custGeom>
              <a:avLst/>
              <a:gdLst/>
              <a:ahLst/>
              <a:cxnLst/>
              <a:rect l="l" t="t" r="r" b="b"/>
              <a:pathLst>
                <a:path w="3645" h="11815" extrusionOk="0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5" name="Google Shape;13895;p27"/>
            <p:cNvSpPr/>
            <p:nvPr/>
          </p:nvSpPr>
          <p:spPr>
            <a:xfrm>
              <a:off x="3429788" y="1955108"/>
              <a:ext cx="32775" cy="36925"/>
            </a:xfrm>
            <a:custGeom>
              <a:avLst/>
              <a:gdLst/>
              <a:ahLst/>
              <a:cxnLst/>
              <a:rect l="l" t="t" r="r" b="b"/>
              <a:pathLst>
                <a:path w="1311" h="1477" extrusionOk="0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6" name="Google Shape;13896;p27"/>
            <p:cNvSpPr/>
            <p:nvPr/>
          </p:nvSpPr>
          <p:spPr>
            <a:xfrm>
              <a:off x="3419663" y="207418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7" name="Google Shape;13897;p27"/>
            <p:cNvSpPr/>
            <p:nvPr/>
          </p:nvSpPr>
          <p:spPr>
            <a:xfrm>
              <a:off x="3419663" y="209323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8" name="Google Shape;13898;p27"/>
            <p:cNvSpPr/>
            <p:nvPr/>
          </p:nvSpPr>
          <p:spPr>
            <a:xfrm>
              <a:off x="3419663" y="2113458"/>
              <a:ext cx="52425" cy="8975"/>
            </a:xfrm>
            <a:custGeom>
              <a:avLst/>
              <a:gdLst/>
              <a:ahLst/>
              <a:cxnLst/>
              <a:rect l="l" t="t" r="r" b="b"/>
              <a:pathLst>
                <a:path w="2097" h="359" extrusionOk="0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9" name="Google Shape;13899;p27"/>
            <p:cNvSpPr/>
            <p:nvPr/>
          </p:nvSpPr>
          <p:spPr>
            <a:xfrm>
              <a:off x="3419663" y="213370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0" name="Google Shape;13900;p27"/>
            <p:cNvSpPr/>
            <p:nvPr/>
          </p:nvSpPr>
          <p:spPr>
            <a:xfrm>
              <a:off x="3419663" y="215275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1" name="Google Shape;13901;p27"/>
            <p:cNvSpPr/>
            <p:nvPr/>
          </p:nvSpPr>
          <p:spPr>
            <a:xfrm>
              <a:off x="3419663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2" name="Google Shape;13902;p27"/>
            <p:cNvSpPr/>
            <p:nvPr/>
          </p:nvSpPr>
          <p:spPr>
            <a:xfrm>
              <a:off x="3329188" y="2163483"/>
              <a:ext cx="26200" cy="36925"/>
            </a:xfrm>
            <a:custGeom>
              <a:avLst/>
              <a:gdLst/>
              <a:ahLst/>
              <a:cxnLst/>
              <a:rect l="l" t="t" r="r" b="b"/>
              <a:pathLst>
                <a:path w="1048" h="1477" extrusionOk="0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3" name="Google Shape;13903;p27"/>
            <p:cNvSpPr/>
            <p:nvPr/>
          </p:nvSpPr>
          <p:spPr>
            <a:xfrm>
              <a:off x="3297613" y="1931283"/>
              <a:ext cx="90525" cy="295325"/>
            </a:xfrm>
            <a:custGeom>
              <a:avLst/>
              <a:gdLst/>
              <a:ahLst/>
              <a:cxnLst/>
              <a:rect l="l" t="t" r="r" b="b"/>
              <a:pathLst>
                <a:path w="3621" h="11813" extrusionOk="0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4" name="Google Shape;13904;p27"/>
            <p:cNvSpPr/>
            <p:nvPr/>
          </p:nvSpPr>
          <p:spPr>
            <a:xfrm>
              <a:off x="3316088" y="19759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5" name="Google Shape;13905;p27"/>
            <p:cNvSpPr/>
            <p:nvPr/>
          </p:nvSpPr>
          <p:spPr>
            <a:xfrm>
              <a:off x="3316088" y="19961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6" name="Google Shape;13906;p27"/>
            <p:cNvSpPr/>
            <p:nvPr/>
          </p:nvSpPr>
          <p:spPr>
            <a:xfrm>
              <a:off x="3316088" y="20158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7" name="Google Shape;13907;p27"/>
            <p:cNvSpPr/>
            <p:nvPr/>
          </p:nvSpPr>
          <p:spPr>
            <a:xfrm>
              <a:off x="3316088" y="20354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8" name="Google Shape;13908;p27"/>
            <p:cNvSpPr/>
            <p:nvPr/>
          </p:nvSpPr>
          <p:spPr>
            <a:xfrm>
              <a:off x="3316088" y="205570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9" name="Google Shape;13909;p27"/>
            <p:cNvSpPr/>
            <p:nvPr/>
          </p:nvSpPr>
          <p:spPr>
            <a:xfrm>
              <a:off x="3316088" y="2075358"/>
              <a:ext cx="26800" cy="8950"/>
            </a:xfrm>
            <a:custGeom>
              <a:avLst/>
              <a:gdLst/>
              <a:ahLst/>
              <a:cxnLst/>
              <a:rect l="l" t="t" r="r" b="b"/>
              <a:pathLst>
                <a:path w="1072" h="358" extrusionOk="0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0" name="Google Shape;13910;p27"/>
          <p:cNvGrpSpPr/>
          <p:nvPr/>
        </p:nvGrpSpPr>
        <p:grpSpPr>
          <a:xfrm>
            <a:off x="3272903" y="1766411"/>
            <a:ext cx="342506" cy="355302"/>
            <a:chOff x="3676863" y="1930108"/>
            <a:chExt cx="286400" cy="297100"/>
          </a:xfrm>
          <a:noFill/>
        </p:grpSpPr>
        <p:sp>
          <p:nvSpPr>
            <p:cNvPr id="13911" name="Google Shape;13911;p27"/>
            <p:cNvSpPr/>
            <p:nvPr/>
          </p:nvSpPr>
          <p:spPr>
            <a:xfrm>
              <a:off x="3779863" y="1930108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2" name="Google Shape;13912;p27"/>
            <p:cNvSpPr/>
            <p:nvPr/>
          </p:nvSpPr>
          <p:spPr>
            <a:xfrm>
              <a:off x="3732838" y="2021183"/>
              <a:ext cx="175650" cy="92900"/>
            </a:xfrm>
            <a:custGeom>
              <a:avLst/>
              <a:gdLst/>
              <a:ahLst/>
              <a:cxnLst/>
              <a:rect l="l" t="t" r="r" b="b"/>
              <a:pathLst>
                <a:path w="7026" h="3716" extrusionOk="0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3" name="Google Shape;13913;p27"/>
            <p:cNvSpPr/>
            <p:nvPr/>
          </p:nvSpPr>
          <p:spPr>
            <a:xfrm>
              <a:off x="3676863" y="2125383"/>
              <a:ext cx="286400" cy="101825"/>
            </a:xfrm>
            <a:custGeom>
              <a:avLst/>
              <a:gdLst/>
              <a:ahLst/>
              <a:cxnLst/>
              <a:rect l="l" t="t" r="r" b="b"/>
              <a:pathLst>
                <a:path w="11456" h="4073" extrusionOk="0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4" name="Google Shape;13914;p27"/>
          <p:cNvGrpSpPr/>
          <p:nvPr/>
        </p:nvGrpSpPr>
        <p:grpSpPr>
          <a:xfrm>
            <a:off x="1797586" y="1765574"/>
            <a:ext cx="357455" cy="356139"/>
            <a:chOff x="2698088" y="1929408"/>
            <a:chExt cx="298900" cy="297800"/>
          </a:xfrm>
          <a:noFill/>
        </p:grpSpPr>
        <p:sp>
          <p:nvSpPr>
            <p:cNvPr id="13915" name="Google Shape;13915;p27"/>
            <p:cNvSpPr/>
            <p:nvPr/>
          </p:nvSpPr>
          <p:spPr>
            <a:xfrm>
              <a:off x="2735013" y="1931283"/>
              <a:ext cx="170300" cy="140675"/>
            </a:xfrm>
            <a:custGeom>
              <a:avLst/>
              <a:gdLst/>
              <a:ahLst/>
              <a:cxnLst/>
              <a:rect l="l" t="t" r="r" b="b"/>
              <a:pathLst>
                <a:path w="6812" h="5627" extrusionOk="0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6" name="Google Shape;13916;p27"/>
            <p:cNvSpPr/>
            <p:nvPr/>
          </p:nvSpPr>
          <p:spPr>
            <a:xfrm>
              <a:off x="2698088" y="1929408"/>
              <a:ext cx="298900" cy="297800"/>
            </a:xfrm>
            <a:custGeom>
              <a:avLst/>
              <a:gdLst/>
              <a:ahLst/>
              <a:cxnLst/>
              <a:rect l="l" t="t" r="r" b="b"/>
              <a:pathLst>
                <a:path w="11956" h="11912" extrusionOk="0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7" name="Google Shape;13917;p27"/>
          <p:cNvGrpSpPr/>
          <p:nvPr/>
        </p:nvGrpSpPr>
        <p:grpSpPr>
          <a:xfrm>
            <a:off x="4822994" y="1767099"/>
            <a:ext cx="288391" cy="354734"/>
            <a:chOff x="4718163" y="1930683"/>
            <a:chExt cx="241150" cy="296625"/>
          </a:xfrm>
          <a:noFill/>
        </p:grpSpPr>
        <p:sp>
          <p:nvSpPr>
            <p:cNvPr id="13918" name="Google Shape;13918;p27"/>
            <p:cNvSpPr/>
            <p:nvPr/>
          </p:nvSpPr>
          <p:spPr>
            <a:xfrm>
              <a:off x="4852713" y="2030708"/>
              <a:ext cx="106000" cy="196500"/>
            </a:xfrm>
            <a:custGeom>
              <a:avLst/>
              <a:gdLst/>
              <a:ahLst/>
              <a:cxnLst/>
              <a:rect l="l" t="t" r="r" b="b"/>
              <a:pathLst>
                <a:path w="4240" h="7860" extrusionOk="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9" name="Google Shape;13919;p27"/>
            <p:cNvSpPr/>
            <p:nvPr/>
          </p:nvSpPr>
          <p:spPr>
            <a:xfrm>
              <a:off x="4846763" y="1968708"/>
              <a:ext cx="31575" cy="45350"/>
            </a:xfrm>
            <a:custGeom>
              <a:avLst/>
              <a:gdLst/>
              <a:ahLst/>
              <a:cxnLst/>
              <a:rect l="l" t="t" r="r" b="b"/>
              <a:pathLst>
                <a:path w="1263" h="1814" extrusionOk="0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0" name="Google Shape;13920;p27"/>
            <p:cNvSpPr/>
            <p:nvPr/>
          </p:nvSpPr>
          <p:spPr>
            <a:xfrm>
              <a:off x="4884263" y="1969958"/>
              <a:ext cx="28600" cy="47075"/>
            </a:xfrm>
            <a:custGeom>
              <a:avLst/>
              <a:gdLst/>
              <a:ahLst/>
              <a:cxnLst/>
              <a:rect l="l" t="t" r="r" b="b"/>
              <a:pathLst>
                <a:path w="1144" h="1883" extrusionOk="0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1" name="Google Shape;13921;p27"/>
            <p:cNvSpPr/>
            <p:nvPr/>
          </p:nvSpPr>
          <p:spPr>
            <a:xfrm>
              <a:off x="4928913" y="1968908"/>
              <a:ext cx="24425" cy="46350"/>
            </a:xfrm>
            <a:custGeom>
              <a:avLst/>
              <a:gdLst/>
              <a:ahLst/>
              <a:cxnLst/>
              <a:rect l="l" t="t" r="r" b="b"/>
              <a:pathLst>
                <a:path w="977" h="1854" extrusionOk="0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2" name="Google Shape;13922;p27"/>
            <p:cNvSpPr/>
            <p:nvPr/>
          </p:nvSpPr>
          <p:spPr>
            <a:xfrm>
              <a:off x="4923563" y="19729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3" name="Google Shape;13923;p27"/>
            <p:cNvSpPr/>
            <p:nvPr/>
          </p:nvSpPr>
          <p:spPr>
            <a:xfrm>
              <a:off x="4948563" y="2001533"/>
              <a:ext cx="10750" cy="1075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4" name="Google Shape;13924;p27"/>
            <p:cNvSpPr/>
            <p:nvPr/>
          </p:nvSpPr>
          <p:spPr>
            <a:xfrm>
              <a:off x="4739588" y="1930683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5" name="Google Shape;13925;p27"/>
            <p:cNvSpPr/>
            <p:nvPr/>
          </p:nvSpPr>
          <p:spPr>
            <a:xfrm>
              <a:off x="4718163" y="1997383"/>
              <a:ext cx="106575" cy="229925"/>
            </a:xfrm>
            <a:custGeom>
              <a:avLst/>
              <a:gdLst/>
              <a:ahLst/>
              <a:cxnLst/>
              <a:rect l="l" t="t" r="r" b="b"/>
              <a:pathLst>
                <a:path w="4263" h="9197" extrusionOk="0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26" name="Google Shape;13926;p27"/>
          <p:cNvGrpSpPr/>
          <p:nvPr/>
        </p:nvGrpSpPr>
        <p:grpSpPr>
          <a:xfrm>
            <a:off x="5516509" y="1765693"/>
            <a:ext cx="356019" cy="355302"/>
            <a:chOff x="5170638" y="1929508"/>
            <a:chExt cx="297700" cy="297100"/>
          </a:xfrm>
          <a:noFill/>
        </p:grpSpPr>
        <p:sp>
          <p:nvSpPr>
            <p:cNvPr id="13927" name="Google Shape;13927;p27"/>
            <p:cNvSpPr/>
            <p:nvPr/>
          </p:nvSpPr>
          <p:spPr>
            <a:xfrm>
              <a:off x="5170638" y="19295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8" name="Google Shape;13928;p27"/>
            <p:cNvSpPr/>
            <p:nvPr/>
          </p:nvSpPr>
          <p:spPr>
            <a:xfrm>
              <a:off x="5333763" y="1994383"/>
              <a:ext cx="33950" cy="53025"/>
            </a:xfrm>
            <a:custGeom>
              <a:avLst/>
              <a:gdLst/>
              <a:ahLst/>
              <a:cxnLst/>
              <a:rect l="l" t="t" r="r" b="b"/>
              <a:pathLst>
                <a:path w="1358" h="2121" extrusionOk="0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9" name="Google Shape;13929;p27"/>
            <p:cNvSpPr/>
            <p:nvPr/>
          </p:nvSpPr>
          <p:spPr>
            <a:xfrm>
              <a:off x="5369488" y="1993808"/>
              <a:ext cx="36325" cy="54800"/>
            </a:xfrm>
            <a:custGeom>
              <a:avLst/>
              <a:gdLst/>
              <a:ahLst/>
              <a:cxnLst/>
              <a:rect l="l" t="t" r="r" b="b"/>
              <a:pathLst>
                <a:path w="1453" h="2192" extrusionOk="0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0" name="Google Shape;13930;p27"/>
            <p:cNvSpPr/>
            <p:nvPr/>
          </p:nvSpPr>
          <p:spPr>
            <a:xfrm>
              <a:off x="5421288" y="1991808"/>
              <a:ext cx="30975" cy="60950"/>
            </a:xfrm>
            <a:custGeom>
              <a:avLst/>
              <a:gdLst/>
              <a:ahLst/>
              <a:cxnLst/>
              <a:rect l="l" t="t" r="r" b="b"/>
              <a:pathLst>
                <a:path w="1239" h="2438" extrusionOk="0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1" name="Google Shape;13931;p27"/>
            <p:cNvSpPr/>
            <p:nvPr/>
          </p:nvSpPr>
          <p:spPr>
            <a:xfrm>
              <a:off x="5412338" y="1994983"/>
              <a:ext cx="13125" cy="13725"/>
            </a:xfrm>
            <a:custGeom>
              <a:avLst/>
              <a:gdLst/>
              <a:ahLst/>
              <a:cxnLst/>
              <a:rect l="l" t="t" r="r" b="b"/>
              <a:pathLst>
                <a:path w="525" h="549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2" name="Google Shape;13932;p27"/>
            <p:cNvSpPr/>
            <p:nvPr/>
          </p:nvSpPr>
          <p:spPr>
            <a:xfrm>
              <a:off x="5447463" y="2036058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33" name="Google Shape;13933;p27"/>
          <p:cNvGrpSpPr/>
          <p:nvPr/>
        </p:nvGrpSpPr>
        <p:grpSpPr>
          <a:xfrm>
            <a:off x="6274094" y="1767099"/>
            <a:ext cx="356019" cy="353897"/>
            <a:chOff x="5676688" y="1930683"/>
            <a:chExt cx="297700" cy="295925"/>
          </a:xfrm>
          <a:noFill/>
        </p:grpSpPr>
        <p:sp>
          <p:nvSpPr>
            <p:cNvPr id="13934" name="Google Shape;13934;p27"/>
            <p:cNvSpPr/>
            <p:nvPr/>
          </p:nvSpPr>
          <p:spPr>
            <a:xfrm>
              <a:off x="5776113" y="2057508"/>
              <a:ext cx="86350" cy="8950"/>
            </a:xfrm>
            <a:custGeom>
              <a:avLst/>
              <a:gdLst/>
              <a:ahLst/>
              <a:cxnLst/>
              <a:rect l="l" t="t" r="r" b="b"/>
              <a:pathLst>
                <a:path w="3454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5" name="Google Shape;13935;p27"/>
            <p:cNvSpPr/>
            <p:nvPr/>
          </p:nvSpPr>
          <p:spPr>
            <a:xfrm>
              <a:off x="5776113" y="2080133"/>
              <a:ext cx="87550" cy="8950"/>
            </a:xfrm>
            <a:custGeom>
              <a:avLst/>
              <a:gdLst/>
              <a:ahLst/>
              <a:cxnLst/>
              <a:rect l="l" t="t" r="r" b="b"/>
              <a:pathLst>
                <a:path w="350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6" name="Google Shape;13936;p27"/>
            <p:cNvSpPr/>
            <p:nvPr/>
          </p:nvSpPr>
          <p:spPr>
            <a:xfrm>
              <a:off x="5795763" y="2101558"/>
              <a:ext cx="48850" cy="8950"/>
            </a:xfrm>
            <a:custGeom>
              <a:avLst/>
              <a:gdLst/>
              <a:ahLst/>
              <a:cxnLst/>
              <a:rect l="l" t="t" r="r" b="b"/>
              <a:pathLst>
                <a:path w="1954" h="358" extrusionOk="0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7" name="Google Shape;13937;p27"/>
            <p:cNvSpPr/>
            <p:nvPr/>
          </p:nvSpPr>
          <p:spPr>
            <a:xfrm>
              <a:off x="5676688" y="1930683"/>
              <a:ext cx="297700" cy="295925"/>
            </a:xfrm>
            <a:custGeom>
              <a:avLst/>
              <a:gdLst/>
              <a:ahLst/>
              <a:cxnLst/>
              <a:rect l="l" t="t" r="r" b="b"/>
              <a:pathLst>
                <a:path w="11908" h="11837" extrusionOk="0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38" name="Google Shape;13938;p27"/>
          <p:cNvSpPr/>
          <p:nvPr/>
        </p:nvSpPr>
        <p:spPr>
          <a:xfrm>
            <a:off x="7034468" y="1768508"/>
            <a:ext cx="302622" cy="357455"/>
          </a:xfrm>
          <a:custGeom>
            <a:avLst/>
            <a:gdLst/>
            <a:ahLst/>
            <a:cxnLst/>
            <a:rect l="l" t="t" r="r" b="b"/>
            <a:pathLst>
              <a:path w="10122" h="11956" extrusionOk="0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939" name="Google Shape;13939;p27"/>
          <p:cNvGrpSpPr/>
          <p:nvPr/>
        </p:nvGrpSpPr>
        <p:grpSpPr>
          <a:xfrm>
            <a:off x="7742296" y="1767816"/>
            <a:ext cx="354614" cy="355332"/>
            <a:chOff x="6649513" y="1931283"/>
            <a:chExt cx="296525" cy="297125"/>
          </a:xfrm>
          <a:noFill/>
        </p:grpSpPr>
        <p:sp>
          <p:nvSpPr>
            <p:cNvPr id="13940" name="Google Shape;13940;p27"/>
            <p:cNvSpPr/>
            <p:nvPr/>
          </p:nvSpPr>
          <p:spPr>
            <a:xfrm>
              <a:off x="6762638" y="1953308"/>
              <a:ext cx="69675" cy="8950"/>
            </a:xfrm>
            <a:custGeom>
              <a:avLst/>
              <a:gdLst/>
              <a:ahLst/>
              <a:cxnLst/>
              <a:rect l="l" t="t" r="r" b="b"/>
              <a:pathLst>
                <a:path w="2787" h="358" extrusionOk="0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1" name="Google Shape;13941;p27"/>
            <p:cNvSpPr/>
            <p:nvPr/>
          </p:nvSpPr>
          <p:spPr>
            <a:xfrm>
              <a:off x="6777513" y="1972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2" name="Google Shape;13942;p27"/>
            <p:cNvSpPr/>
            <p:nvPr/>
          </p:nvSpPr>
          <p:spPr>
            <a:xfrm>
              <a:off x="6649513" y="1931283"/>
              <a:ext cx="296525" cy="297125"/>
            </a:xfrm>
            <a:custGeom>
              <a:avLst/>
              <a:gdLst/>
              <a:ahLst/>
              <a:cxnLst/>
              <a:rect l="l" t="t" r="r" b="b"/>
              <a:pathLst>
                <a:path w="11861" h="11885" extrusionOk="0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3" name="Google Shape;13943;p27"/>
          <p:cNvGrpSpPr/>
          <p:nvPr/>
        </p:nvGrpSpPr>
        <p:grpSpPr>
          <a:xfrm>
            <a:off x="7740143" y="2291860"/>
            <a:ext cx="356767" cy="354584"/>
            <a:chOff x="6647713" y="2369483"/>
            <a:chExt cx="298325" cy="296500"/>
          </a:xfrm>
          <a:noFill/>
        </p:grpSpPr>
        <p:sp>
          <p:nvSpPr>
            <p:cNvPr id="13944" name="Google Shape;13944;p27"/>
            <p:cNvSpPr/>
            <p:nvPr/>
          </p:nvSpPr>
          <p:spPr>
            <a:xfrm>
              <a:off x="6648313" y="2370058"/>
              <a:ext cx="144700" cy="144100"/>
            </a:xfrm>
            <a:custGeom>
              <a:avLst/>
              <a:gdLst/>
              <a:ahLst/>
              <a:cxnLst/>
              <a:rect l="l" t="t" r="r" b="b"/>
              <a:pathLst>
                <a:path w="5788" h="5764" extrusionOk="0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5" name="Google Shape;13945;p27"/>
            <p:cNvSpPr/>
            <p:nvPr/>
          </p:nvSpPr>
          <p:spPr>
            <a:xfrm>
              <a:off x="6647713" y="2521883"/>
              <a:ext cx="240550" cy="144100"/>
            </a:xfrm>
            <a:custGeom>
              <a:avLst/>
              <a:gdLst/>
              <a:ahLst/>
              <a:cxnLst/>
              <a:rect l="l" t="t" r="r" b="b"/>
              <a:pathLst>
                <a:path w="9622" h="5764" extrusionOk="0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6" name="Google Shape;13946;p27"/>
            <p:cNvSpPr/>
            <p:nvPr/>
          </p:nvSpPr>
          <p:spPr>
            <a:xfrm>
              <a:off x="6801913" y="2369483"/>
              <a:ext cx="144125" cy="243525"/>
            </a:xfrm>
            <a:custGeom>
              <a:avLst/>
              <a:gdLst/>
              <a:ahLst/>
              <a:cxnLst/>
              <a:rect l="l" t="t" r="r" b="b"/>
              <a:pathLst>
                <a:path w="5765" h="9741" extrusionOk="0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7" name="Google Shape;13947;p27"/>
          <p:cNvGrpSpPr/>
          <p:nvPr/>
        </p:nvGrpSpPr>
        <p:grpSpPr>
          <a:xfrm>
            <a:off x="7007492" y="2291860"/>
            <a:ext cx="355302" cy="354584"/>
            <a:chOff x="6162513" y="2369483"/>
            <a:chExt cx="297100" cy="296500"/>
          </a:xfrm>
          <a:noFill/>
        </p:grpSpPr>
        <p:sp>
          <p:nvSpPr>
            <p:cNvPr id="13948" name="Google Shape;13948;p27"/>
            <p:cNvSpPr/>
            <p:nvPr/>
          </p:nvSpPr>
          <p:spPr>
            <a:xfrm>
              <a:off x="6197638" y="2404608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9" name="Google Shape;13949;p27"/>
            <p:cNvSpPr/>
            <p:nvPr/>
          </p:nvSpPr>
          <p:spPr>
            <a:xfrm>
              <a:off x="6162513" y="2369483"/>
              <a:ext cx="158375" cy="157775"/>
            </a:xfrm>
            <a:custGeom>
              <a:avLst/>
              <a:gdLst/>
              <a:ahLst/>
              <a:cxnLst/>
              <a:rect l="l" t="t" r="r" b="b"/>
              <a:pathLst>
                <a:path w="6335" h="6311" extrusionOk="0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0" name="Google Shape;13950;p27"/>
            <p:cNvSpPr/>
            <p:nvPr/>
          </p:nvSpPr>
          <p:spPr>
            <a:xfrm>
              <a:off x="6232763" y="2427808"/>
              <a:ext cx="16100" cy="41700"/>
            </a:xfrm>
            <a:custGeom>
              <a:avLst/>
              <a:gdLst/>
              <a:ahLst/>
              <a:cxnLst/>
              <a:rect l="l" t="t" r="r" b="b"/>
              <a:pathLst>
                <a:path w="644" h="166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1" name="Google Shape;13951;p27"/>
            <p:cNvSpPr/>
            <p:nvPr/>
          </p:nvSpPr>
          <p:spPr>
            <a:xfrm>
              <a:off x="6319088" y="2526658"/>
              <a:ext cx="100050" cy="99425"/>
            </a:xfrm>
            <a:custGeom>
              <a:avLst/>
              <a:gdLst/>
              <a:ahLst/>
              <a:cxnLst/>
              <a:rect l="l" t="t" r="r" b="b"/>
              <a:pathLst>
                <a:path w="4002" h="3977" extrusionOk="0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2" name="Google Shape;13952;p27"/>
            <p:cNvSpPr/>
            <p:nvPr/>
          </p:nvSpPr>
          <p:spPr>
            <a:xfrm>
              <a:off x="6278588" y="2486158"/>
              <a:ext cx="181025" cy="179825"/>
            </a:xfrm>
            <a:custGeom>
              <a:avLst/>
              <a:gdLst/>
              <a:ahLst/>
              <a:cxnLst/>
              <a:rect l="l" t="t" r="r" b="b"/>
              <a:pathLst>
                <a:path w="7241" h="7193" extrusionOk="0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3" name="Google Shape;13953;p27"/>
            <p:cNvSpPr/>
            <p:nvPr/>
          </p:nvSpPr>
          <p:spPr>
            <a:xfrm>
              <a:off x="6355988" y="2553433"/>
              <a:ext cx="26825" cy="42900"/>
            </a:xfrm>
            <a:custGeom>
              <a:avLst/>
              <a:gdLst/>
              <a:ahLst/>
              <a:cxnLst/>
              <a:rect l="l" t="t" r="r" b="b"/>
              <a:pathLst>
                <a:path w="1073" h="1716" extrusionOk="0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54" name="Google Shape;13954;p27"/>
          <p:cNvGrpSpPr/>
          <p:nvPr/>
        </p:nvGrpSpPr>
        <p:grpSpPr>
          <a:xfrm>
            <a:off x="6273377" y="2292547"/>
            <a:ext cx="356019" cy="354614"/>
            <a:chOff x="5676088" y="2370058"/>
            <a:chExt cx="297700" cy="296525"/>
          </a:xfrm>
          <a:noFill/>
        </p:grpSpPr>
        <p:sp>
          <p:nvSpPr>
            <p:cNvPr id="13955" name="Google Shape;13955;p27"/>
            <p:cNvSpPr/>
            <p:nvPr/>
          </p:nvSpPr>
          <p:spPr>
            <a:xfrm>
              <a:off x="5787438" y="24921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6" name="Google Shape;13956;p27"/>
            <p:cNvSpPr/>
            <p:nvPr/>
          </p:nvSpPr>
          <p:spPr>
            <a:xfrm>
              <a:off x="5787438" y="25129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7" name="Google Shape;13957;p27"/>
            <p:cNvSpPr/>
            <p:nvPr/>
          </p:nvSpPr>
          <p:spPr>
            <a:xfrm>
              <a:off x="5804088" y="2534983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8" name="Google Shape;13958;p27"/>
            <p:cNvSpPr/>
            <p:nvPr/>
          </p:nvSpPr>
          <p:spPr>
            <a:xfrm>
              <a:off x="5753488" y="2448658"/>
              <a:ext cx="141125" cy="140525"/>
            </a:xfrm>
            <a:custGeom>
              <a:avLst/>
              <a:gdLst/>
              <a:ahLst/>
              <a:cxnLst/>
              <a:rect l="l" t="t" r="r" b="b"/>
              <a:pathLst>
                <a:path w="5645" h="5621" extrusionOk="0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9" name="Google Shape;13959;p27"/>
            <p:cNvSpPr/>
            <p:nvPr/>
          </p:nvSpPr>
          <p:spPr>
            <a:xfrm>
              <a:off x="5676088" y="2370058"/>
              <a:ext cx="297700" cy="296525"/>
            </a:xfrm>
            <a:custGeom>
              <a:avLst/>
              <a:gdLst/>
              <a:ahLst/>
              <a:cxnLst/>
              <a:rect l="l" t="t" r="r" b="b"/>
              <a:pathLst>
                <a:path w="11908" h="11861" extrusionOk="0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60" name="Google Shape;13960;p27"/>
          <p:cNvGrpSpPr/>
          <p:nvPr/>
        </p:nvGrpSpPr>
        <p:grpSpPr>
          <a:xfrm>
            <a:off x="5514356" y="2292547"/>
            <a:ext cx="356049" cy="355332"/>
            <a:chOff x="5168838" y="2370058"/>
            <a:chExt cx="297725" cy="297125"/>
          </a:xfrm>
          <a:noFill/>
        </p:grpSpPr>
        <p:sp>
          <p:nvSpPr>
            <p:cNvPr id="13961" name="Google Shape;13961;p27"/>
            <p:cNvSpPr/>
            <p:nvPr/>
          </p:nvSpPr>
          <p:spPr>
            <a:xfrm>
              <a:off x="52087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2" name="Google Shape;13962;p27"/>
            <p:cNvSpPr/>
            <p:nvPr/>
          </p:nvSpPr>
          <p:spPr>
            <a:xfrm>
              <a:off x="5276013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3" name="Google Shape;13963;p27"/>
            <p:cNvSpPr/>
            <p:nvPr/>
          </p:nvSpPr>
          <p:spPr>
            <a:xfrm>
              <a:off x="52998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4" name="Google Shape;13964;p27"/>
            <p:cNvSpPr/>
            <p:nvPr/>
          </p:nvSpPr>
          <p:spPr>
            <a:xfrm>
              <a:off x="52533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5" name="Google Shape;13965;p27"/>
            <p:cNvSpPr/>
            <p:nvPr/>
          </p:nvSpPr>
          <p:spPr>
            <a:xfrm>
              <a:off x="52289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6" name="Google Shape;13966;p27"/>
            <p:cNvSpPr/>
            <p:nvPr/>
          </p:nvSpPr>
          <p:spPr>
            <a:xfrm>
              <a:off x="53236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7" name="Google Shape;13967;p27"/>
            <p:cNvSpPr/>
            <p:nvPr/>
          </p:nvSpPr>
          <p:spPr>
            <a:xfrm>
              <a:off x="539448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8" name="Google Shape;13968;p27"/>
            <p:cNvSpPr/>
            <p:nvPr/>
          </p:nvSpPr>
          <p:spPr>
            <a:xfrm>
              <a:off x="54159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9" name="Google Shape;13969;p27"/>
            <p:cNvSpPr/>
            <p:nvPr/>
          </p:nvSpPr>
          <p:spPr>
            <a:xfrm>
              <a:off x="5441513" y="24248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0" name="Google Shape;13970;p27"/>
            <p:cNvSpPr/>
            <p:nvPr/>
          </p:nvSpPr>
          <p:spPr>
            <a:xfrm>
              <a:off x="5168838" y="237005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71" name="Google Shape;13971;p27"/>
          <p:cNvGrpSpPr/>
          <p:nvPr/>
        </p:nvGrpSpPr>
        <p:grpSpPr>
          <a:xfrm>
            <a:off x="4770285" y="2355930"/>
            <a:ext cx="355332" cy="227849"/>
            <a:chOff x="4674088" y="2423058"/>
            <a:chExt cx="297125" cy="190525"/>
          </a:xfrm>
          <a:noFill/>
        </p:grpSpPr>
        <p:sp>
          <p:nvSpPr>
            <p:cNvPr id="13972" name="Google Shape;13972;p27"/>
            <p:cNvSpPr/>
            <p:nvPr/>
          </p:nvSpPr>
          <p:spPr>
            <a:xfrm>
              <a:off x="4674088" y="2423058"/>
              <a:ext cx="297125" cy="190525"/>
            </a:xfrm>
            <a:custGeom>
              <a:avLst/>
              <a:gdLst/>
              <a:ahLst/>
              <a:cxnLst/>
              <a:rect l="l" t="t" r="r" b="b"/>
              <a:pathLst>
                <a:path w="11885" h="7621" extrusionOk="0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3" name="Google Shape;13973;p27"/>
            <p:cNvSpPr/>
            <p:nvPr/>
          </p:nvSpPr>
          <p:spPr>
            <a:xfrm>
              <a:off x="4703263" y="2505208"/>
              <a:ext cx="57200" cy="8950"/>
            </a:xfrm>
            <a:custGeom>
              <a:avLst/>
              <a:gdLst/>
              <a:ahLst/>
              <a:cxnLst/>
              <a:rect l="l" t="t" r="r" b="b"/>
              <a:pathLst>
                <a:path w="2288" h="358" extrusionOk="0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4" name="Google Shape;13974;p27"/>
            <p:cNvSpPr/>
            <p:nvPr/>
          </p:nvSpPr>
          <p:spPr>
            <a:xfrm>
              <a:off x="470326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5" name="Google Shape;13975;p27"/>
            <p:cNvSpPr/>
            <p:nvPr/>
          </p:nvSpPr>
          <p:spPr>
            <a:xfrm>
              <a:off x="4884863" y="25052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6" name="Google Shape;13976;p27"/>
            <p:cNvSpPr/>
            <p:nvPr/>
          </p:nvSpPr>
          <p:spPr>
            <a:xfrm>
              <a:off x="490271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77" name="Google Shape;13977;p27"/>
          <p:cNvSpPr/>
          <p:nvPr/>
        </p:nvSpPr>
        <p:spPr>
          <a:xfrm>
            <a:off x="4088105" y="2577914"/>
            <a:ext cx="10733" cy="18656"/>
          </a:xfrm>
          <a:custGeom>
            <a:avLst/>
            <a:gdLst/>
            <a:ahLst/>
            <a:cxnLst/>
            <a:rect l="l" t="t" r="r" b="b"/>
            <a:pathLst>
              <a:path w="359" h="624" extrusionOk="0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8" name="Google Shape;13978;p27"/>
          <p:cNvSpPr/>
          <p:nvPr/>
        </p:nvSpPr>
        <p:spPr>
          <a:xfrm>
            <a:off x="4318814" y="2544579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9" name="Google Shape;13979;p27"/>
          <p:cNvSpPr/>
          <p:nvPr/>
        </p:nvSpPr>
        <p:spPr>
          <a:xfrm>
            <a:off x="4318814" y="2572324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0" name="Google Shape;13980;p27"/>
          <p:cNvSpPr/>
          <p:nvPr/>
        </p:nvSpPr>
        <p:spPr>
          <a:xfrm>
            <a:off x="4318814" y="251608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1" name="Google Shape;13981;p27"/>
          <p:cNvSpPr/>
          <p:nvPr/>
        </p:nvSpPr>
        <p:spPr>
          <a:xfrm>
            <a:off x="4318814" y="2488312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2" name="Google Shape;13982;p27"/>
          <p:cNvSpPr/>
          <p:nvPr/>
        </p:nvSpPr>
        <p:spPr>
          <a:xfrm>
            <a:off x="4318814" y="2461256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3" name="Google Shape;13983;p27"/>
          <p:cNvSpPr/>
          <p:nvPr/>
        </p:nvSpPr>
        <p:spPr>
          <a:xfrm>
            <a:off x="4318814" y="243351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4" name="Google Shape;13984;p27"/>
          <p:cNvSpPr/>
          <p:nvPr/>
        </p:nvSpPr>
        <p:spPr>
          <a:xfrm>
            <a:off x="4273250" y="2591547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5" name="Google Shape;13985;p27"/>
          <p:cNvSpPr/>
          <p:nvPr/>
        </p:nvSpPr>
        <p:spPr>
          <a:xfrm>
            <a:off x="4273250" y="2536028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6" name="Google Shape;13986;p27"/>
          <p:cNvSpPr/>
          <p:nvPr/>
        </p:nvSpPr>
        <p:spPr>
          <a:xfrm>
            <a:off x="4273250" y="2563085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7" name="Google Shape;13987;p27"/>
          <p:cNvSpPr/>
          <p:nvPr/>
        </p:nvSpPr>
        <p:spPr>
          <a:xfrm>
            <a:off x="4273250" y="250897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8" name="Google Shape;13988;p27"/>
          <p:cNvSpPr/>
          <p:nvPr/>
        </p:nvSpPr>
        <p:spPr>
          <a:xfrm>
            <a:off x="4135821" y="2522485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9" name="Google Shape;13989;p27"/>
          <p:cNvSpPr/>
          <p:nvPr/>
        </p:nvSpPr>
        <p:spPr>
          <a:xfrm>
            <a:off x="4135821" y="2466966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0" name="Google Shape;13990;p27"/>
          <p:cNvSpPr/>
          <p:nvPr/>
        </p:nvSpPr>
        <p:spPr>
          <a:xfrm>
            <a:off x="4135821" y="2494740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1" name="Google Shape;13991;p27"/>
          <p:cNvSpPr/>
          <p:nvPr/>
        </p:nvSpPr>
        <p:spPr>
          <a:xfrm>
            <a:off x="4135821" y="255097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2" name="Google Shape;13992;p27"/>
          <p:cNvSpPr/>
          <p:nvPr/>
        </p:nvSpPr>
        <p:spPr>
          <a:xfrm>
            <a:off x="4135821" y="257875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3" name="Google Shape;13993;p27"/>
          <p:cNvSpPr/>
          <p:nvPr/>
        </p:nvSpPr>
        <p:spPr>
          <a:xfrm>
            <a:off x="4261860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4" name="Google Shape;13994;p27"/>
          <p:cNvSpPr/>
          <p:nvPr/>
        </p:nvSpPr>
        <p:spPr>
          <a:xfrm>
            <a:off x="4316691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5" name="Google Shape;13995;p27"/>
          <p:cNvSpPr/>
          <p:nvPr/>
        </p:nvSpPr>
        <p:spPr>
          <a:xfrm>
            <a:off x="4073874" y="2358738"/>
            <a:ext cx="17849" cy="10703"/>
          </a:xfrm>
          <a:custGeom>
            <a:avLst/>
            <a:gdLst/>
            <a:ahLst/>
            <a:cxnLst/>
            <a:rect l="l" t="t" r="r" b="b"/>
            <a:pathLst>
              <a:path w="597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6" name="Google Shape;13996;p27"/>
          <p:cNvSpPr/>
          <p:nvPr/>
        </p:nvSpPr>
        <p:spPr>
          <a:xfrm>
            <a:off x="4288916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7" name="Google Shape;13997;p27"/>
          <p:cNvSpPr/>
          <p:nvPr/>
        </p:nvSpPr>
        <p:spPr>
          <a:xfrm>
            <a:off x="4101648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8" name="Google Shape;13998;p27"/>
          <p:cNvSpPr/>
          <p:nvPr/>
        </p:nvSpPr>
        <p:spPr>
          <a:xfrm>
            <a:off x="4233368" y="2358738"/>
            <a:ext cx="18566" cy="10703"/>
          </a:xfrm>
          <a:custGeom>
            <a:avLst/>
            <a:gdLst/>
            <a:ahLst/>
            <a:cxnLst/>
            <a:rect l="l" t="t" r="r" b="b"/>
            <a:pathLst>
              <a:path w="621" h="358" extrusionOk="0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9" name="Google Shape;13999;p27"/>
          <p:cNvSpPr/>
          <p:nvPr/>
        </p:nvSpPr>
        <p:spPr>
          <a:xfrm>
            <a:off x="4129423" y="2358738"/>
            <a:ext cx="18536" cy="10703"/>
          </a:xfrm>
          <a:custGeom>
            <a:avLst/>
            <a:gdLst/>
            <a:ahLst/>
            <a:cxnLst/>
            <a:rect l="l" t="t" r="r" b="b"/>
            <a:pathLst>
              <a:path w="620" h="358" extrusionOk="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0" name="Google Shape;14000;p27"/>
          <p:cNvSpPr/>
          <p:nvPr/>
        </p:nvSpPr>
        <p:spPr>
          <a:xfrm>
            <a:off x="4385036" y="2344507"/>
            <a:ext cx="39196" cy="39196"/>
          </a:xfrm>
          <a:custGeom>
            <a:avLst/>
            <a:gdLst/>
            <a:ahLst/>
            <a:cxnLst/>
            <a:rect l="l" t="t" r="r" b="b"/>
            <a:pathLst>
              <a:path w="1311" h="1311" extrusionOk="0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1" name="Google Shape;14001;p27"/>
          <p:cNvSpPr/>
          <p:nvPr/>
        </p:nvSpPr>
        <p:spPr>
          <a:xfrm>
            <a:off x="4073874" y="2322443"/>
            <a:ext cx="296224" cy="247790"/>
          </a:xfrm>
          <a:custGeom>
            <a:avLst/>
            <a:gdLst/>
            <a:ahLst/>
            <a:cxnLst/>
            <a:rect l="l" t="t" r="r" b="b"/>
            <a:pathLst>
              <a:path w="9908" h="8288" extrusionOk="0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2" name="Google Shape;14002;p27"/>
          <p:cNvSpPr/>
          <p:nvPr/>
        </p:nvSpPr>
        <p:spPr>
          <a:xfrm>
            <a:off x="4399267" y="2470524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3" name="Google Shape;14003;p27"/>
          <p:cNvSpPr/>
          <p:nvPr/>
        </p:nvSpPr>
        <p:spPr>
          <a:xfrm>
            <a:off x="4399267" y="2415692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4" name="Google Shape;14004;p27"/>
          <p:cNvSpPr/>
          <p:nvPr/>
        </p:nvSpPr>
        <p:spPr>
          <a:xfrm>
            <a:off x="4399267" y="2498298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5" name="Google Shape;14005;p27"/>
          <p:cNvSpPr/>
          <p:nvPr/>
        </p:nvSpPr>
        <p:spPr>
          <a:xfrm>
            <a:off x="4399267" y="244346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6" name="Google Shape;14006;p27"/>
          <p:cNvSpPr/>
          <p:nvPr/>
        </p:nvSpPr>
        <p:spPr>
          <a:xfrm>
            <a:off x="4399267" y="2554535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7" name="Google Shape;14007;p27"/>
          <p:cNvSpPr/>
          <p:nvPr/>
        </p:nvSpPr>
        <p:spPr>
          <a:xfrm>
            <a:off x="4399267" y="2582309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8" name="Google Shape;14008;p27"/>
          <p:cNvSpPr/>
          <p:nvPr/>
        </p:nvSpPr>
        <p:spPr>
          <a:xfrm>
            <a:off x="4399267" y="2526043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9" name="Google Shape;14009;p27"/>
          <p:cNvSpPr/>
          <p:nvPr/>
        </p:nvSpPr>
        <p:spPr>
          <a:xfrm>
            <a:off x="4022630" y="2292516"/>
            <a:ext cx="356019" cy="355332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10" name="Google Shape;14010;p27"/>
          <p:cNvGrpSpPr/>
          <p:nvPr/>
        </p:nvGrpSpPr>
        <p:grpSpPr>
          <a:xfrm>
            <a:off x="3245846" y="2291082"/>
            <a:ext cx="361730" cy="358919"/>
            <a:chOff x="3654238" y="2368833"/>
            <a:chExt cx="302475" cy="300125"/>
          </a:xfrm>
          <a:noFill/>
        </p:grpSpPr>
        <p:sp>
          <p:nvSpPr>
            <p:cNvPr id="14011" name="Google Shape;14011;p27"/>
            <p:cNvSpPr/>
            <p:nvPr/>
          </p:nvSpPr>
          <p:spPr>
            <a:xfrm>
              <a:off x="3654238" y="2368833"/>
              <a:ext cx="302475" cy="300125"/>
            </a:xfrm>
            <a:custGeom>
              <a:avLst/>
              <a:gdLst/>
              <a:ahLst/>
              <a:cxnLst/>
              <a:rect l="l" t="t" r="r" b="b"/>
              <a:pathLst>
                <a:path w="12099" h="12005" extrusionOk="0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2" name="Google Shape;14012;p27"/>
            <p:cNvSpPr/>
            <p:nvPr/>
          </p:nvSpPr>
          <p:spPr>
            <a:xfrm>
              <a:off x="3863813" y="24165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3" name="Google Shape;14013;p27"/>
            <p:cNvSpPr/>
            <p:nvPr/>
          </p:nvSpPr>
          <p:spPr>
            <a:xfrm>
              <a:off x="38816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4" name="Google Shape;14014;p27"/>
            <p:cNvSpPr/>
            <p:nvPr/>
          </p:nvSpPr>
          <p:spPr>
            <a:xfrm>
              <a:off x="3688188" y="2610583"/>
              <a:ext cx="57775" cy="8975"/>
            </a:xfrm>
            <a:custGeom>
              <a:avLst/>
              <a:gdLst/>
              <a:ahLst/>
              <a:cxnLst/>
              <a:rect l="l" t="t" r="r" b="b"/>
              <a:pathLst>
                <a:path w="2311" h="359" extrusionOk="0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5" name="Google Shape;14015;p27"/>
            <p:cNvSpPr/>
            <p:nvPr/>
          </p:nvSpPr>
          <p:spPr>
            <a:xfrm>
              <a:off x="3689363" y="25921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6" name="Google Shape;14016;p27"/>
            <p:cNvSpPr/>
            <p:nvPr/>
          </p:nvSpPr>
          <p:spPr>
            <a:xfrm>
              <a:off x="3863813" y="2611183"/>
              <a:ext cx="57175" cy="8950"/>
            </a:xfrm>
            <a:custGeom>
              <a:avLst/>
              <a:gdLst/>
              <a:ahLst/>
              <a:cxnLst/>
              <a:rect l="l" t="t" r="r" b="b"/>
              <a:pathLst>
                <a:path w="2287" h="358" extrusionOk="0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7" name="Google Shape;14017;p27"/>
            <p:cNvSpPr/>
            <p:nvPr/>
          </p:nvSpPr>
          <p:spPr>
            <a:xfrm>
              <a:off x="3881663" y="2592733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8" name="Google Shape;14018;p27"/>
            <p:cNvSpPr/>
            <p:nvPr/>
          </p:nvSpPr>
          <p:spPr>
            <a:xfrm>
              <a:off x="3759613" y="2491508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9" name="Google Shape;14019;p27"/>
            <p:cNvSpPr/>
            <p:nvPr/>
          </p:nvSpPr>
          <p:spPr>
            <a:xfrm>
              <a:off x="3759613" y="2514133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0" name="Google Shape;14020;p27"/>
            <p:cNvSpPr/>
            <p:nvPr/>
          </p:nvSpPr>
          <p:spPr>
            <a:xfrm>
              <a:off x="3779863" y="2536758"/>
              <a:ext cx="50625" cy="8975"/>
            </a:xfrm>
            <a:custGeom>
              <a:avLst/>
              <a:gdLst/>
              <a:ahLst/>
              <a:cxnLst/>
              <a:rect l="l" t="t" r="r" b="b"/>
              <a:pathLst>
                <a:path w="2025" h="359" extrusionOk="0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1" name="Google Shape;14021;p27"/>
            <p:cNvSpPr/>
            <p:nvPr/>
          </p:nvSpPr>
          <p:spPr>
            <a:xfrm>
              <a:off x="3689363" y="2416508"/>
              <a:ext cx="58375" cy="8950"/>
            </a:xfrm>
            <a:custGeom>
              <a:avLst/>
              <a:gdLst/>
              <a:ahLst/>
              <a:cxnLst/>
              <a:rect l="l" t="t" r="r" b="b"/>
              <a:pathLst>
                <a:path w="2335" h="358" extrusionOk="0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2" name="Google Shape;14022;p27"/>
            <p:cNvSpPr/>
            <p:nvPr/>
          </p:nvSpPr>
          <p:spPr>
            <a:xfrm>
              <a:off x="36887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23" name="Google Shape;14023;p27"/>
          <p:cNvGrpSpPr/>
          <p:nvPr/>
        </p:nvGrpSpPr>
        <p:grpSpPr>
          <a:xfrm>
            <a:off x="2544498" y="2291052"/>
            <a:ext cx="353179" cy="355332"/>
            <a:chOff x="3195213" y="2368808"/>
            <a:chExt cx="295325" cy="297125"/>
          </a:xfrm>
          <a:noFill/>
        </p:grpSpPr>
        <p:sp>
          <p:nvSpPr>
            <p:cNvPr id="14024" name="Google Shape;14024;p27"/>
            <p:cNvSpPr/>
            <p:nvPr/>
          </p:nvSpPr>
          <p:spPr>
            <a:xfrm>
              <a:off x="3312513" y="2401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5" name="Google Shape;14025;p27"/>
            <p:cNvSpPr/>
            <p:nvPr/>
          </p:nvSpPr>
          <p:spPr>
            <a:xfrm>
              <a:off x="3312513" y="241948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6" name="Google Shape;14026;p27"/>
            <p:cNvSpPr/>
            <p:nvPr/>
          </p:nvSpPr>
          <p:spPr>
            <a:xfrm>
              <a:off x="3195813" y="2368808"/>
              <a:ext cx="294125" cy="90575"/>
            </a:xfrm>
            <a:custGeom>
              <a:avLst/>
              <a:gdLst/>
              <a:ahLst/>
              <a:cxnLst/>
              <a:rect l="l" t="t" r="r" b="b"/>
              <a:pathLst>
                <a:path w="11765" h="3623" extrusionOk="0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7" name="Google Shape;14027;p27"/>
            <p:cNvSpPr/>
            <p:nvPr/>
          </p:nvSpPr>
          <p:spPr>
            <a:xfrm>
              <a:off x="3223788" y="2392083"/>
              <a:ext cx="36350" cy="42450"/>
            </a:xfrm>
            <a:custGeom>
              <a:avLst/>
              <a:gdLst/>
              <a:ahLst/>
              <a:cxnLst/>
              <a:rect l="l" t="t" r="r" b="b"/>
              <a:pathLst>
                <a:path w="1454" h="1698" extrusionOk="0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8" name="Google Shape;14028;p27"/>
            <p:cNvSpPr/>
            <p:nvPr/>
          </p:nvSpPr>
          <p:spPr>
            <a:xfrm>
              <a:off x="3312513" y="2504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9" name="Google Shape;14029;p27"/>
            <p:cNvSpPr/>
            <p:nvPr/>
          </p:nvSpPr>
          <p:spPr>
            <a:xfrm>
              <a:off x="3312513" y="2523658"/>
              <a:ext cx="141125" cy="8975"/>
            </a:xfrm>
            <a:custGeom>
              <a:avLst/>
              <a:gdLst/>
              <a:ahLst/>
              <a:cxnLst/>
              <a:rect l="l" t="t" r="r" b="b"/>
              <a:pathLst>
                <a:path w="5645" h="359" extrusionOk="0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0" name="Google Shape;14030;p27"/>
            <p:cNvSpPr/>
            <p:nvPr/>
          </p:nvSpPr>
          <p:spPr>
            <a:xfrm>
              <a:off x="3195213" y="2472858"/>
              <a:ext cx="294150" cy="90125"/>
            </a:xfrm>
            <a:custGeom>
              <a:avLst/>
              <a:gdLst/>
              <a:ahLst/>
              <a:cxnLst/>
              <a:rect l="l" t="t" r="r" b="b"/>
              <a:pathLst>
                <a:path w="11766" h="3605" extrusionOk="0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1" name="Google Shape;14031;p27"/>
            <p:cNvSpPr/>
            <p:nvPr/>
          </p:nvSpPr>
          <p:spPr>
            <a:xfrm>
              <a:off x="3227363" y="2496883"/>
              <a:ext cx="29800" cy="42875"/>
            </a:xfrm>
            <a:custGeom>
              <a:avLst/>
              <a:gdLst/>
              <a:ahLst/>
              <a:cxnLst/>
              <a:rect l="l" t="t" r="r" b="b"/>
              <a:pathLst>
                <a:path w="1192" h="1715" extrusionOk="0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2" name="Google Shape;14032;p27"/>
            <p:cNvSpPr/>
            <p:nvPr/>
          </p:nvSpPr>
          <p:spPr>
            <a:xfrm>
              <a:off x="3312513" y="2608208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3" name="Google Shape;14033;p27"/>
            <p:cNvSpPr/>
            <p:nvPr/>
          </p:nvSpPr>
          <p:spPr>
            <a:xfrm>
              <a:off x="3312513" y="2627258"/>
              <a:ext cx="141125" cy="8375"/>
            </a:xfrm>
            <a:custGeom>
              <a:avLst/>
              <a:gdLst/>
              <a:ahLst/>
              <a:cxnLst/>
              <a:rect l="l" t="t" r="r" b="b"/>
              <a:pathLst>
                <a:path w="5645" h="335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4" name="Google Shape;14034;p27"/>
            <p:cNvSpPr/>
            <p:nvPr/>
          </p:nvSpPr>
          <p:spPr>
            <a:xfrm>
              <a:off x="3195813" y="2576658"/>
              <a:ext cx="294725" cy="89275"/>
            </a:xfrm>
            <a:custGeom>
              <a:avLst/>
              <a:gdLst/>
              <a:ahLst/>
              <a:cxnLst/>
              <a:rect l="l" t="t" r="r" b="b"/>
              <a:pathLst>
                <a:path w="11789" h="3571" extrusionOk="0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5" name="Google Shape;14035;p27"/>
            <p:cNvSpPr/>
            <p:nvPr/>
          </p:nvSpPr>
          <p:spPr>
            <a:xfrm>
              <a:off x="3223788" y="2600458"/>
              <a:ext cx="36350" cy="42900"/>
            </a:xfrm>
            <a:custGeom>
              <a:avLst/>
              <a:gdLst/>
              <a:ahLst/>
              <a:cxnLst/>
              <a:rect l="l" t="t" r="r" b="b"/>
              <a:pathLst>
                <a:path w="1454" h="1716" extrusionOk="0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36" name="Google Shape;14036;p27"/>
          <p:cNvGrpSpPr/>
          <p:nvPr/>
        </p:nvGrpSpPr>
        <p:grpSpPr>
          <a:xfrm>
            <a:off x="1781203" y="2291860"/>
            <a:ext cx="368158" cy="355302"/>
            <a:chOff x="2684388" y="2369483"/>
            <a:chExt cx="307850" cy="297100"/>
          </a:xfrm>
          <a:noFill/>
        </p:grpSpPr>
        <p:sp>
          <p:nvSpPr>
            <p:cNvPr id="14037" name="Google Shape;14037;p27"/>
            <p:cNvSpPr/>
            <p:nvPr/>
          </p:nvSpPr>
          <p:spPr>
            <a:xfrm>
              <a:off x="2792763" y="2506408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8" name="Google Shape;14038;p27"/>
            <p:cNvSpPr/>
            <p:nvPr/>
          </p:nvSpPr>
          <p:spPr>
            <a:xfrm>
              <a:off x="2792763" y="2529033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9" name="Google Shape;14039;p27"/>
            <p:cNvSpPr/>
            <p:nvPr/>
          </p:nvSpPr>
          <p:spPr>
            <a:xfrm>
              <a:off x="2812413" y="2551058"/>
              <a:ext cx="48825" cy="8950"/>
            </a:xfrm>
            <a:custGeom>
              <a:avLst/>
              <a:gdLst/>
              <a:ahLst/>
              <a:cxnLst/>
              <a:rect l="l" t="t" r="r" b="b"/>
              <a:pathLst>
                <a:path w="1953" h="358" extrusionOk="0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0" name="Google Shape;14040;p27"/>
            <p:cNvSpPr/>
            <p:nvPr/>
          </p:nvSpPr>
          <p:spPr>
            <a:xfrm>
              <a:off x="2684388" y="2369483"/>
              <a:ext cx="307850" cy="297100"/>
            </a:xfrm>
            <a:custGeom>
              <a:avLst/>
              <a:gdLst/>
              <a:ahLst/>
              <a:cxnLst/>
              <a:rect l="l" t="t" r="r" b="b"/>
              <a:pathLst>
                <a:path w="12314" h="11884" extrusionOk="0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41" name="Google Shape;14041;p27"/>
          <p:cNvSpPr/>
          <p:nvPr/>
        </p:nvSpPr>
        <p:spPr>
          <a:xfrm>
            <a:off x="1042813" y="2292426"/>
            <a:ext cx="356019" cy="355421"/>
          </a:xfrm>
          <a:custGeom>
            <a:avLst/>
            <a:gdLst/>
            <a:ahLst/>
            <a:cxnLst/>
            <a:rect l="l" t="t" r="r" b="b"/>
            <a:pathLst>
              <a:path w="11908" h="11888" extrusionOk="0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42" name="Google Shape;14042;p27"/>
          <p:cNvGrpSpPr/>
          <p:nvPr/>
        </p:nvGrpSpPr>
        <p:grpSpPr>
          <a:xfrm>
            <a:off x="1041406" y="2835815"/>
            <a:ext cx="356767" cy="356737"/>
            <a:chOff x="2193213" y="2824333"/>
            <a:chExt cx="298325" cy="298300"/>
          </a:xfrm>
          <a:noFill/>
        </p:grpSpPr>
        <p:sp>
          <p:nvSpPr>
            <p:cNvPr id="14043" name="Google Shape;14043;p27"/>
            <p:cNvSpPr/>
            <p:nvPr/>
          </p:nvSpPr>
          <p:spPr>
            <a:xfrm>
              <a:off x="2193213" y="2913633"/>
              <a:ext cx="141725" cy="119100"/>
            </a:xfrm>
            <a:custGeom>
              <a:avLst/>
              <a:gdLst/>
              <a:ahLst/>
              <a:cxnLst/>
              <a:rect l="l" t="t" r="r" b="b"/>
              <a:pathLst>
                <a:path w="5669" h="4764" extrusionOk="0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4" name="Google Shape;14044;p27"/>
            <p:cNvSpPr/>
            <p:nvPr/>
          </p:nvSpPr>
          <p:spPr>
            <a:xfrm>
              <a:off x="2212863" y="2932083"/>
              <a:ext cx="82200" cy="82175"/>
            </a:xfrm>
            <a:custGeom>
              <a:avLst/>
              <a:gdLst/>
              <a:ahLst/>
              <a:cxnLst/>
              <a:rect l="l" t="t" r="r" b="b"/>
              <a:pathLst>
                <a:path w="3288" h="3287" extrusionOk="0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5" name="Google Shape;14045;p27"/>
            <p:cNvSpPr/>
            <p:nvPr/>
          </p:nvSpPr>
          <p:spPr>
            <a:xfrm>
              <a:off x="2279563" y="2980308"/>
              <a:ext cx="122650" cy="142325"/>
            </a:xfrm>
            <a:custGeom>
              <a:avLst/>
              <a:gdLst/>
              <a:ahLst/>
              <a:cxnLst/>
              <a:rect l="l" t="t" r="r" b="b"/>
              <a:pathLst>
                <a:path w="4906" h="5693" extrusionOk="0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6" name="Google Shape;14046;p27"/>
            <p:cNvSpPr/>
            <p:nvPr/>
          </p:nvSpPr>
          <p:spPr>
            <a:xfrm>
              <a:off x="2300988" y="3020783"/>
              <a:ext cx="81575" cy="81600"/>
            </a:xfrm>
            <a:custGeom>
              <a:avLst/>
              <a:gdLst/>
              <a:ahLst/>
              <a:cxnLst/>
              <a:rect l="l" t="t" r="r" b="b"/>
              <a:pathLst>
                <a:path w="3263" h="3264" extrusionOk="0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7" name="Google Shape;14047;p27"/>
            <p:cNvSpPr/>
            <p:nvPr/>
          </p:nvSpPr>
          <p:spPr>
            <a:xfrm>
              <a:off x="2348613" y="2913633"/>
              <a:ext cx="142925" cy="119700"/>
            </a:xfrm>
            <a:custGeom>
              <a:avLst/>
              <a:gdLst/>
              <a:ahLst/>
              <a:cxnLst/>
              <a:rect l="l" t="t" r="r" b="b"/>
              <a:pathLst>
                <a:path w="5717" h="4788" extrusionOk="0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8" name="Google Shape;14048;p27"/>
            <p:cNvSpPr/>
            <p:nvPr/>
          </p:nvSpPr>
          <p:spPr>
            <a:xfrm>
              <a:off x="2390888" y="2932083"/>
              <a:ext cx="82175" cy="81000"/>
            </a:xfrm>
            <a:custGeom>
              <a:avLst/>
              <a:gdLst/>
              <a:ahLst/>
              <a:cxnLst/>
              <a:rect l="l" t="t" r="r" b="b"/>
              <a:pathLst>
                <a:path w="3287" h="3240" extrusionOk="0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9" name="Google Shape;14049;p27"/>
            <p:cNvSpPr/>
            <p:nvPr/>
          </p:nvSpPr>
          <p:spPr>
            <a:xfrm>
              <a:off x="2283713" y="2824333"/>
              <a:ext cx="119100" cy="141125"/>
            </a:xfrm>
            <a:custGeom>
              <a:avLst/>
              <a:gdLst/>
              <a:ahLst/>
              <a:cxnLst/>
              <a:rect l="l" t="t" r="r" b="b"/>
              <a:pathLst>
                <a:path w="4764" h="5645" extrusionOk="0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0" name="Google Shape;14050;p27"/>
            <p:cNvSpPr/>
            <p:nvPr/>
          </p:nvSpPr>
          <p:spPr>
            <a:xfrm>
              <a:off x="2300988" y="2843383"/>
              <a:ext cx="81575" cy="82175"/>
            </a:xfrm>
            <a:custGeom>
              <a:avLst/>
              <a:gdLst/>
              <a:ahLst/>
              <a:cxnLst/>
              <a:rect l="l" t="t" r="r" b="b"/>
              <a:pathLst>
                <a:path w="3263" h="3287" extrusionOk="0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1" name="Google Shape;14051;p27"/>
            <p:cNvSpPr/>
            <p:nvPr/>
          </p:nvSpPr>
          <p:spPr>
            <a:xfrm>
              <a:off x="2321238" y="2872558"/>
              <a:ext cx="42275" cy="8950"/>
            </a:xfrm>
            <a:custGeom>
              <a:avLst/>
              <a:gdLst/>
              <a:ahLst/>
              <a:cxnLst/>
              <a:rect l="l" t="t" r="r" b="b"/>
              <a:pathLst>
                <a:path w="1691" h="358" extrusionOk="0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2" name="Google Shape;14052;p27"/>
            <p:cNvSpPr/>
            <p:nvPr/>
          </p:nvSpPr>
          <p:spPr>
            <a:xfrm>
              <a:off x="2328963" y="2887433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3" name="Google Shape;14053;p27"/>
            <p:cNvSpPr/>
            <p:nvPr/>
          </p:nvSpPr>
          <p:spPr>
            <a:xfrm>
              <a:off x="2409338" y="296065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4" name="Google Shape;14054;p27"/>
            <p:cNvSpPr/>
            <p:nvPr/>
          </p:nvSpPr>
          <p:spPr>
            <a:xfrm>
              <a:off x="2417088" y="2976133"/>
              <a:ext cx="26800" cy="8975"/>
            </a:xfrm>
            <a:custGeom>
              <a:avLst/>
              <a:gdLst/>
              <a:ahLst/>
              <a:cxnLst/>
              <a:rect l="l" t="t" r="r" b="b"/>
              <a:pathLst>
                <a:path w="1072" h="359" extrusionOk="0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5" name="Google Shape;14055;p27"/>
            <p:cNvSpPr/>
            <p:nvPr/>
          </p:nvSpPr>
          <p:spPr>
            <a:xfrm>
              <a:off x="2321238" y="3049958"/>
              <a:ext cx="42275" cy="8975"/>
            </a:xfrm>
            <a:custGeom>
              <a:avLst/>
              <a:gdLst/>
              <a:ahLst/>
              <a:cxnLst/>
              <a:rect l="l" t="t" r="r" b="b"/>
              <a:pathLst>
                <a:path w="1691" h="359" extrusionOk="0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6" name="Google Shape;14056;p27"/>
            <p:cNvSpPr/>
            <p:nvPr/>
          </p:nvSpPr>
          <p:spPr>
            <a:xfrm>
              <a:off x="2328963" y="3064858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7" name="Google Shape;14057;p27"/>
            <p:cNvSpPr/>
            <p:nvPr/>
          </p:nvSpPr>
          <p:spPr>
            <a:xfrm>
              <a:off x="2232513" y="2961258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8" name="Google Shape;14058;p27"/>
            <p:cNvSpPr/>
            <p:nvPr/>
          </p:nvSpPr>
          <p:spPr>
            <a:xfrm>
              <a:off x="2240863" y="2976133"/>
              <a:ext cx="25625" cy="8975"/>
            </a:xfrm>
            <a:custGeom>
              <a:avLst/>
              <a:gdLst/>
              <a:ahLst/>
              <a:cxnLst/>
              <a:rect l="l" t="t" r="r" b="b"/>
              <a:pathLst>
                <a:path w="1025" h="359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59" name="Google Shape;14059;p27"/>
          <p:cNvSpPr/>
          <p:nvPr/>
        </p:nvSpPr>
        <p:spPr>
          <a:xfrm>
            <a:off x="1775487" y="2834342"/>
            <a:ext cx="361730" cy="354614"/>
          </a:xfrm>
          <a:custGeom>
            <a:avLst/>
            <a:gdLst/>
            <a:ahLst/>
            <a:cxnLst/>
            <a:rect l="l" t="t" r="r" b="b"/>
            <a:pathLst>
              <a:path w="12099" h="11861" extrusionOk="0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60" name="Google Shape;14060;p27"/>
          <p:cNvGrpSpPr/>
          <p:nvPr/>
        </p:nvGrpSpPr>
        <p:grpSpPr>
          <a:xfrm>
            <a:off x="2543093" y="2836502"/>
            <a:ext cx="356019" cy="356737"/>
            <a:chOff x="3194038" y="2824908"/>
            <a:chExt cx="297700" cy="298300"/>
          </a:xfrm>
          <a:noFill/>
        </p:grpSpPr>
        <p:sp>
          <p:nvSpPr>
            <p:cNvPr id="14061" name="Google Shape;14061;p27"/>
            <p:cNvSpPr/>
            <p:nvPr/>
          </p:nvSpPr>
          <p:spPr>
            <a:xfrm>
              <a:off x="3194038" y="28249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2" name="Google Shape;14062;p27"/>
            <p:cNvSpPr/>
            <p:nvPr/>
          </p:nvSpPr>
          <p:spPr>
            <a:xfrm>
              <a:off x="3233913" y="28487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3" name="Google Shape;14063;p27"/>
            <p:cNvSpPr/>
            <p:nvPr/>
          </p:nvSpPr>
          <p:spPr>
            <a:xfrm>
              <a:off x="332023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4" name="Google Shape;14064;p27"/>
            <p:cNvSpPr/>
            <p:nvPr/>
          </p:nvSpPr>
          <p:spPr>
            <a:xfrm>
              <a:off x="33428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5" name="Google Shape;14065;p27"/>
            <p:cNvSpPr/>
            <p:nvPr/>
          </p:nvSpPr>
          <p:spPr>
            <a:xfrm>
              <a:off x="327558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6" name="Google Shape;14066;p27"/>
            <p:cNvSpPr/>
            <p:nvPr/>
          </p:nvSpPr>
          <p:spPr>
            <a:xfrm>
              <a:off x="329821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7" name="Google Shape;14067;p27"/>
            <p:cNvSpPr/>
            <p:nvPr/>
          </p:nvSpPr>
          <p:spPr>
            <a:xfrm>
              <a:off x="32535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8" name="Google Shape;14068;p27"/>
            <p:cNvSpPr/>
            <p:nvPr/>
          </p:nvSpPr>
          <p:spPr>
            <a:xfrm>
              <a:off x="3364888" y="28487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69" name="Google Shape;14069;p27"/>
          <p:cNvGrpSpPr/>
          <p:nvPr/>
        </p:nvGrpSpPr>
        <p:grpSpPr>
          <a:xfrm>
            <a:off x="3233738" y="2836323"/>
            <a:ext cx="370281" cy="356946"/>
            <a:chOff x="3644113" y="2824758"/>
            <a:chExt cx="309625" cy="298475"/>
          </a:xfrm>
          <a:noFill/>
        </p:grpSpPr>
        <p:sp>
          <p:nvSpPr>
            <p:cNvPr id="14070" name="Google Shape;14070;p27"/>
            <p:cNvSpPr/>
            <p:nvPr/>
          </p:nvSpPr>
          <p:spPr>
            <a:xfrm>
              <a:off x="3780463" y="2959483"/>
              <a:ext cx="50625" cy="8950"/>
            </a:xfrm>
            <a:custGeom>
              <a:avLst/>
              <a:gdLst/>
              <a:ahLst/>
              <a:cxnLst/>
              <a:rect l="l" t="t" r="r" b="b"/>
              <a:pathLst>
                <a:path w="2025" h="358" extrusionOk="0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1" name="Google Shape;14071;p27"/>
            <p:cNvSpPr/>
            <p:nvPr/>
          </p:nvSpPr>
          <p:spPr>
            <a:xfrm>
              <a:off x="3789988" y="2977333"/>
              <a:ext cx="30375" cy="8950"/>
            </a:xfrm>
            <a:custGeom>
              <a:avLst/>
              <a:gdLst/>
              <a:ahLst/>
              <a:cxnLst/>
              <a:rect l="l" t="t" r="r" b="b"/>
              <a:pathLst>
                <a:path w="1215" h="358" extrusionOk="0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2" name="Google Shape;14072;p27"/>
            <p:cNvSpPr/>
            <p:nvPr/>
          </p:nvSpPr>
          <p:spPr>
            <a:xfrm>
              <a:off x="3644113" y="2824758"/>
              <a:ext cx="309625" cy="298475"/>
            </a:xfrm>
            <a:custGeom>
              <a:avLst/>
              <a:gdLst/>
              <a:ahLst/>
              <a:cxnLst/>
              <a:rect l="l" t="t" r="r" b="b"/>
              <a:pathLst>
                <a:path w="12385" h="11939" extrusionOk="0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73" name="Google Shape;14073;p27"/>
          <p:cNvGrpSpPr/>
          <p:nvPr/>
        </p:nvGrpSpPr>
        <p:grpSpPr>
          <a:xfrm>
            <a:off x="4022685" y="2836502"/>
            <a:ext cx="356019" cy="352492"/>
            <a:chOff x="4176388" y="2824908"/>
            <a:chExt cx="297700" cy="294750"/>
          </a:xfrm>
          <a:noFill/>
        </p:grpSpPr>
        <p:sp>
          <p:nvSpPr>
            <p:cNvPr id="14074" name="Google Shape;14074;p27"/>
            <p:cNvSpPr/>
            <p:nvPr/>
          </p:nvSpPr>
          <p:spPr>
            <a:xfrm>
              <a:off x="4176388" y="2824908"/>
              <a:ext cx="297700" cy="294750"/>
            </a:xfrm>
            <a:custGeom>
              <a:avLst/>
              <a:gdLst/>
              <a:ahLst/>
              <a:cxnLst/>
              <a:rect l="l" t="t" r="r" b="b"/>
              <a:pathLst>
                <a:path w="11908" h="11790" extrusionOk="0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5" name="Google Shape;14075;p27"/>
            <p:cNvSpPr/>
            <p:nvPr/>
          </p:nvSpPr>
          <p:spPr>
            <a:xfrm>
              <a:off x="4300213" y="2959483"/>
              <a:ext cx="49450" cy="8950"/>
            </a:xfrm>
            <a:custGeom>
              <a:avLst/>
              <a:gdLst/>
              <a:ahLst/>
              <a:cxnLst/>
              <a:rect l="l" t="t" r="r" b="b"/>
              <a:pathLst>
                <a:path w="1978" h="358" extrusionOk="0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6" name="Google Shape;14076;p27"/>
            <p:cNvSpPr/>
            <p:nvPr/>
          </p:nvSpPr>
          <p:spPr>
            <a:xfrm>
              <a:off x="4310338" y="2977333"/>
              <a:ext cx="29800" cy="8950"/>
            </a:xfrm>
            <a:custGeom>
              <a:avLst/>
              <a:gdLst/>
              <a:ahLst/>
              <a:cxnLst/>
              <a:rect l="l" t="t" r="r" b="b"/>
              <a:pathLst>
                <a:path w="1192" h="358" extrusionOk="0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7" name="Google Shape;14077;p27"/>
            <p:cNvSpPr/>
            <p:nvPr/>
          </p:nvSpPr>
          <p:spPr>
            <a:xfrm>
              <a:off x="4213888" y="302198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8" name="Google Shape;14078;p27"/>
            <p:cNvSpPr/>
            <p:nvPr/>
          </p:nvSpPr>
          <p:spPr>
            <a:xfrm>
              <a:off x="4213888" y="304103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9" name="Google Shape;14079;p27"/>
            <p:cNvSpPr/>
            <p:nvPr/>
          </p:nvSpPr>
          <p:spPr>
            <a:xfrm>
              <a:off x="4230563" y="3059483"/>
              <a:ext cx="43475" cy="8975"/>
            </a:xfrm>
            <a:custGeom>
              <a:avLst/>
              <a:gdLst/>
              <a:ahLst/>
              <a:cxnLst/>
              <a:rect l="l" t="t" r="r" b="b"/>
              <a:pathLst>
                <a:path w="1739" h="359" extrusionOk="0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0" name="Google Shape;14080;p27"/>
            <p:cNvSpPr/>
            <p:nvPr/>
          </p:nvSpPr>
          <p:spPr>
            <a:xfrm>
              <a:off x="4360338" y="3021383"/>
              <a:ext cx="75050" cy="8950"/>
            </a:xfrm>
            <a:custGeom>
              <a:avLst/>
              <a:gdLst/>
              <a:ahLst/>
              <a:cxnLst/>
              <a:rect l="l" t="t" r="r" b="b"/>
              <a:pathLst>
                <a:path w="3002" h="358" extrusionOk="0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1" name="Google Shape;14081;p27"/>
            <p:cNvSpPr/>
            <p:nvPr/>
          </p:nvSpPr>
          <p:spPr>
            <a:xfrm>
              <a:off x="4360338" y="3039833"/>
              <a:ext cx="75050" cy="8975"/>
            </a:xfrm>
            <a:custGeom>
              <a:avLst/>
              <a:gdLst/>
              <a:ahLst/>
              <a:cxnLst/>
              <a:rect l="l" t="t" r="r" b="b"/>
              <a:pathLst>
                <a:path w="3002" h="359" extrusionOk="0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2" name="Google Shape;14082;p27"/>
            <p:cNvSpPr/>
            <p:nvPr/>
          </p:nvSpPr>
          <p:spPr>
            <a:xfrm>
              <a:off x="4375813" y="3059483"/>
              <a:ext cx="42900" cy="8975"/>
            </a:xfrm>
            <a:custGeom>
              <a:avLst/>
              <a:gdLst/>
              <a:ahLst/>
              <a:cxnLst/>
              <a:rect l="l" t="t" r="r" b="b"/>
              <a:pathLst>
                <a:path w="1716" h="359" extrusionOk="0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3" name="Google Shape;14083;p27"/>
            <p:cNvSpPr/>
            <p:nvPr/>
          </p:nvSpPr>
          <p:spPr>
            <a:xfrm>
              <a:off x="4359738" y="287850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4" name="Google Shape;14084;p27"/>
            <p:cNvSpPr/>
            <p:nvPr/>
          </p:nvSpPr>
          <p:spPr>
            <a:xfrm>
              <a:off x="4359738" y="289695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5" name="Google Shape;14085;p27"/>
            <p:cNvSpPr/>
            <p:nvPr/>
          </p:nvSpPr>
          <p:spPr>
            <a:xfrm>
              <a:off x="4375813" y="291600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6" name="Google Shape;14086;p27"/>
            <p:cNvSpPr/>
            <p:nvPr/>
          </p:nvSpPr>
          <p:spPr>
            <a:xfrm>
              <a:off x="4215663" y="287850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7" name="Google Shape;14087;p27"/>
            <p:cNvSpPr/>
            <p:nvPr/>
          </p:nvSpPr>
          <p:spPr>
            <a:xfrm>
              <a:off x="4215663" y="289695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8" name="Google Shape;14088;p27"/>
            <p:cNvSpPr/>
            <p:nvPr/>
          </p:nvSpPr>
          <p:spPr>
            <a:xfrm>
              <a:off x="4231738" y="2916008"/>
              <a:ext cx="43500" cy="8950"/>
            </a:xfrm>
            <a:custGeom>
              <a:avLst/>
              <a:gdLst/>
              <a:ahLst/>
              <a:cxnLst/>
              <a:rect l="l" t="t" r="r" b="b"/>
              <a:pathLst>
                <a:path w="1740" h="358" extrusionOk="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89" name="Google Shape;14089;p27"/>
          <p:cNvGrpSpPr/>
          <p:nvPr/>
        </p:nvGrpSpPr>
        <p:grpSpPr>
          <a:xfrm>
            <a:off x="4769597" y="2833722"/>
            <a:ext cx="356019" cy="358112"/>
            <a:chOff x="4673513" y="2822583"/>
            <a:chExt cx="297700" cy="299450"/>
          </a:xfrm>
          <a:noFill/>
        </p:grpSpPr>
        <p:sp>
          <p:nvSpPr>
            <p:cNvPr id="14090" name="Google Shape;14090;p27"/>
            <p:cNvSpPr/>
            <p:nvPr/>
          </p:nvSpPr>
          <p:spPr>
            <a:xfrm>
              <a:off x="4673513" y="2824333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1" name="Google Shape;14091;p27"/>
            <p:cNvSpPr/>
            <p:nvPr/>
          </p:nvSpPr>
          <p:spPr>
            <a:xfrm>
              <a:off x="4782463" y="2822583"/>
              <a:ext cx="169700" cy="141675"/>
            </a:xfrm>
            <a:custGeom>
              <a:avLst/>
              <a:gdLst/>
              <a:ahLst/>
              <a:cxnLst/>
              <a:rect l="l" t="t" r="r" b="b"/>
              <a:pathLst>
                <a:path w="6788" h="5667" extrusionOk="0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2" name="Google Shape;14092;p27"/>
          <p:cNvGrpSpPr/>
          <p:nvPr/>
        </p:nvGrpSpPr>
        <p:grpSpPr>
          <a:xfrm>
            <a:off x="5512951" y="2843648"/>
            <a:ext cx="357455" cy="338201"/>
            <a:chOff x="5167663" y="2830883"/>
            <a:chExt cx="298900" cy="282800"/>
          </a:xfrm>
          <a:noFill/>
        </p:grpSpPr>
        <p:sp>
          <p:nvSpPr>
            <p:cNvPr id="14093" name="Google Shape;14093;p27"/>
            <p:cNvSpPr/>
            <p:nvPr/>
          </p:nvSpPr>
          <p:spPr>
            <a:xfrm>
              <a:off x="5299813" y="2873133"/>
              <a:ext cx="36350" cy="42425"/>
            </a:xfrm>
            <a:custGeom>
              <a:avLst/>
              <a:gdLst/>
              <a:ahLst/>
              <a:cxnLst/>
              <a:rect l="l" t="t" r="r" b="b"/>
              <a:pathLst>
                <a:path w="1454" h="1697" extrusionOk="0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4" name="Google Shape;14094;p27"/>
            <p:cNvSpPr/>
            <p:nvPr/>
          </p:nvSpPr>
          <p:spPr>
            <a:xfrm>
              <a:off x="5221838" y="3006508"/>
              <a:ext cx="29775" cy="43475"/>
            </a:xfrm>
            <a:custGeom>
              <a:avLst/>
              <a:gdLst/>
              <a:ahLst/>
              <a:cxnLst/>
              <a:rect l="l" t="t" r="r" b="b"/>
              <a:pathLst>
                <a:path w="1191" h="1739" extrusionOk="0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5" name="Google Shape;14095;p27"/>
            <p:cNvSpPr/>
            <p:nvPr/>
          </p:nvSpPr>
          <p:spPr>
            <a:xfrm>
              <a:off x="5375438" y="3006508"/>
              <a:ext cx="37525" cy="43475"/>
            </a:xfrm>
            <a:custGeom>
              <a:avLst/>
              <a:gdLst/>
              <a:ahLst/>
              <a:cxnLst/>
              <a:rect l="l" t="t" r="r" b="b"/>
              <a:pathLst>
                <a:path w="1501" h="1739" extrusionOk="0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6" name="Google Shape;14096;p27"/>
            <p:cNvSpPr/>
            <p:nvPr/>
          </p:nvSpPr>
          <p:spPr>
            <a:xfrm>
              <a:off x="5167663" y="2830883"/>
              <a:ext cx="298900" cy="282800"/>
            </a:xfrm>
            <a:custGeom>
              <a:avLst/>
              <a:gdLst/>
              <a:ahLst/>
              <a:cxnLst/>
              <a:rect l="l" t="t" r="r" b="b"/>
              <a:pathLst>
                <a:path w="11956" h="11312" extrusionOk="0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7" name="Google Shape;14097;p27"/>
          <p:cNvGrpSpPr/>
          <p:nvPr/>
        </p:nvGrpSpPr>
        <p:grpSpPr>
          <a:xfrm>
            <a:off x="6296159" y="2835994"/>
            <a:ext cx="309768" cy="355123"/>
            <a:chOff x="5695138" y="2824483"/>
            <a:chExt cx="259025" cy="296950"/>
          </a:xfrm>
          <a:noFill/>
        </p:grpSpPr>
        <p:sp>
          <p:nvSpPr>
            <p:cNvPr id="14098" name="Google Shape;14098;p27"/>
            <p:cNvSpPr/>
            <p:nvPr/>
          </p:nvSpPr>
          <p:spPr>
            <a:xfrm>
              <a:off x="5787438" y="29475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9" name="Google Shape;14099;p27"/>
            <p:cNvSpPr/>
            <p:nvPr/>
          </p:nvSpPr>
          <p:spPr>
            <a:xfrm>
              <a:off x="5787438" y="29684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0" name="Google Shape;14100;p27"/>
            <p:cNvSpPr/>
            <p:nvPr/>
          </p:nvSpPr>
          <p:spPr>
            <a:xfrm>
              <a:off x="5804088" y="2989233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1" name="Google Shape;14101;p27"/>
            <p:cNvSpPr/>
            <p:nvPr/>
          </p:nvSpPr>
          <p:spPr>
            <a:xfrm>
              <a:off x="5695138" y="2824483"/>
              <a:ext cx="259025" cy="296950"/>
            </a:xfrm>
            <a:custGeom>
              <a:avLst/>
              <a:gdLst/>
              <a:ahLst/>
              <a:cxnLst/>
              <a:rect l="l" t="t" r="r" b="b"/>
              <a:pathLst>
                <a:path w="10361" h="11878" extrusionOk="0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02" name="Google Shape;14102;p27"/>
          <p:cNvSpPr/>
          <p:nvPr/>
        </p:nvSpPr>
        <p:spPr>
          <a:xfrm>
            <a:off x="6997425" y="2836465"/>
            <a:ext cx="356019" cy="355332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03" name="Google Shape;14103;p27"/>
          <p:cNvSpPr/>
          <p:nvPr/>
        </p:nvSpPr>
        <p:spPr>
          <a:xfrm>
            <a:off x="7749323" y="2835777"/>
            <a:ext cx="341071" cy="356019"/>
          </a:xfrm>
          <a:custGeom>
            <a:avLst/>
            <a:gdLst/>
            <a:ahLst/>
            <a:cxnLst/>
            <a:rect l="l" t="t" r="r" b="b"/>
            <a:pathLst>
              <a:path w="11408" h="11908" extrusionOk="0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04" name="Google Shape;14104;p27"/>
          <p:cNvGrpSpPr/>
          <p:nvPr/>
        </p:nvGrpSpPr>
        <p:grpSpPr>
          <a:xfrm>
            <a:off x="7751534" y="3421058"/>
            <a:ext cx="351056" cy="355302"/>
            <a:chOff x="6657238" y="3313708"/>
            <a:chExt cx="293550" cy="297100"/>
          </a:xfrm>
          <a:noFill/>
        </p:grpSpPr>
        <p:sp>
          <p:nvSpPr>
            <p:cNvPr id="14105" name="Google Shape;14105;p27"/>
            <p:cNvSpPr/>
            <p:nvPr/>
          </p:nvSpPr>
          <p:spPr>
            <a:xfrm>
              <a:off x="6657238" y="3508983"/>
              <a:ext cx="70300" cy="101825"/>
            </a:xfrm>
            <a:custGeom>
              <a:avLst/>
              <a:gdLst/>
              <a:ahLst/>
              <a:cxnLst/>
              <a:rect l="l" t="t" r="r" b="b"/>
              <a:pathLst>
                <a:path w="2812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6" name="Google Shape;14106;p27"/>
            <p:cNvSpPr/>
            <p:nvPr/>
          </p:nvSpPr>
          <p:spPr>
            <a:xfrm>
              <a:off x="6676888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7" name="Google Shape;14107;p27"/>
            <p:cNvSpPr/>
            <p:nvPr/>
          </p:nvSpPr>
          <p:spPr>
            <a:xfrm>
              <a:off x="6676313" y="3313708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8" name="Google Shape;14108;p27"/>
            <p:cNvSpPr/>
            <p:nvPr/>
          </p:nvSpPr>
          <p:spPr>
            <a:xfrm>
              <a:off x="6658438" y="3354783"/>
              <a:ext cx="69100" cy="103625"/>
            </a:xfrm>
            <a:custGeom>
              <a:avLst/>
              <a:gdLst/>
              <a:ahLst/>
              <a:cxnLst/>
              <a:rect l="l" t="t" r="r" b="b"/>
              <a:pathLst>
                <a:path w="2764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9" name="Google Shape;14109;p27"/>
            <p:cNvSpPr/>
            <p:nvPr/>
          </p:nvSpPr>
          <p:spPr>
            <a:xfrm>
              <a:off x="673166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0" name="Google Shape;14110;p27"/>
            <p:cNvSpPr/>
            <p:nvPr/>
          </p:nvSpPr>
          <p:spPr>
            <a:xfrm>
              <a:off x="6751313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1" name="Google Shape;14111;p27"/>
            <p:cNvSpPr/>
            <p:nvPr/>
          </p:nvSpPr>
          <p:spPr>
            <a:xfrm>
              <a:off x="6751313" y="33137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2" name="Google Shape;14112;p27"/>
            <p:cNvSpPr/>
            <p:nvPr/>
          </p:nvSpPr>
          <p:spPr>
            <a:xfrm>
              <a:off x="673286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3" name="Google Shape;14113;p27"/>
            <p:cNvSpPr/>
            <p:nvPr/>
          </p:nvSpPr>
          <p:spPr>
            <a:xfrm>
              <a:off x="6806088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4" name="Google Shape;14114;p27"/>
            <p:cNvSpPr/>
            <p:nvPr/>
          </p:nvSpPr>
          <p:spPr>
            <a:xfrm>
              <a:off x="6825738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5" name="Google Shape;14115;p27"/>
            <p:cNvSpPr/>
            <p:nvPr/>
          </p:nvSpPr>
          <p:spPr>
            <a:xfrm>
              <a:off x="6825738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6" name="Google Shape;14116;p27"/>
            <p:cNvSpPr/>
            <p:nvPr/>
          </p:nvSpPr>
          <p:spPr>
            <a:xfrm>
              <a:off x="6807288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7" name="Google Shape;14117;p27"/>
            <p:cNvSpPr/>
            <p:nvPr/>
          </p:nvSpPr>
          <p:spPr>
            <a:xfrm>
              <a:off x="688051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8" name="Google Shape;14118;p27"/>
            <p:cNvSpPr/>
            <p:nvPr/>
          </p:nvSpPr>
          <p:spPr>
            <a:xfrm>
              <a:off x="6900163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9" name="Google Shape;14119;p27"/>
            <p:cNvSpPr/>
            <p:nvPr/>
          </p:nvSpPr>
          <p:spPr>
            <a:xfrm>
              <a:off x="6900163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0" name="Google Shape;14120;p27"/>
            <p:cNvSpPr/>
            <p:nvPr/>
          </p:nvSpPr>
          <p:spPr>
            <a:xfrm>
              <a:off x="688171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21" name="Google Shape;14121;p27"/>
          <p:cNvSpPr/>
          <p:nvPr/>
        </p:nvSpPr>
        <p:spPr>
          <a:xfrm>
            <a:off x="7126312" y="3574088"/>
            <a:ext cx="103984" cy="10703"/>
          </a:xfrm>
          <a:custGeom>
            <a:avLst/>
            <a:gdLst/>
            <a:ahLst/>
            <a:cxnLst/>
            <a:rect l="l" t="t" r="r" b="b"/>
            <a:pathLst>
              <a:path w="3478" h="358" extrusionOk="0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2" name="Google Shape;14122;p27"/>
          <p:cNvSpPr/>
          <p:nvPr/>
        </p:nvSpPr>
        <p:spPr>
          <a:xfrm>
            <a:off x="7126312" y="3600427"/>
            <a:ext cx="103984" cy="10733"/>
          </a:xfrm>
          <a:custGeom>
            <a:avLst/>
            <a:gdLst/>
            <a:ahLst/>
            <a:cxnLst/>
            <a:rect l="l" t="t" r="r" b="b"/>
            <a:pathLst>
              <a:path w="3478" h="359" extrusionOk="0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3" name="Google Shape;14123;p27"/>
          <p:cNvSpPr/>
          <p:nvPr/>
        </p:nvSpPr>
        <p:spPr>
          <a:xfrm>
            <a:off x="7149811" y="3625362"/>
            <a:ext cx="56985" cy="10703"/>
          </a:xfrm>
          <a:custGeom>
            <a:avLst/>
            <a:gdLst/>
            <a:ahLst/>
            <a:cxnLst/>
            <a:rect l="l" t="t" r="r" b="b"/>
            <a:pathLst>
              <a:path w="1906" h="358" extrusionOk="0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4" name="Google Shape;14124;p27"/>
          <p:cNvSpPr/>
          <p:nvPr/>
        </p:nvSpPr>
        <p:spPr>
          <a:xfrm>
            <a:off x="7007411" y="3422450"/>
            <a:ext cx="337513" cy="355302"/>
          </a:xfrm>
          <a:custGeom>
            <a:avLst/>
            <a:gdLst/>
            <a:ahLst/>
            <a:cxnLst/>
            <a:rect l="l" t="t" r="r" b="b"/>
            <a:pathLst>
              <a:path w="11289" h="11884" extrusionOk="0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25" name="Google Shape;14125;p27"/>
          <p:cNvGrpSpPr/>
          <p:nvPr/>
        </p:nvGrpSpPr>
        <p:grpSpPr>
          <a:xfrm>
            <a:off x="6273377" y="3422493"/>
            <a:ext cx="356019" cy="355302"/>
            <a:chOff x="5676088" y="3314908"/>
            <a:chExt cx="297700" cy="297100"/>
          </a:xfrm>
          <a:noFill/>
        </p:grpSpPr>
        <p:sp>
          <p:nvSpPr>
            <p:cNvPr id="14126" name="Google Shape;14126;p27"/>
            <p:cNvSpPr/>
            <p:nvPr/>
          </p:nvSpPr>
          <p:spPr>
            <a:xfrm>
              <a:off x="5751113" y="3426508"/>
              <a:ext cx="203050" cy="108700"/>
            </a:xfrm>
            <a:custGeom>
              <a:avLst/>
              <a:gdLst/>
              <a:ahLst/>
              <a:cxnLst/>
              <a:rect l="l" t="t" r="r" b="b"/>
              <a:pathLst>
                <a:path w="8122" h="4348" extrusionOk="0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7" name="Google Shape;14127;p27"/>
            <p:cNvSpPr/>
            <p:nvPr/>
          </p:nvSpPr>
          <p:spPr>
            <a:xfrm>
              <a:off x="5676088" y="33149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28" name="Google Shape;14128;p27"/>
          <p:cNvGrpSpPr/>
          <p:nvPr/>
        </p:nvGrpSpPr>
        <p:grpSpPr>
          <a:xfrm>
            <a:off x="5513639" y="3420341"/>
            <a:ext cx="356049" cy="355332"/>
            <a:chOff x="5168238" y="3313108"/>
            <a:chExt cx="297725" cy="297125"/>
          </a:xfrm>
          <a:noFill/>
        </p:grpSpPr>
        <p:sp>
          <p:nvSpPr>
            <p:cNvPr id="14129" name="Google Shape;14129;p27"/>
            <p:cNvSpPr/>
            <p:nvPr/>
          </p:nvSpPr>
          <p:spPr>
            <a:xfrm>
              <a:off x="5374238" y="3513858"/>
              <a:ext cx="28600" cy="41000"/>
            </a:xfrm>
            <a:custGeom>
              <a:avLst/>
              <a:gdLst/>
              <a:ahLst/>
              <a:cxnLst/>
              <a:rect l="l" t="t" r="r" b="b"/>
              <a:pathLst>
                <a:path w="1144" h="1640" extrusionOk="0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0" name="Google Shape;14130;p27"/>
            <p:cNvSpPr/>
            <p:nvPr/>
          </p:nvSpPr>
          <p:spPr>
            <a:xfrm>
              <a:off x="5374238" y="3367883"/>
              <a:ext cx="26825" cy="42300"/>
            </a:xfrm>
            <a:custGeom>
              <a:avLst/>
              <a:gdLst/>
              <a:ahLst/>
              <a:cxnLst/>
              <a:rect l="l" t="t" r="r" b="b"/>
              <a:pathLst>
                <a:path w="1073" h="1692" extrusionOk="0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1" name="Google Shape;14131;p27"/>
            <p:cNvSpPr/>
            <p:nvPr/>
          </p:nvSpPr>
          <p:spPr>
            <a:xfrm>
              <a:off x="5234338" y="3369683"/>
              <a:ext cx="17275" cy="40775"/>
            </a:xfrm>
            <a:custGeom>
              <a:avLst/>
              <a:gdLst/>
              <a:ahLst/>
              <a:cxnLst/>
              <a:rect l="l" t="t" r="r" b="b"/>
              <a:pathLst>
                <a:path w="691" h="1631" extrusionOk="0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2" name="Google Shape;14132;p27"/>
            <p:cNvSpPr/>
            <p:nvPr/>
          </p:nvSpPr>
          <p:spPr>
            <a:xfrm>
              <a:off x="5231363" y="3512558"/>
              <a:ext cx="25625" cy="41700"/>
            </a:xfrm>
            <a:custGeom>
              <a:avLst/>
              <a:gdLst/>
              <a:ahLst/>
              <a:cxnLst/>
              <a:rect l="l" t="t" r="r" b="b"/>
              <a:pathLst>
                <a:path w="1025" h="1668" extrusionOk="0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3" name="Google Shape;14133;p27"/>
            <p:cNvSpPr/>
            <p:nvPr/>
          </p:nvSpPr>
          <p:spPr>
            <a:xfrm>
              <a:off x="5168238" y="331310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34" name="Google Shape;14134;p27"/>
          <p:cNvSpPr/>
          <p:nvPr/>
        </p:nvSpPr>
        <p:spPr>
          <a:xfrm>
            <a:off x="4760267" y="3419579"/>
            <a:ext cx="366005" cy="355780"/>
          </a:xfrm>
          <a:custGeom>
            <a:avLst/>
            <a:gdLst/>
            <a:ahLst/>
            <a:cxnLst/>
            <a:rect l="l" t="t" r="r" b="b"/>
            <a:pathLst>
              <a:path w="12242" h="11900" extrusionOk="0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35" name="Google Shape;14135;p27"/>
          <p:cNvGrpSpPr/>
          <p:nvPr/>
        </p:nvGrpSpPr>
        <p:grpSpPr>
          <a:xfrm>
            <a:off x="4024091" y="3421058"/>
            <a:ext cx="351056" cy="355302"/>
            <a:chOff x="4177563" y="3313708"/>
            <a:chExt cx="293550" cy="297100"/>
          </a:xfrm>
          <a:noFill/>
        </p:grpSpPr>
        <p:sp>
          <p:nvSpPr>
            <p:cNvPr id="14136" name="Google Shape;14136;p27"/>
            <p:cNvSpPr/>
            <p:nvPr/>
          </p:nvSpPr>
          <p:spPr>
            <a:xfrm>
              <a:off x="4281763" y="3352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7" name="Google Shape;14137;p27"/>
            <p:cNvSpPr/>
            <p:nvPr/>
          </p:nvSpPr>
          <p:spPr>
            <a:xfrm>
              <a:off x="4281763" y="3372658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8" name="Google Shape;14138;p27"/>
            <p:cNvSpPr/>
            <p:nvPr/>
          </p:nvSpPr>
          <p:spPr>
            <a:xfrm>
              <a:off x="4281763" y="34429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9" name="Google Shape;14139;p27"/>
            <p:cNvSpPr/>
            <p:nvPr/>
          </p:nvSpPr>
          <p:spPr>
            <a:xfrm>
              <a:off x="4281763" y="3463733"/>
              <a:ext cx="120875" cy="8975"/>
            </a:xfrm>
            <a:custGeom>
              <a:avLst/>
              <a:gdLst/>
              <a:ahLst/>
              <a:cxnLst/>
              <a:rect l="l" t="t" r="r" b="b"/>
              <a:pathLst>
                <a:path w="4835" h="359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0" name="Google Shape;14140;p27"/>
            <p:cNvSpPr/>
            <p:nvPr/>
          </p:nvSpPr>
          <p:spPr>
            <a:xfrm>
              <a:off x="4238888" y="3339908"/>
              <a:ext cx="18475" cy="48275"/>
            </a:xfrm>
            <a:custGeom>
              <a:avLst/>
              <a:gdLst/>
              <a:ahLst/>
              <a:cxnLst/>
              <a:rect l="l" t="t" r="r" b="b"/>
              <a:pathLst>
                <a:path w="739" h="1931" extrusionOk="0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1" name="Google Shape;14141;p27"/>
            <p:cNvSpPr/>
            <p:nvPr/>
          </p:nvSpPr>
          <p:spPr>
            <a:xfrm>
              <a:off x="4200188" y="3338908"/>
              <a:ext cx="32175" cy="50700"/>
            </a:xfrm>
            <a:custGeom>
              <a:avLst/>
              <a:gdLst/>
              <a:ahLst/>
              <a:cxnLst/>
              <a:rect l="l" t="t" r="r" b="b"/>
              <a:pathLst>
                <a:path w="1287" h="2028" extrusionOk="0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2" name="Google Shape;14142;p27"/>
            <p:cNvSpPr/>
            <p:nvPr/>
          </p:nvSpPr>
          <p:spPr>
            <a:xfrm>
              <a:off x="4236513" y="3431583"/>
              <a:ext cx="30375" cy="47650"/>
            </a:xfrm>
            <a:custGeom>
              <a:avLst/>
              <a:gdLst/>
              <a:ahLst/>
              <a:cxnLst/>
              <a:rect l="l" t="t" r="r" b="b"/>
              <a:pathLst>
                <a:path w="1215" h="1906" extrusionOk="0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3" name="Google Shape;14143;p27"/>
            <p:cNvSpPr/>
            <p:nvPr/>
          </p:nvSpPr>
          <p:spPr>
            <a:xfrm>
              <a:off x="4200188" y="3431008"/>
              <a:ext cx="30400" cy="47675"/>
            </a:xfrm>
            <a:custGeom>
              <a:avLst/>
              <a:gdLst/>
              <a:ahLst/>
              <a:cxnLst/>
              <a:rect l="l" t="t" r="r" b="b"/>
              <a:pathLst>
                <a:path w="1216" h="1907" extrusionOk="0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4" name="Google Shape;14144;p27"/>
            <p:cNvSpPr/>
            <p:nvPr/>
          </p:nvSpPr>
          <p:spPr>
            <a:xfrm>
              <a:off x="4237113" y="3522083"/>
              <a:ext cx="29200" cy="47050"/>
            </a:xfrm>
            <a:custGeom>
              <a:avLst/>
              <a:gdLst/>
              <a:ahLst/>
              <a:cxnLst/>
              <a:rect l="l" t="t" r="r" b="b"/>
              <a:pathLst>
                <a:path w="1168" h="1882" extrusionOk="0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5" name="Google Shape;14145;p27"/>
            <p:cNvSpPr/>
            <p:nvPr/>
          </p:nvSpPr>
          <p:spPr>
            <a:xfrm>
              <a:off x="4200188" y="3521483"/>
              <a:ext cx="30400" cy="47650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6" name="Google Shape;14146;p27"/>
            <p:cNvSpPr/>
            <p:nvPr/>
          </p:nvSpPr>
          <p:spPr>
            <a:xfrm>
              <a:off x="4281763" y="3533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7" name="Google Shape;14147;p27"/>
            <p:cNvSpPr/>
            <p:nvPr/>
          </p:nvSpPr>
          <p:spPr>
            <a:xfrm>
              <a:off x="4281763" y="3554233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8" name="Google Shape;14148;p27"/>
            <p:cNvSpPr/>
            <p:nvPr/>
          </p:nvSpPr>
          <p:spPr>
            <a:xfrm>
              <a:off x="4177563" y="3313708"/>
              <a:ext cx="293550" cy="297100"/>
            </a:xfrm>
            <a:custGeom>
              <a:avLst/>
              <a:gdLst/>
              <a:ahLst/>
              <a:cxnLst/>
              <a:rect l="l" t="t" r="r" b="b"/>
              <a:pathLst>
                <a:path w="11742" h="11884" extrusionOk="0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49" name="Google Shape;14149;p27"/>
          <p:cNvSpPr/>
          <p:nvPr/>
        </p:nvSpPr>
        <p:spPr>
          <a:xfrm>
            <a:off x="3247951" y="3420895"/>
            <a:ext cx="356019" cy="356139"/>
          </a:xfrm>
          <a:custGeom>
            <a:avLst/>
            <a:gdLst/>
            <a:ahLst/>
            <a:cxnLst/>
            <a:rect l="l" t="t" r="r" b="b"/>
            <a:pathLst>
              <a:path w="11908" h="11912" extrusionOk="0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50" name="Google Shape;14150;p27"/>
          <p:cNvGrpSpPr/>
          <p:nvPr/>
        </p:nvGrpSpPr>
        <p:grpSpPr>
          <a:xfrm>
            <a:off x="2543093" y="3421058"/>
            <a:ext cx="354584" cy="354614"/>
            <a:chOff x="3194038" y="3313708"/>
            <a:chExt cx="296500" cy="296525"/>
          </a:xfrm>
          <a:noFill/>
        </p:grpSpPr>
        <p:sp>
          <p:nvSpPr>
            <p:cNvPr id="14151" name="Google Shape;14151;p27"/>
            <p:cNvSpPr/>
            <p:nvPr/>
          </p:nvSpPr>
          <p:spPr>
            <a:xfrm>
              <a:off x="3213088" y="3332633"/>
              <a:ext cx="124450" cy="122800"/>
            </a:xfrm>
            <a:custGeom>
              <a:avLst/>
              <a:gdLst/>
              <a:ahLst/>
              <a:cxnLst/>
              <a:rect l="l" t="t" r="r" b="b"/>
              <a:pathLst>
                <a:path w="4978" h="4912" extrusionOk="0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2" name="Google Shape;14152;p27"/>
            <p:cNvSpPr/>
            <p:nvPr/>
          </p:nvSpPr>
          <p:spPr>
            <a:xfrm>
              <a:off x="3349413" y="3468508"/>
              <a:ext cx="122675" cy="123850"/>
            </a:xfrm>
            <a:custGeom>
              <a:avLst/>
              <a:gdLst/>
              <a:ahLst/>
              <a:cxnLst/>
              <a:rect l="l" t="t" r="r" b="b"/>
              <a:pathLst>
                <a:path w="4907" h="4954" extrusionOk="0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3" name="Google Shape;14153;p27"/>
            <p:cNvSpPr/>
            <p:nvPr/>
          </p:nvSpPr>
          <p:spPr>
            <a:xfrm>
              <a:off x="3349413" y="3313708"/>
              <a:ext cx="141125" cy="142325"/>
            </a:xfrm>
            <a:custGeom>
              <a:avLst/>
              <a:gdLst/>
              <a:ahLst/>
              <a:cxnLst/>
              <a:rect l="l" t="t" r="r" b="b"/>
              <a:pathLst>
                <a:path w="5645" h="5693" extrusionOk="0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4" name="Google Shape;14154;p27"/>
            <p:cNvSpPr/>
            <p:nvPr/>
          </p:nvSpPr>
          <p:spPr>
            <a:xfrm>
              <a:off x="3194038" y="3468508"/>
              <a:ext cx="142300" cy="141725"/>
            </a:xfrm>
            <a:custGeom>
              <a:avLst/>
              <a:gdLst/>
              <a:ahLst/>
              <a:cxnLst/>
              <a:rect l="l" t="t" r="r" b="b"/>
              <a:pathLst>
                <a:path w="5692" h="5669" extrusionOk="0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5" name="Google Shape;14155;p27"/>
            <p:cNvSpPr/>
            <p:nvPr/>
          </p:nvSpPr>
          <p:spPr>
            <a:xfrm>
              <a:off x="3386938" y="3362533"/>
              <a:ext cx="66100" cy="8950"/>
            </a:xfrm>
            <a:custGeom>
              <a:avLst/>
              <a:gdLst/>
              <a:ahLst/>
              <a:cxnLst/>
              <a:rect l="l" t="t" r="r" b="b"/>
              <a:pathLst>
                <a:path w="2644" h="358" extrusionOk="0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6" name="Google Shape;14156;p27"/>
            <p:cNvSpPr/>
            <p:nvPr/>
          </p:nvSpPr>
          <p:spPr>
            <a:xfrm>
              <a:off x="3386338" y="33803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7" name="Google Shape;14157;p27"/>
            <p:cNvSpPr/>
            <p:nvPr/>
          </p:nvSpPr>
          <p:spPr>
            <a:xfrm>
              <a:off x="3400613" y="3398858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8" name="Google Shape;14158;p27"/>
            <p:cNvSpPr/>
            <p:nvPr/>
          </p:nvSpPr>
          <p:spPr>
            <a:xfrm>
              <a:off x="3232138" y="3517333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9" name="Google Shape;14159;p27"/>
            <p:cNvSpPr/>
            <p:nvPr/>
          </p:nvSpPr>
          <p:spPr>
            <a:xfrm>
              <a:off x="3231538" y="35357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0" name="Google Shape;14160;p27"/>
            <p:cNvSpPr/>
            <p:nvPr/>
          </p:nvSpPr>
          <p:spPr>
            <a:xfrm>
              <a:off x="3245813" y="3553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1" name="Google Shape;14161;p27"/>
          <p:cNvGrpSpPr/>
          <p:nvPr/>
        </p:nvGrpSpPr>
        <p:grpSpPr>
          <a:xfrm>
            <a:off x="1778362" y="3430745"/>
            <a:ext cx="359577" cy="338051"/>
            <a:chOff x="2682013" y="3321808"/>
            <a:chExt cx="300675" cy="282675"/>
          </a:xfrm>
          <a:noFill/>
        </p:grpSpPr>
        <p:sp>
          <p:nvSpPr>
            <p:cNvPr id="14162" name="Google Shape;14162;p27"/>
            <p:cNvSpPr/>
            <p:nvPr/>
          </p:nvSpPr>
          <p:spPr>
            <a:xfrm>
              <a:off x="2682613" y="3321808"/>
              <a:ext cx="202450" cy="86000"/>
            </a:xfrm>
            <a:custGeom>
              <a:avLst/>
              <a:gdLst/>
              <a:ahLst/>
              <a:cxnLst/>
              <a:rect l="l" t="t" r="r" b="b"/>
              <a:pathLst>
                <a:path w="8098" h="3440" extrusionOk="0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3" name="Google Shape;14163;p27"/>
            <p:cNvSpPr/>
            <p:nvPr/>
          </p:nvSpPr>
          <p:spPr>
            <a:xfrm>
              <a:off x="2682613" y="3419283"/>
              <a:ext cx="252450" cy="86750"/>
            </a:xfrm>
            <a:custGeom>
              <a:avLst/>
              <a:gdLst/>
              <a:ahLst/>
              <a:cxnLst/>
              <a:rect l="l" t="t" r="r" b="b"/>
              <a:pathLst>
                <a:path w="10098" h="3470" extrusionOk="0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4" name="Google Shape;14164;p27"/>
            <p:cNvSpPr/>
            <p:nvPr/>
          </p:nvSpPr>
          <p:spPr>
            <a:xfrm>
              <a:off x="2682013" y="3517908"/>
              <a:ext cx="300675" cy="86575"/>
            </a:xfrm>
            <a:custGeom>
              <a:avLst/>
              <a:gdLst/>
              <a:ahLst/>
              <a:cxnLst/>
              <a:rect l="l" t="t" r="r" b="b"/>
              <a:pathLst>
                <a:path w="12027" h="3463" extrusionOk="0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5" name="Google Shape;14165;p27"/>
          <p:cNvGrpSpPr/>
          <p:nvPr/>
        </p:nvGrpSpPr>
        <p:grpSpPr>
          <a:xfrm>
            <a:off x="1091246" y="3420341"/>
            <a:ext cx="291261" cy="356737"/>
            <a:chOff x="2234888" y="3313108"/>
            <a:chExt cx="243550" cy="298300"/>
          </a:xfrm>
          <a:noFill/>
        </p:grpSpPr>
        <p:sp>
          <p:nvSpPr>
            <p:cNvPr id="14166" name="Google Shape;14166;p27"/>
            <p:cNvSpPr/>
            <p:nvPr/>
          </p:nvSpPr>
          <p:spPr>
            <a:xfrm>
              <a:off x="2373013" y="3497083"/>
              <a:ext cx="104825" cy="114325"/>
            </a:xfrm>
            <a:custGeom>
              <a:avLst/>
              <a:gdLst/>
              <a:ahLst/>
              <a:cxnLst/>
              <a:rect l="l" t="t" r="r" b="b"/>
              <a:pathLst>
                <a:path w="4193" h="4573" extrusionOk="0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7" name="Google Shape;14167;p27"/>
            <p:cNvSpPr/>
            <p:nvPr/>
          </p:nvSpPr>
          <p:spPr>
            <a:xfrm>
              <a:off x="2403388" y="3432158"/>
              <a:ext cx="29800" cy="46500"/>
            </a:xfrm>
            <a:custGeom>
              <a:avLst/>
              <a:gdLst/>
              <a:ahLst/>
              <a:cxnLst/>
              <a:rect l="l" t="t" r="r" b="b"/>
              <a:pathLst>
                <a:path w="1192" h="1860" extrusionOk="0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8" name="Google Shape;14168;p27"/>
            <p:cNvSpPr/>
            <p:nvPr/>
          </p:nvSpPr>
          <p:spPr>
            <a:xfrm>
              <a:off x="2367063" y="3431983"/>
              <a:ext cx="32175" cy="44275"/>
            </a:xfrm>
            <a:custGeom>
              <a:avLst/>
              <a:gdLst/>
              <a:ahLst/>
              <a:cxnLst/>
              <a:rect l="l" t="t" r="r" b="b"/>
              <a:pathLst>
                <a:path w="1287" h="1771" extrusionOk="0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9" name="Google Shape;14169;p27"/>
            <p:cNvSpPr/>
            <p:nvPr/>
          </p:nvSpPr>
          <p:spPr>
            <a:xfrm>
              <a:off x="2448638" y="3430508"/>
              <a:ext cx="25025" cy="46350"/>
            </a:xfrm>
            <a:custGeom>
              <a:avLst/>
              <a:gdLst/>
              <a:ahLst/>
              <a:cxnLst/>
              <a:rect l="l" t="t" r="r" b="b"/>
              <a:pathLst>
                <a:path w="1001" h="1854" extrusionOk="0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0" name="Google Shape;14170;p27"/>
            <p:cNvSpPr/>
            <p:nvPr/>
          </p:nvSpPr>
          <p:spPr>
            <a:xfrm>
              <a:off x="2443863" y="34351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1" name="Google Shape;14171;p27"/>
            <p:cNvSpPr/>
            <p:nvPr/>
          </p:nvSpPr>
          <p:spPr>
            <a:xfrm>
              <a:off x="2468288" y="3464333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2" name="Google Shape;14172;p27"/>
            <p:cNvSpPr/>
            <p:nvPr/>
          </p:nvSpPr>
          <p:spPr>
            <a:xfrm>
              <a:off x="2234888" y="3380983"/>
              <a:ext cx="107800" cy="230350"/>
            </a:xfrm>
            <a:custGeom>
              <a:avLst/>
              <a:gdLst/>
              <a:ahLst/>
              <a:cxnLst/>
              <a:rect l="l" t="t" r="r" b="b"/>
              <a:pathLst>
                <a:path w="4312" h="9214" extrusionOk="0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3" name="Google Shape;14173;p27"/>
            <p:cNvSpPr/>
            <p:nvPr/>
          </p:nvSpPr>
          <p:spPr>
            <a:xfrm>
              <a:off x="2259913" y="3313108"/>
              <a:ext cx="58375" cy="58375"/>
            </a:xfrm>
            <a:custGeom>
              <a:avLst/>
              <a:gdLst/>
              <a:ahLst/>
              <a:cxnLst/>
              <a:rect l="l" t="t" r="r" b="b"/>
              <a:pathLst>
                <a:path w="2335" h="2335" extrusionOk="0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74" name="Google Shape;14174;p27"/>
          <p:cNvGrpSpPr/>
          <p:nvPr/>
        </p:nvGrpSpPr>
        <p:grpSpPr>
          <a:xfrm>
            <a:off x="1058508" y="3989230"/>
            <a:ext cx="357455" cy="356019"/>
            <a:chOff x="2207513" y="3788808"/>
            <a:chExt cx="298900" cy="297700"/>
          </a:xfrm>
          <a:noFill/>
        </p:grpSpPr>
        <p:sp>
          <p:nvSpPr>
            <p:cNvPr id="14175" name="Google Shape;14175;p27"/>
            <p:cNvSpPr/>
            <p:nvPr/>
          </p:nvSpPr>
          <p:spPr>
            <a:xfrm>
              <a:off x="2208113" y="3788808"/>
              <a:ext cx="298300" cy="297700"/>
            </a:xfrm>
            <a:custGeom>
              <a:avLst/>
              <a:gdLst/>
              <a:ahLst/>
              <a:cxnLst/>
              <a:rect l="l" t="t" r="r" b="b"/>
              <a:pathLst>
                <a:path w="11932" h="11908" extrusionOk="0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6" name="Google Shape;14176;p27"/>
            <p:cNvSpPr/>
            <p:nvPr/>
          </p:nvSpPr>
          <p:spPr>
            <a:xfrm>
              <a:off x="2207513" y="3944183"/>
              <a:ext cx="142325" cy="142325"/>
            </a:xfrm>
            <a:custGeom>
              <a:avLst/>
              <a:gdLst/>
              <a:ahLst/>
              <a:cxnLst/>
              <a:rect l="l" t="t" r="r" b="b"/>
              <a:pathLst>
                <a:path w="5693" h="5693" extrusionOk="0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7" name="Google Shape;14177;p27"/>
            <p:cNvSpPr/>
            <p:nvPr/>
          </p:nvSpPr>
          <p:spPr>
            <a:xfrm>
              <a:off x="2280138" y="3861433"/>
              <a:ext cx="153050" cy="153625"/>
            </a:xfrm>
            <a:custGeom>
              <a:avLst/>
              <a:gdLst/>
              <a:ahLst/>
              <a:cxnLst/>
              <a:rect l="l" t="t" r="r" b="b"/>
              <a:pathLst>
                <a:path w="6122" h="6145" extrusionOk="0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8" name="Google Shape;14178;p27"/>
            <p:cNvSpPr/>
            <p:nvPr/>
          </p:nvSpPr>
          <p:spPr>
            <a:xfrm>
              <a:off x="2323013" y="391503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9" name="Google Shape;14179;p27"/>
            <p:cNvSpPr/>
            <p:nvPr/>
          </p:nvSpPr>
          <p:spPr>
            <a:xfrm>
              <a:off x="2323013" y="39340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0" name="Google Shape;14180;p27"/>
            <p:cNvSpPr/>
            <p:nvPr/>
          </p:nvSpPr>
          <p:spPr>
            <a:xfrm>
              <a:off x="2337313" y="39519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81" name="Google Shape;14181;p27"/>
          <p:cNvGrpSpPr/>
          <p:nvPr/>
        </p:nvGrpSpPr>
        <p:grpSpPr>
          <a:xfrm>
            <a:off x="1781920" y="3990486"/>
            <a:ext cx="353897" cy="354046"/>
            <a:chOff x="2684988" y="3789858"/>
            <a:chExt cx="295925" cy="296050"/>
          </a:xfrm>
          <a:noFill/>
        </p:grpSpPr>
        <p:sp>
          <p:nvSpPr>
            <p:cNvPr id="14182" name="Google Shape;14182;p27"/>
            <p:cNvSpPr/>
            <p:nvPr/>
          </p:nvSpPr>
          <p:spPr>
            <a:xfrm>
              <a:off x="2760613" y="3789858"/>
              <a:ext cx="144700" cy="162700"/>
            </a:xfrm>
            <a:custGeom>
              <a:avLst/>
              <a:gdLst/>
              <a:ahLst/>
              <a:cxnLst/>
              <a:rect l="l" t="t" r="r" b="b"/>
              <a:pathLst>
                <a:path w="5788" h="6508" extrusionOk="0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3" name="Google Shape;14183;p27"/>
            <p:cNvSpPr/>
            <p:nvPr/>
          </p:nvSpPr>
          <p:spPr>
            <a:xfrm>
              <a:off x="2684988" y="3923058"/>
              <a:ext cx="144100" cy="162850"/>
            </a:xfrm>
            <a:custGeom>
              <a:avLst/>
              <a:gdLst/>
              <a:ahLst/>
              <a:cxnLst/>
              <a:rect l="l" t="t" r="r" b="b"/>
              <a:pathLst>
                <a:path w="5764" h="6514" extrusionOk="0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4" name="Google Shape;14184;p27"/>
            <p:cNvSpPr/>
            <p:nvPr/>
          </p:nvSpPr>
          <p:spPr>
            <a:xfrm>
              <a:off x="2836813" y="3922458"/>
              <a:ext cx="144100" cy="162275"/>
            </a:xfrm>
            <a:custGeom>
              <a:avLst/>
              <a:gdLst/>
              <a:ahLst/>
              <a:cxnLst/>
              <a:rect l="l" t="t" r="r" b="b"/>
              <a:pathLst>
                <a:path w="5764" h="6491" extrusionOk="0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5" name="Google Shape;14185;p27"/>
            <p:cNvSpPr/>
            <p:nvPr/>
          </p:nvSpPr>
          <p:spPr>
            <a:xfrm>
              <a:off x="2796338" y="3848333"/>
              <a:ext cx="73850" cy="8975"/>
            </a:xfrm>
            <a:custGeom>
              <a:avLst/>
              <a:gdLst/>
              <a:ahLst/>
              <a:cxnLst/>
              <a:rect l="l" t="t" r="r" b="b"/>
              <a:pathLst>
                <a:path w="2954" h="359" extrusionOk="0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6" name="Google Shape;14186;p27"/>
            <p:cNvSpPr/>
            <p:nvPr/>
          </p:nvSpPr>
          <p:spPr>
            <a:xfrm>
              <a:off x="2796338" y="38668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7" name="Google Shape;14187;p27"/>
            <p:cNvSpPr/>
            <p:nvPr/>
          </p:nvSpPr>
          <p:spPr>
            <a:xfrm>
              <a:off x="2812413" y="3885258"/>
              <a:ext cx="41700" cy="8950"/>
            </a:xfrm>
            <a:custGeom>
              <a:avLst/>
              <a:gdLst/>
              <a:ahLst/>
              <a:cxnLst/>
              <a:rect l="l" t="t" r="r" b="b"/>
              <a:pathLst>
                <a:path w="1668" h="358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8" name="Google Shape;14188;p27"/>
            <p:cNvSpPr/>
            <p:nvPr/>
          </p:nvSpPr>
          <p:spPr>
            <a:xfrm>
              <a:off x="2873138" y="39817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9" name="Google Shape;14189;p27"/>
            <p:cNvSpPr/>
            <p:nvPr/>
          </p:nvSpPr>
          <p:spPr>
            <a:xfrm>
              <a:off x="2873138" y="4000158"/>
              <a:ext cx="74425" cy="8950"/>
            </a:xfrm>
            <a:custGeom>
              <a:avLst/>
              <a:gdLst/>
              <a:ahLst/>
              <a:cxnLst/>
              <a:rect l="l" t="t" r="r" b="b"/>
              <a:pathLst>
                <a:path w="2977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0" name="Google Shape;14190;p27"/>
            <p:cNvSpPr/>
            <p:nvPr/>
          </p:nvSpPr>
          <p:spPr>
            <a:xfrm>
              <a:off x="2888613" y="4018608"/>
              <a:ext cx="41100" cy="8950"/>
            </a:xfrm>
            <a:custGeom>
              <a:avLst/>
              <a:gdLst/>
              <a:ahLst/>
              <a:cxnLst/>
              <a:rect l="l" t="t" r="r" b="b"/>
              <a:pathLst>
                <a:path w="1644" h="358" extrusionOk="0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1" name="Google Shape;14191;p27"/>
            <p:cNvSpPr/>
            <p:nvPr/>
          </p:nvSpPr>
          <p:spPr>
            <a:xfrm>
              <a:off x="2720113" y="3981708"/>
              <a:ext cx="73250" cy="8950"/>
            </a:xfrm>
            <a:custGeom>
              <a:avLst/>
              <a:gdLst/>
              <a:ahLst/>
              <a:cxnLst/>
              <a:rect l="l" t="t" r="r" b="b"/>
              <a:pathLst>
                <a:path w="2930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2" name="Google Shape;14192;p27"/>
            <p:cNvSpPr/>
            <p:nvPr/>
          </p:nvSpPr>
          <p:spPr>
            <a:xfrm>
              <a:off x="2720113" y="4000158"/>
              <a:ext cx="74450" cy="8950"/>
            </a:xfrm>
            <a:custGeom>
              <a:avLst/>
              <a:gdLst/>
              <a:ahLst/>
              <a:cxnLst/>
              <a:rect l="l" t="t" r="r" b="b"/>
              <a:pathLst>
                <a:path w="2978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3" name="Google Shape;14193;p27"/>
            <p:cNvSpPr/>
            <p:nvPr/>
          </p:nvSpPr>
          <p:spPr>
            <a:xfrm>
              <a:off x="2735588" y="4018608"/>
              <a:ext cx="41125" cy="8950"/>
            </a:xfrm>
            <a:custGeom>
              <a:avLst/>
              <a:gdLst/>
              <a:ahLst/>
              <a:cxnLst/>
              <a:rect l="l" t="t" r="r" b="b"/>
              <a:pathLst>
                <a:path w="1645" h="358" extrusionOk="0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94" name="Google Shape;14194;p27"/>
          <p:cNvGrpSpPr/>
          <p:nvPr/>
        </p:nvGrpSpPr>
        <p:grpSpPr>
          <a:xfrm>
            <a:off x="2544498" y="4004837"/>
            <a:ext cx="356019" cy="326899"/>
            <a:chOff x="3195213" y="3801858"/>
            <a:chExt cx="297700" cy="273350"/>
          </a:xfrm>
          <a:noFill/>
        </p:grpSpPr>
        <p:sp>
          <p:nvSpPr>
            <p:cNvPr id="14195" name="Google Shape;14195;p27"/>
            <p:cNvSpPr/>
            <p:nvPr/>
          </p:nvSpPr>
          <p:spPr>
            <a:xfrm>
              <a:off x="3195213" y="3801858"/>
              <a:ext cx="297700" cy="273350"/>
            </a:xfrm>
            <a:custGeom>
              <a:avLst/>
              <a:gdLst/>
              <a:ahLst/>
              <a:cxnLst/>
              <a:rect l="l" t="t" r="r" b="b"/>
              <a:pathLst>
                <a:path w="11908" h="10934" extrusionOk="0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6" name="Google Shape;14196;p27"/>
            <p:cNvSpPr/>
            <p:nvPr/>
          </p:nvSpPr>
          <p:spPr>
            <a:xfrm>
              <a:off x="3445263" y="4003733"/>
              <a:ext cx="26225" cy="44075"/>
            </a:xfrm>
            <a:custGeom>
              <a:avLst/>
              <a:gdLst/>
              <a:ahLst/>
              <a:cxnLst/>
              <a:rect l="l" t="t" r="r" b="b"/>
              <a:pathLst>
                <a:path w="1049" h="1763" extrusionOk="0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7" name="Google Shape;14197;p27"/>
            <p:cNvSpPr/>
            <p:nvPr/>
          </p:nvSpPr>
          <p:spPr>
            <a:xfrm>
              <a:off x="3412538" y="4003583"/>
              <a:ext cx="27400" cy="42750"/>
            </a:xfrm>
            <a:custGeom>
              <a:avLst/>
              <a:gdLst/>
              <a:ahLst/>
              <a:cxnLst/>
              <a:rect l="l" t="t" r="r" b="b"/>
              <a:pathLst>
                <a:path w="1096" h="1710" extrusionOk="0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8" name="Google Shape;14198;p27"/>
            <p:cNvSpPr/>
            <p:nvPr/>
          </p:nvSpPr>
          <p:spPr>
            <a:xfrm>
              <a:off x="3244638" y="4003733"/>
              <a:ext cx="27400" cy="41700"/>
            </a:xfrm>
            <a:custGeom>
              <a:avLst/>
              <a:gdLst/>
              <a:ahLst/>
              <a:cxnLst/>
              <a:rect l="l" t="t" r="r" b="b"/>
              <a:pathLst>
                <a:path w="1096" h="1668" extrusionOk="0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9" name="Google Shape;14199;p27"/>
            <p:cNvSpPr/>
            <p:nvPr/>
          </p:nvSpPr>
          <p:spPr>
            <a:xfrm>
              <a:off x="3214263" y="4002858"/>
              <a:ext cx="27425" cy="42850"/>
            </a:xfrm>
            <a:custGeom>
              <a:avLst/>
              <a:gdLst/>
              <a:ahLst/>
              <a:cxnLst/>
              <a:rect l="l" t="t" r="r" b="b"/>
              <a:pathLst>
                <a:path w="1097" h="1714" extrusionOk="0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0" name="Google Shape;14200;p27"/>
            <p:cNvSpPr/>
            <p:nvPr/>
          </p:nvSpPr>
          <p:spPr>
            <a:xfrm>
              <a:off x="3350613" y="3828708"/>
              <a:ext cx="17275" cy="44175"/>
            </a:xfrm>
            <a:custGeom>
              <a:avLst/>
              <a:gdLst/>
              <a:ahLst/>
              <a:cxnLst/>
              <a:rect l="l" t="t" r="r" b="b"/>
              <a:pathLst>
                <a:path w="691" h="1767" extrusionOk="0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1" name="Google Shape;14201;p27"/>
            <p:cNvSpPr/>
            <p:nvPr/>
          </p:nvSpPr>
          <p:spPr>
            <a:xfrm>
              <a:off x="3316663" y="3827458"/>
              <a:ext cx="29200" cy="44875"/>
            </a:xfrm>
            <a:custGeom>
              <a:avLst/>
              <a:gdLst/>
              <a:ahLst/>
              <a:cxnLst/>
              <a:rect l="l" t="t" r="r" b="b"/>
              <a:pathLst>
                <a:path w="1168" h="1795" extrusionOk="0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2" name="Google Shape;14202;p27"/>
          <p:cNvGrpSpPr/>
          <p:nvPr/>
        </p:nvGrpSpPr>
        <p:grpSpPr>
          <a:xfrm>
            <a:off x="3247999" y="3991263"/>
            <a:ext cx="356019" cy="356139"/>
            <a:chOff x="3656038" y="3790508"/>
            <a:chExt cx="297700" cy="297800"/>
          </a:xfrm>
          <a:noFill/>
        </p:grpSpPr>
        <p:sp>
          <p:nvSpPr>
            <p:cNvPr id="14203" name="Google Shape;14203;p27"/>
            <p:cNvSpPr/>
            <p:nvPr/>
          </p:nvSpPr>
          <p:spPr>
            <a:xfrm>
              <a:off x="3871563" y="3876333"/>
              <a:ext cx="28600" cy="39900"/>
            </a:xfrm>
            <a:custGeom>
              <a:avLst/>
              <a:gdLst/>
              <a:ahLst/>
              <a:cxnLst/>
              <a:rect l="l" t="t" r="r" b="b"/>
              <a:pathLst>
                <a:path w="1144" h="1596" extrusionOk="0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4" name="Google Shape;14204;p27"/>
            <p:cNvSpPr/>
            <p:nvPr/>
          </p:nvSpPr>
          <p:spPr>
            <a:xfrm>
              <a:off x="3799513" y="3812033"/>
              <a:ext cx="35150" cy="40625"/>
            </a:xfrm>
            <a:custGeom>
              <a:avLst/>
              <a:gdLst/>
              <a:ahLst/>
              <a:cxnLst/>
              <a:rect l="l" t="t" r="r" b="b"/>
              <a:pathLst>
                <a:path w="1406" h="1625" extrusionOk="0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5" name="Google Shape;14205;p27"/>
            <p:cNvSpPr/>
            <p:nvPr/>
          </p:nvSpPr>
          <p:spPr>
            <a:xfrm>
              <a:off x="3916788" y="4003133"/>
              <a:ext cx="30400" cy="39325"/>
            </a:xfrm>
            <a:custGeom>
              <a:avLst/>
              <a:gdLst/>
              <a:ahLst/>
              <a:cxnLst/>
              <a:rect l="l" t="t" r="r" b="b"/>
              <a:pathLst>
                <a:path w="1216" h="1573" extrusionOk="0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6" name="Google Shape;14206;p27"/>
            <p:cNvSpPr/>
            <p:nvPr/>
          </p:nvSpPr>
          <p:spPr>
            <a:xfrm>
              <a:off x="3833438" y="3939933"/>
              <a:ext cx="34575" cy="39425"/>
            </a:xfrm>
            <a:custGeom>
              <a:avLst/>
              <a:gdLst/>
              <a:ahLst/>
              <a:cxnLst/>
              <a:rect l="l" t="t" r="r" b="b"/>
              <a:pathLst>
                <a:path w="1383" h="1577" extrusionOk="0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7" name="Google Shape;14207;p27"/>
            <p:cNvSpPr/>
            <p:nvPr/>
          </p:nvSpPr>
          <p:spPr>
            <a:xfrm>
              <a:off x="3656038" y="3790508"/>
              <a:ext cx="297700" cy="297800"/>
            </a:xfrm>
            <a:custGeom>
              <a:avLst/>
              <a:gdLst/>
              <a:ahLst/>
              <a:cxnLst/>
              <a:rect l="l" t="t" r="r" b="b"/>
              <a:pathLst>
                <a:path w="11908" h="11912" extrusionOk="0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8" name="Google Shape;14208;p27"/>
          <p:cNvGrpSpPr/>
          <p:nvPr/>
        </p:nvGrpSpPr>
        <p:grpSpPr>
          <a:xfrm>
            <a:off x="4031151" y="3989898"/>
            <a:ext cx="355330" cy="353179"/>
            <a:chOff x="3688251" y="4146473"/>
            <a:chExt cx="355330" cy="353179"/>
          </a:xfrm>
          <a:noFill/>
        </p:grpSpPr>
        <p:sp>
          <p:nvSpPr>
            <p:cNvPr id="14209" name="Google Shape;14209;p27"/>
            <p:cNvSpPr/>
            <p:nvPr/>
          </p:nvSpPr>
          <p:spPr>
            <a:xfrm>
              <a:off x="3688251" y="4152153"/>
              <a:ext cx="348216" cy="347499"/>
            </a:xfrm>
            <a:custGeom>
              <a:avLst/>
              <a:gdLst/>
              <a:ahLst/>
              <a:cxnLst/>
              <a:rect l="l" t="t" r="r" b="b"/>
              <a:pathLst>
                <a:path w="11647" h="11623" extrusionOk="0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0" name="Google Shape;14210;p27"/>
            <p:cNvSpPr/>
            <p:nvPr/>
          </p:nvSpPr>
          <p:spPr>
            <a:xfrm>
              <a:off x="3886200" y="4146473"/>
              <a:ext cx="157380" cy="157380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1" name="Google Shape;14211;p27"/>
          <p:cNvGrpSpPr/>
          <p:nvPr/>
        </p:nvGrpSpPr>
        <p:grpSpPr>
          <a:xfrm>
            <a:off x="4769597" y="3989948"/>
            <a:ext cx="356019" cy="356019"/>
            <a:chOff x="4673513" y="3789408"/>
            <a:chExt cx="297700" cy="297700"/>
          </a:xfrm>
          <a:noFill/>
        </p:grpSpPr>
        <p:sp>
          <p:nvSpPr>
            <p:cNvPr id="14212" name="Google Shape;14212;p27"/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3" name="Google Shape;14213;p27"/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4" name="Google Shape;14214;p27"/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5" name="Google Shape;14215;p27"/>
          <p:cNvGrpSpPr/>
          <p:nvPr/>
        </p:nvGrpSpPr>
        <p:grpSpPr>
          <a:xfrm>
            <a:off x="5522189" y="3989948"/>
            <a:ext cx="356019" cy="353179"/>
            <a:chOff x="5175388" y="3789408"/>
            <a:chExt cx="297700" cy="295325"/>
          </a:xfrm>
          <a:noFill/>
        </p:grpSpPr>
        <p:sp>
          <p:nvSpPr>
            <p:cNvPr id="14216" name="Google Shape;14216;p27"/>
            <p:cNvSpPr/>
            <p:nvPr/>
          </p:nvSpPr>
          <p:spPr>
            <a:xfrm>
              <a:off x="5176588" y="3789408"/>
              <a:ext cx="296500" cy="91700"/>
            </a:xfrm>
            <a:custGeom>
              <a:avLst/>
              <a:gdLst/>
              <a:ahLst/>
              <a:cxnLst/>
              <a:rect l="l" t="t" r="r" b="b"/>
              <a:pathLst>
                <a:path w="11860" h="3668" extrusionOk="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7" name="Google Shape;14217;p27"/>
            <p:cNvSpPr/>
            <p:nvPr/>
          </p:nvSpPr>
          <p:spPr>
            <a:xfrm>
              <a:off x="5175388" y="3892983"/>
              <a:ext cx="297700" cy="90525"/>
            </a:xfrm>
            <a:custGeom>
              <a:avLst/>
              <a:gdLst/>
              <a:ahLst/>
              <a:cxnLst/>
              <a:rect l="l" t="t" r="r" b="b"/>
              <a:pathLst>
                <a:path w="11908" h="3621" extrusionOk="0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8" name="Google Shape;14218;p27"/>
            <p:cNvSpPr/>
            <p:nvPr/>
          </p:nvSpPr>
          <p:spPr>
            <a:xfrm>
              <a:off x="5175388" y="3994808"/>
              <a:ext cx="297700" cy="89925"/>
            </a:xfrm>
            <a:custGeom>
              <a:avLst/>
              <a:gdLst/>
              <a:ahLst/>
              <a:cxnLst/>
              <a:rect l="l" t="t" r="r" b="b"/>
              <a:pathLst>
                <a:path w="11908" h="3597" extrusionOk="0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9" name="Google Shape;14219;p27"/>
          <p:cNvGrpSpPr/>
          <p:nvPr/>
        </p:nvGrpSpPr>
        <p:grpSpPr>
          <a:xfrm>
            <a:off x="6273377" y="3989230"/>
            <a:ext cx="364570" cy="355750"/>
            <a:chOff x="5676088" y="3788808"/>
            <a:chExt cx="304850" cy="297475"/>
          </a:xfrm>
          <a:noFill/>
        </p:grpSpPr>
        <p:sp>
          <p:nvSpPr>
            <p:cNvPr id="14220" name="Google Shape;14220;p27"/>
            <p:cNvSpPr/>
            <p:nvPr/>
          </p:nvSpPr>
          <p:spPr>
            <a:xfrm>
              <a:off x="5676088" y="3788808"/>
              <a:ext cx="304850" cy="297475"/>
            </a:xfrm>
            <a:custGeom>
              <a:avLst/>
              <a:gdLst/>
              <a:ahLst/>
              <a:cxnLst/>
              <a:rect l="l" t="t" r="r" b="b"/>
              <a:pathLst>
                <a:path w="12194" h="11899" extrusionOk="0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1" name="Google Shape;14221;p27"/>
            <p:cNvSpPr/>
            <p:nvPr/>
          </p:nvSpPr>
          <p:spPr>
            <a:xfrm>
              <a:off x="5861263" y="3905883"/>
              <a:ext cx="30975" cy="62750"/>
            </a:xfrm>
            <a:custGeom>
              <a:avLst/>
              <a:gdLst/>
              <a:ahLst/>
              <a:cxnLst/>
              <a:rect l="l" t="t" r="r" b="b"/>
              <a:pathLst>
                <a:path w="1239" h="2510" extrusionOk="0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2" name="Google Shape;14222;p27"/>
            <p:cNvSpPr/>
            <p:nvPr/>
          </p:nvSpPr>
          <p:spPr>
            <a:xfrm>
              <a:off x="5747538" y="3906083"/>
              <a:ext cx="42300" cy="66725"/>
            </a:xfrm>
            <a:custGeom>
              <a:avLst/>
              <a:gdLst/>
              <a:ahLst/>
              <a:cxnLst/>
              <a:rect l="l" t="t" r="r" b="b"/>
              <a:pathLst>
                <a:path w="1692" h="2669" extrusionOk="0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3" name="Google Shape;14223;p27"/>
            <p:cNvSpPr/>
            <p:nvPr/>
          </p:nvSpPr>
          <p:spPr>
            <a:xfrm>
              <a:off x="5798738" y="3904308"/>
              <a:ext cx="41100" cy="67075"/>
            </a:xfrm>
            <a:custGeom>
              <a:avLst/>
              <a:gdLst/>
              <a:ahLst/>
              <a:cxnLst/>
              <a:rect l="l" t="t" r="r" b="b"/>
              <a:pathLst>
                <a:path w="1644" h="2683" extrusionOk="0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4" name="Google Shape;14224;p27"/>
            <p:cNvSpPr/>
            <p:nvPr/>
          </p:nvSpPr>
          <p:spPr>
            <a:xfrm>
              <a:off x="5851713" y="3909058"/>
              <a:ext cx="14925" cy="14925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5" name="Google Shape;14225;p27"/>
            <p:cNvSpPr/>
            <p:nvPr/>
          </p:nvSpPr>
          <p:spPr>
            <a:xfrm>
              <a:off x="5888038" y="3951933"/>
              <a:ext cx="14925" cy="14900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26" name="Google Shape;14226;p27"/>
          <p:cNvGrpSpPr/>
          <p:nvPr/>
        </p:nvGrpSpPr>
        <p:grpSpPr>
          <a:xfrm>
            <a:off x="6997507" y="3989948"/>
            <a:ext cx="356019" cy="356737"/>
            <a:chOff x="6154163" y="3789408"/>
            <a:chExt cx="297700" cy="298300"/>
          </a:xfrm>
          <a:noFill/>
        </p:grpSpPr>
        <p:sp>
          <p:nvSpPr>
            <p:cNvPr id="14227" name="Google Shape;14227;p27"/>
            <p:cNvSpPr/>
            <p:nvPr/>
          </p:nvSpPr>
          <p:spPr>
            <a:xfrm>
              <a:off x="6283363" y="3813208"/>
              <a:ext cx="15500" cy="8975"/>
            </a:xfrm>
            <a:custGeom>
              <a:avLst/>
              <a:gdLst/>
              <a:ahLst/>
              <a:cxnLst/>
              <a:rect l="l" t="t" r="r" b="b"/>
              <a:pathLst>
                <a:path w="620" h="359" extrusionOk="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8" name="Google Shape;14228;p27"/>
            <p:cNvSpPr/>
            <p:nvPr/>
          </p:nvSpPr>
          <p:spPr>
            <a:xfrm>
              <a:off x="6260138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9" name="Google Shape;14229;p27"/>
            <p:cNvSpPr/>
            <p:nvPr/>
          </p:nvSpPr>
          <p:spPr>
            <a:xfrm>
              <a:off x="637623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0" name="Google Shape;14230;p27"/>
            <p:cNvSpPr/>
            <p:nvPr/>
          </p:nvSpPr>
          <p:spPr>
            <a:xfrm>
              <a:off x="63298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1" name="Google Shape;14231;p27"/>
            <p:cNvSpPr/>
            <p:nvPr/>
          </p:nvSpPr>
          <p:spPr>
            <a:xfrm>
              <a:off x="63530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2" name="Google Shape;14232;p27"/>
            <p:cNvSpPr/>
            <p:nvPr/>
          </p:nvSpPr>
          <p:spPr>
            <a:xfrm>
              <a:off x="6305988" y="3813208"/>
              <a:ext cx="16100" cy="8975"/>
            </a:xfrm>
            <a:custGeom>
              <a:avLst/>
              <a:gdLst/>
              <a:ahLst/>
              <a:cxnLst/>
              <a:rect l="l" t="t" r="r" b="b"/>
              <a:pathLst>
                <a:path w="644" h="359" extrusionOk="0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3" name="Google Shape;14233;p27"/>
            <p:cNvSpPr/>
            <p:nvPr/>
          </p:nvSpPr>
          <p:spPr>
            <a:xfrm>
              <a:off x="619108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4" name="Google Shape;14234;p27"/>
            <p:cNvSpPr/>
            <p:nvPr/>
          </p:nvSpPr>
          <p:spPr>
            <a:xfrm>
              <a:off x="62137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5" name="Google Shape;14235;p27"/>
            <p:cNvSpPr/>
            <p:nvPr/>
          </p:nvSpPr>
          <p:spPr>
            <a:xfrm>
              <a:off x="62369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6" name="Google Shape;14236;p27"/>
            <p:cNvSpPr/>
            <p:nvPr/>
          </p:nvSpPr>
          <p:spPr>
            <a:xfrm>
              <a:off x="63071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7" name="Google Shape;14237;p27"/>
            <p:cNvSpPr/>
            <p:nvPr/>
          </p:nvSpPr>
          <p:spPr>
            <a:xfrm>
              <a:off x="61910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8" name="Google Shape;14238;p27"/>
            <p:cNvSpPr/>
            <p:nvPr/>
          </p:nvSpPr>
          <p:spPr>
            <a:xfrm>
              <a:off x="6236913" y="3873358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9" name="Google Shape;14239;p27"/>
            <p:cNvSpPr/>
            <p:nvPr/>
          </p:nvSpPr>
          <p:spPr>
            <a:xfrm>
              <a:off x="6260738" y="3873358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0" name="Google Shape;14240;p27"/>
            <p:cNvSpPr/>
            <p:nvPr/>
          </p:nvSpPr>
          <p:spPr>
            <a:xfrm>
              <a:off x="621371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1" name="Google Shape;14241;p27"/>
            <p:cNvSpPr/>
            <p:nvPr/>
          </p:nvSpPr>
          <p:spPr>
            <a:xfrm>
              <a:off x="628396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2" name="Google Shape;14242;p27"/>
            <p:cNvSpPr/>
            <p:nvPr/>
          </p:nvSpPr>
          <p:spPr>
            <a:xfrm>
              <a:off x="6154163" y="37894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3" name="Google Shape;14243;p27"/>
          <p:cNvGrpSpPr/>
          <p:nvPr/>
        </p:nvGrpSpPr>
        <p:grpSpPr>
          <a:xfrm>
            <a:off x="7740860" y="3992609"/>
            <a:ext cx="356049" cy="353359"/>
            <a:chOff x="6648313" y="3791633"/>
            <a:chExt cx="297725" cy="295475"/>
          </a:xfrm>
          <a:noFill/>
        </p:grpSpPr>
        <p:sp>
          <p:nvSpPr>
            <p:cNvPr id="14244" name="Google Shape;14244;p27"/>
            <p:cNvSpPr/>
            <p:nvPr/>
          </p:nvSpPr>
          <p:spPr>
            <a:xfrm>
              <a:off x="6763213" y="391443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5" name="Google Shape;14245;p27"/>
            <p:cNvSpPr/>
            <p:nvPr/>
          </p:nvSpPr>
          <p:spPr>
            <a:xfrm>
              <a:off x="6763213" y="393408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6" name="Google Shape;14246;p27"/>
            <p:cNvSpPr/>
            <p:nvPr/>
          </p:nvSpPr>
          <p:spPr>
            <a:xfrm>
              <a:off x="6778713" y="3952533"/>
              <a:ext cx="38125" cy="8950"/>
            </a:xfrm>
            <a:custGeom>
              <a:avLst/>
              <a:gdLst/>
              <a:ahLst/>
              <a:cxnLst/>
              <a:rect l="l" t="t" r="r" b="b"/>
              <a:pathLst>
                <a:path w="1525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7" name="Google Shape;14247;p27"/>
            <p:cNvSpPr/>
            <p:nvPr/>
          </p:nvSpPr>
          <p:spPr>
            <a:xfrm>
              <a:off x="6732863" y="3873358"/>
              <a:ext cx="129225" cy="129800"/>
            </a:xfrm>
            <a:custGeom>
              <a:avLst/>
              <a:gdLst/>
              <a:ahLst/>
              <a:cxnLst/>
              <a:rect l="l" t="t" r="r" b="b"/>
              <a:pathLst>
                <a:path w="5169" h="5192" extrusionOk="0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8" name="Google Shape;14248;p27"/>
            <p:cNvSpPr/>
            <p:nvPr/>
          </p:nvSpPr>
          <p:spPr>
            <a:xfrm>
              <a:off x="6648313" y="3791633"/>
              <a:ext cx="297725" cy="295475"/>
            </a:xfrm>
            <a:custGeom>
              <a:avLst/>
              <a:gdLst/>
              <a:ahLst/>
              <a:cxnLst/>
              <a:rect l="l" t="t" r="r" b="b"/>
              <a:pathLst>
                <a:path w="11909" h="11819" extrusionOk="0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9" name="Google Shape;14249;p27"/>
          <p:cNvGrpSpPr/>
          <p:nvPr/>
        </p:nvGrpSpPr>
        <p:grpSpPr>
          <a:xfrm>
            <a:off x="4023373" y="1767816"/>
            <a:ext cx="358172" cy="355332"/>
            <a:chOff x="4176963" y="1931283"/>
            <a:chExt cx="299500" cy="297125"/>
          </a:xfrm>
          <a:noFill/>
        </p:grpSpPr>
        <p:sp>
          <p:nvSpPr>
            <p:cNvPr id="14250" name="Google Shape;14250;p27"/>
            <p:cNvSpPr/>
            <p:nvPr/>
          </p:nvSpPr>
          <p:spPr>
            <a:xfrm>
              <a:off x="4333563" y="1931283"/>
              <a:ext cx="142900" cy="294125"/>
            </a:xfrm>
            <a:custGeom>
              <a:avLst/>
              <a:gdLst/>
              <a:ahLst/>
              <a:cxnLst/>
              <a:rect l="l" t="t" r="r" b="b"/>
              <a:pathLst>
                <a:path w="5716" h="11765" extrusionOk="0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1" name="Google Shape;14251;p27"/>
            <p:cNvSpPr/>
            <p:nvPr/>
          </p:nvSpPr>
          <p:spPr>
            <a:xfrm>
              <a:off x="4176963" y="1932483"/>
              <a:ext cx="142925" cy="295925"/>
            </a:xfrm>
            <a:custGeom>
              <a:avLst/>
              <a:gdLst/>
              <a:ahLst/>
              <a:cxnLst/>
              <a:rect l="l" t="t" r="r" b="b"/>
              <a:pathLst>
                <a:path w="5717" h="11837" extrusionOk="0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2" name="Google Shape;14252;p27"/>
            <p:cNvSpPr/>
            <p:nvPr/>
          </p:nvSpPr>
          <p:spPr>
            <a:xfrm>
              <a:off x="4249013" y="2002733"/>
              <a:ext cx="153025" cy="153625"/>
            </a:xfrm>
            <a:custGeom>
              <a:avLst/>
              <a:gdLst/>
              <a:ahLst/>
              <a:cxnLst/>
              <a:rect l="l" t="t" r="r" b="b"/>
              <a:pathLst>
                <a:path w="6121" h="6145" extrusionOk="0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3" name="Google Shape;14253;p27"/>
            <p:cNvSpPr/>
            <p:nvPr/>
          </p:nvSpPr>
          <p:spPr>
            <a:xfrm>
              <a:off x="4291888" y="2056308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4" name="Google Shape;14254;p27"/>
            <p:cNvSpPr/>
            <p:nvPr/>
          </p:nvSpPr>
          <p:spPr>
            <a:xfrm>
              <a:off x="4291888" y="2074758"/>
              <a:ext cx="66700" cy="8975"/>
            </a:xfrm>
            <a:custGeom>
              <a:avLst/>
              <a:gdLst/>
              <a:ahLst/>
              <a:cxnLst/>
              <a:rect l="l" t="t" r="r" b="b"/>
              <a:pathLst>
                <a:path w="2668" h="359" extrusionOk="0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5" name="Google Shape;14255;p27"/>
            <p:cNvSpPr/>
            <p:nvPr/>
          </p:nvSpPr>
          <p:spPr>
            <a:xfrm>
              <a:off x="4305563" y="2092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256" name="Google Shape;14256;p27"/>
          <p:cNvSpPr txBox="1"/>
          <p:nvPr/>
        </p:nvSpPr>
        <p:spPr>
          <a:xfrm>
            <a:off x="1048350" y="11586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عناصر اینفوگرافیک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2" name="Google Shape;12775;p23">
            <a:extLst>
              <a:ext uri="{FF2B5EF4-FFF2-40B4-BE49-F238E27FC236}">
                <a16:creationId xmlns:a16="http://schemas.microsoft.com/office/drawing/2014/main" id="{6FC84197-508D-F1BE-0BB9-E9396219FD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788" y="444500"/>
            <a:ext cx="771842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نمادهای برتر</a:t>
            </a:r>
            <a:endParaRPr dirty="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1710621" y="1818085"/>
            <a:ext cx="2463834" cy="346226"/>
          </a:xfrm>
          <a:prstGeom prst="rect">
            <a:avLst/>
          </a:prstGeom>
          <a:noFill/>
        </p:spPr>
        <p:txBody>
          <a:bodyPr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r>
              <a:rPr lang="fa-IR" altLang="zh-CN" sz="900" dirty="0">
                <a:solidFill>
                  <a:srgbClr val="595959"/>
                </a:solidFill>
                <a:latin typeface="Open Sans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n-US" altLang="zh-CN" sz="900" b="1" dirty="0">
              <a:solidFill>
                <a:srgbClr val="595959"/>
              </a:solidFill>
              <a:latin typeface="Open Sans" pitchFamily="34" charset="0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082438" y="1818085"/>
            <a:ext cx="2463834" cy="346226"/>
          </a:xfrm>
          <a:prstGeom prst="rect">
            <a:avLst/>
          </a:prstGeom>
          <a:noFill/>
        </p:spPr>
        <p:txBody>
          <a:bodyPr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r>
              <a:rPr lang="fa-IR" altLang="zh-CN" sz="900" dirty="0">
                <a:solidFill>
                  <a:srgbClr val="595959"/>
                </a:solidFill>
                <a:latin typeface="Open Sans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n-US" altLang="zh-CN" sz="900" b="1" dirty="0">
              <a:solidFill>
                <a:srgbClr val="595959"/>
              </a:solidFill>
              <a:latin typeface="Open Sans" pitchFamily="34" charset="0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1710621" y="3644504"/>
            <a:ext cx="2463834" cy="346226"/>
          </a:xfrm>
          <a:prstGeom prst="rect">
            <a:avLst/>
          </a:prstGeom>
          <a:noFill/>
        </p:spPr>
        <p:txBody>
          <a:bodyPr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r>
              <a:rPr lang="fa-IR" altLang="zh-CN" sz="900" dirty="0">
                <a:solidFill>
                  <a:srgbClr val="595959"/>
                </a:solidFill>
                <a:latin typeface="Open Sans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n-US" altLang="zh-CN" sz="900" b="1" dirty="0">
              <a:solidFill>
                <a:srgbClr val="595959"/>
              </a:solidFill>
              <a:latin typeface="Open Sans" pitchFamily="34" charset="0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6034827" y="3644504"/>
            <a:ext cx="2463834" cy="346226"/>
          </a:xfrm>
          <a:prstGeom prst="rect">
            <a:avLst/>
          </a:prstGeom>
          <a:noFill/>
        </p:spPr>
        <p:txBody>
          <a:bodyPr lIns="68559" tIns="34279" rIns="68559" bIns="3427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26" rtl="1"/>
            <a:r>
              <a:rPr lang="fa-IR" altLang="zh-CN" sz="900" dirty="0">
                <a:solidFill>
                  <a:srgbClr val="595959"/>
                </a:solidFill>
                <a:latin typeface="Open Sans" pitchFamily="34" charset="0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n-US" altLang="zh-CN" sz="900" b="1" dirty="0">
              <a:solidFill>
                <a:srgbClr val="595959"/>
              </a:solidFill>
              <a:latin typeface="Open Sans" pitchFamily="34" charset="0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92EF467-48FC-FF57-72DA-6E8CAF14E48C}"/>
              </a:ext>
            </a:extLst>
          </p:cNvPr>
          <p:cNvGrpSpPr/>
          <p:nvPr/>
        </p:nvGrpSpPr>
        <p:grpSpPr>
          <a:xfrm>
            <a:off x="4827906" y="1309687"/>
            <a:ext cx="3823108" cy="1200151"/>
            <a:chOff x="4827906" y="1309687"/>
            <a:chExt cx="3823108" cy="1200151"/>
          </a:xfrm>
        </p:grpSpPr>
        <p:sp>
          <p:nvSpPr>
            <p:cNvPr id="9" name="圆角矩形 6"/>
            <p:cNvSpPr/>
            <p:nvPr/>
          </p:nvSpPr>
          <p:spPr bwMode="auto">
            <a:xfrm>
              <a:off x="4827906" y="1309687"/>
              <a:ext cx="3823108" cy="1200151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421432 w 5969768"/>
                <a:gd name="connsiteY24" fmla="*/ 109314 h 1872208"/>
                <a:gd name="connsiteX25" fmla="*/ 1289248 w 5969768"/>
                <a:gd name="connsiteY2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r" defTabSz="685577" rtl="1">
                <a:defRPr/>
              </a:pPr>
              <a:endParaRPr lang="zh-CN" altLang="en-US" sz="1799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10" name="燕尾形 23"/>
            <p:cNvSpPr/>
            <p:nvPr/>
          </p:nvSpPr>
          <p:spPr bwMode="auto">
            <a:xfrm>
              <a:off x="5593241" y="1675210"/>
              <a:ext cx="220198" cy="222646"/>
            </a:xfrm>
            <a:prstGeom prst="chevron">
              <a:avLst/>
            </a:prstGeom>
            <a:solidFill>
              <a:schemeClr val="accent2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en-US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11" name="燕尾形 24"/>
            <p:cNvSpPr/>
            <p:nvPr/>
          </p:nvSpPr>
          <p:spPr bwMode="auto">
            <a:xfrm>
              <a:off x="5761068" y="1675210"/>
              <a:ext cx="220197" cy="222646"/>
            </a:xfrm>
            <a:prstGeom prst="chevron">
              <a:avLst/>
            </a:prstGeom>
            <a:solidFill>
              <a:schemeClr val="accent2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en-US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12" name="TextBox 11"/>
          <p:cNvSpPr txBox="1"/>
          <p:nvPr/>
        </p:nvSpPr>
        <p:spPr bwMode="auto">
          <a:xfrm>
            <a:off x="5000494" y="1765697"/>
            <a:ext cx="657022" cy="7541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5577" rtl="1">
              <a:lnSpc>
                <a:spcPct val="130000"/>
              </a:lnSpc>
              <a:defRPr/>
            </a:pPr>
            <a:r>
              <a:rPr lang="en-US" altLang="zh-CN" sz="3599" b="1" kern="0" dirty="0">
                <a:solidFill>
                  <a:sysClr val="window" lastClr="FFFFFF">
                    <a:lumMod val="50000"/>
                  </a:sysClr>
                </a:solidFill>
                <a:latin typeface="Fira Sans Medium Italic" panose="00000600000000000000" pitchFamily="50" charset="0"/>
                <a:ea typeface="Fira Sans Medium Italic" panose="00000600000000000000" pitchFamily="50" charset="0"/>
                <a:cs typeface="B Nazanin" panose="00000400000000000000" pitchFamily="2" charset="-78"/>
              </a:rPr>
              <a:t>W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4D87203-A7E7-5CED-F44A-8EC64175755A}"/>
              </a:ext>
            </a:extLst>
          </p:cNvPr>
          <p:cNvGrpSpPr/>
          <p:nvPr/>
        </p:nvGrpSpPr>
        <p:grpSpPr>
          <a:xfrm>
            <a:off x="453708" y="3132534"/>
            <a:ext cx="3824299" cy="1198958"/>
            <a:chOff x="453708" y="3132534"/>
            <a:chExt cx="3824299" cy="1198958"/>
          </a:xfrm>
        </p:grpSpPr>
        <p:sp>
          <p:nvSpPr>
            <p:cNvPr id="15" name="圆角矩形 6"/>
            <p:cNvSpPr/>
            <p:nvPr/>
          </p:nvSpPr>
          <p:spPr bwMode="auto">
            <a:xfrm>
              <a:off x="453708" y="3132534"/>
              <a:ext cx="3824299" cy="1198958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421432 w 5969768"/>
                <a:gd name="connsiteY24" fmla="*/ 109314 h 1872208"/>
                <a:gd name="connsiteX25" fmla="*/ 1289248 w 5969768"/>
                <a:gd name="connsiteY2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r" defTabSz="685577" rtl="1">
                <a:defRPr/>
              </a:pPr>
              <a:endParaRPr lang="zh-CN" altLang="en-US" sz="1799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16" name="燕尾形 26"/>
            <p:cNvSpPr/>
            <p:nvPr/>
          </p:nvSpPr>
          <p:spPr bwMode="auto">
            <a:xfrm>
              <a:off x="1219044" y="3498056"/>
              <a:ext cx="220198" cy="222647"/>
            </a:xfrm>
            <a:prstGeom prst="chevron">
              <a:avLst/>
            </a:prstGeom>
            <a:solidFill>
              <a:schemeClr val="accent3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en-US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17" name="燕尾形 27"/>
            <p:cNvSpPr/>
            <p:nvPr/>
          </p:nvSpPr>
          <p:spPr bwMode="auto">
            <a:xfrm>
              <a:off x="1386870" y="3498056"/>
              <a:ext cx="220198" cy="222647"/>
            </a:xfrm>
            <a:prstGeom prst="chevron">
              <a:avLst/>
            </a:prstGeom>
            <a:solidFill>
              <a:schemeClr val="accent3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en-US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675096" y="3581400"/>
            <a:ext cx="657023" cy="7541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5577" rtl="1">
              <a:lnSpc>
                <a:spcPct val="130000"/>
              </a:lnSpc>
              <a:defRPr/>
            </a:pPr>
            <a:r>
              <a:rPr lang="en-US" altLang="zh-CN" sz="3599" b="1" kern="0" dirty="0">
                <a:solidFill>
                  <a:sysClr val="window" lastClr="FFFFFF">
                    <a:lumMod val="50000"/>
                  </a:sysClr>
                </a:solidFill>
                <a:latin typeface="Fira Sans Medium Italic" panose="00000600000000000000" pitchFamily="50" charset="0"/>
                <a:ea typeface="Fira Sans Medium Italic" panose="00000600000000000000" pitchFamily="50" charset="0"/>
                <a:cs typeface="B Nazanin" panose="00000400000000000000" pitchFamily="2" charset="-78"/>
              </a:rPr>
              <a:t>O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2818908-F167-8D9E-07DE-7217BFFEE59B}"/>
              </a:ext>
            </a:extLst>
          </p:cNvPr>
          <p:cNvGrpSpPr/>
          <p:nvPr/>
        </p:nvGrpSpPr>
        <p:grpSpPr>
          <a:xfrm>
            <a:off x="4826715" y="3132534"/>
            <a:ext cx="3824299" cy="1198958"/>
            <a:chOff x="4826715" y="3132534"/>
            <a:chExt cx="3824299" cy="1198958"/>
          </a:xfrm>
        </p:grpSpPr>
        <p:sp>
          <p:nvSpPr>
            <p:cNvPr id="21" name="圆角矩形 6"/>
            <p:cNvSpPr/>
            <p:nvPr/>
          </p:nvSpPr>
          <p:spPr bwMode="auto">
            <a:xfrm>
              <a:off x="4826715" y="3132534"/>
              <a:ext cx="3824299" cy="1198958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421432 w 5969768"/>
                <a:gd name="connsiteY24" fmla="*/ 109314 h 1872208"/>
                <a:gd name="connsiteX25" fmla="*/ 1289248 w 5969768"/>
                <a:gd name="connsiteY2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r" defTabSz="685577" rtl="1">
                <a:defRPr/>
              </a:pPr>
              <a:endParaRPr lang="zh-CN" altLang="en-US" sz="1799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22" name="燕尾形 26"/>
            <p:cNvSpPr/>
            <p:nvPr/>
          </p:nvSpPr>
          <p:spPr bwMode="auto">
            <a:xfrm>
              <a:off x="5592051" y="3498056"/>
              <a:ext cx="220198" cy="222647"/>
            </a:xfrm>
            <a:prstGeom prst="chevron">
              <a:avLst/>
            </a:prstGeom>
            <a:solidFill>
              <a:schemeClr val="accent4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en-US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23" name="燕尾形 27"/>
            <p:cNvSpPr/>
            <p:nvPr/>
          </p:nvSpPr>
          <p:spPr bwMode="auto">
            <a:xfrm>
              <a:off x="5759877" y="3498056"/>
              <a:ext cx="220198" cy="222647"/>
            </a:xfrm>
            <a:prstGeom prst="chevron">
              <a:avLst/>
            </a:prstGeom>
            <a:solidFill>
              <a:schemeClr val="accent4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en-US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Box 23"/>
          <p:cNvSpPr txBox="1"/>
          <p:nvPr/>
        </p:nvSpPr>
        <p:spPr bwMode="auto">
          <a:xfrm>
            <a:off x="5048103" y="3581400"/>
            <a:ext cx="657023" cy="7541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5577" rtl="1">
              <a:lnSpc>
                <a:spcPct val="130000"/>
              </a:lnSpc>
              <a:defRPr/>
            </a:pPr>
            <a:r>
              <a:rPr lang="en-US" altLang="zh-CN" sz="3599" b="1" kern="0" dirty="0">
                <a:solidFill>
                  <a:sysClr val="window" lastClr="FFFFFF">
                    <a:lumMod val="50000"/>
                  </a:sysClr>
                </a:solidFill>
                <a:latin typeface="Fira Sans Medium Italic" panose="00000600000000000000" pitchFamily="50" charset="0"/>
                <a:ea typeface="Fira Sans Medium Italic" panose="00000600000000000000" pitchFamily="50" charset="0"/>
                <a:cs typeface="B Nazanin" panose="00000400000000000000" pitchFamily="2" charset="-78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99437" y="1541860"/>
            <a:ext cx="1220485" cy="253893"/>
          </a:xfrm>
          <a:prstGeom prst="rect">
            <a:avLst/>
          </a:prstGeom>
          <a:noFill/>
        </p:spPr>
        <p:txBody>
          <a:bodyPr wrap="none" lIns="68559" tIns="34279" rIns="68559" bIns="34279">
            <a:spAutoFit/>
          </a:bodyPr>
          <a:lstStyle/>
          <a:p>
            <a:pPr algn="r" defTabSz="685577" rtl="1">
              <a:defRPr/>
            </a:pPr>
            <a:r>
              <a:rPr lang="fa-IR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عنوان را وارد کنید</a:t>
            </a:r>
            <a:endParaRPr lang="en-GB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5328" y="3371850"/>
            <a:ext cx="1220485" cy="253893"/>
          </a:xfrm>
          <a:prstGeom prst="rect">
            <a:avLst/>
          </a:prstGeom>
          <a:noFill/>
        </p:spPr>
        <p:txBody>
          <a:bodyPr wrap="none" lIns="68559" tIns="34279" rIns="68559" bIns="34279">
            <a:spAutoFit/>
          </a:bodyPr>
          <a:lstStyle/>
          <a:p>
            <a:pPr algn="r" defTabSz="685577" rtl="1">
              <a:defRPr/>
            </a:pPr>
            <a:r>
              <a:rPr lang="fa-IR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عنوان را وارد کنید</a:t>
            </a:r>
            <a:endParaRPr lang="en-GB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0066" y="3371850"/>
            <a:ext cx="1220485" cy="253893"/>
          </a:xfrm>
          <a:prstGeom prst="rect">
            <a:avLst/>
          </a:prstGeom>
          <a:noFill/>
        </p:spPr>
        <p:txBody>
          <a:bodyPr wrap="none" lIns="68559" tIns="34279" rIns="68559" bIns="34279">
            <a:spAutoFit/>
          </a:bodyPr>
          <a:lstStyle/>
          <a:p>
            <a:pPr algn="r" defTabSz="685577" rtl="1">
              <a:defRPr/>
            </a:pPr>
            <a:r>
              <a:rPr lang="fa-IR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عنوان را وارد کنید</a:t>
            </a:r>
            <a:endParaRPr lang="en-GB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9484" y="1514475"/>
            <a:ext cx="1220485" cy="253893"/>
          </a:xfrm>
          <a:prstGeom prst="rect">
            <a:avLst/>
          </a:prstGeom>
          <a:noFill/>
        </p:spPr>
        <p:txBody>
          <a:bodyPr wrap="none" lIns="68559" tIns="34279" rIns="68559" bIns="34279">
            <a:spAutoFit/>
          </a:bodyPr>
          <a:lstStyle/>
          <a:p>
            <a:pPr algn="r" defTabSz="685577" rtl="1">
              <a:defRPr/>
            </a:pPr>
            <a:r>
              <a:rPr lang="fa-IR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</a:rPr>
              <a:t>متن عنوان را وارد کنید</a:t>
            </a:r>
            <a:endParaRPr lang="en-GB" altLang="zh-CN" sz="12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48911" y="1765697"/>
            <a:ext cx="657022" cy="7541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5577" rtl="1">
              <a:lnSpc>
                <a:spcPct val="130000"/>
              </a:lnSpc>
              <a:defRPr/>
            </a:pPr>
            <a:r>
              <a:rPr lang="en-US" altLang="zh-CN" sz="3599" b="1" kern="0" dirty="0">
                <a:solidFill>
                  <a:sysClr val="window" lastClr="FFFFFF">
                    <a:lumMod val="50000"/>
                  </a:sysClr>
                </a:solidFill>
                <a:latin typeface="Fira Sans Medium Italic" panose="00000600000000000000" pitchFamily="50" charset="0"/>
                <a:ea typeface="Fira Sans Medium Italic" panose="00000600000000000000" pitchFamily="50" charset="0"/>
                <a:cs typeface="B Nazanin" panose="00000400000000000000" pitchFamily="2" charset="-78"/>
              </a:rPr>
              <a:t>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C4ABDBD-E376-3B45-C460-E5AC07D162ED}"/>
              </a:ext>
            </a:extLst>
          </p:cNvPr>
          <p:cNvGrpSpPr/>
          <p:nvPr/>
        </p:nvGrpSpPr>
        <p:grpSpPr>
          <a:xfrm>
            <a:off x="453708" y="1309687"/>
            <a:ext cx="3824299" cy="1201341"/>
            <a:chOff x="453708" y="1309687"/>
            <a:chExt cx="3824299" cy="1201341"/>
          </a:xfrm>
        </p:grpSpPr>
        <p:sp>
          <p:nvSpPr>
            <p:cNvPr id="3" name="圆角矩形 6"/>
            <p:cNvSpPr/>
            <p:nvPr/>
          </p:nvSpPr>
          <p:spPr bwMode="auto">
            <a:xfrm>
              <a:off x="453708" y="1309687"/>
              <a:ext cx="3824299" cy="1201341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421432 w 5969768"/>
                <a:gd name="connsiteY24" fmla="*/ 109314 h 1872208"/>
                <a:gd name="connsiteX25" fmla="*/ 1289248 w 5969768"/>
                <a:gd name="connsiteY2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r" defTabSz="685577" rtl="1">
                <a:defRPr/>
              </a:pPr>
              <a:endParaRPr lang="zh-CN" altLang="en-US" sz="1799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4" name="燕尾形 20"/>
            <p:cNvSpPr/>
            <p:nvPr/>
          </p:nvSpPr>
          <p:spPr bwMode="auto">
            <a:xfrm>
              <a:off x="1219044" y="1676399"/>
              <a:ext cx="220197" cy="221456"/>
            </a:xfrm>
            <a:prstGeom prst="chevron">
              <a:avLst/>
            </a:prstGeom>
            <a:solidFill>
              <a:schemeClr val="accent1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en-US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5" name="燕尾形 21"/>
            <p:cNvSpPr/>
            <p:nvPr/>
          </p:nvSpPr>
          <p:spPr bwMode="auto">
            <a:xfrm>
              <a:off x="1386870" y="1676399"/>
              <a:ext cx="220198" cy="221456"/>
            </a:xfrm>
            <a:prstGeom prst="chevron">
              <a:avLst/>
            </a:prstGeom>
            <a:solidFill>
              <a:schemeClr val="accent1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defTabSz="914126" rtl="1"/>
              <a:endParaRPr lang="zh-CN" altLang="en-US" sz="1799">
                <a:solidFill>
                  <a:srgbClr val="FFFFFF"/>
                </a:solidFill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50" name="直接连接符 49"/>
            <p:cNvCxnSpPr>
              <a:endCxn id="51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52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233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597966" y="2165469"/>
            <a:ext cx="809625" cy="959643"/>
            <a:chOff x="6261267" y="2876551"/>
            <a:chExt cx="1079500" cy="1279524"/>
          </a:xfrm>
        </p:grpSpPr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6261267" y="2928938"/>
              <a:ext cx="1079500" cy="1227137"/>
            </a:xfrm>
            <a:custGeom>
              <a:avLst/>
              <a:gdLst>
                <a:gd name="T0" fmla="*/ 0 w 558"/>
                <a:gd name="T1" fmla="*/ 634 h 634"/>
                <a:gd name="T2" fmla="*/ 0 w 558"/>
                <a:gd name="T3" fmla="*/ 120 h 634"/>
                <a:gd name="T4" fmla="*/ 120 w 558"/>
                <a:gd name="T5" fmla="*/ 0 h 634"/>
                <a:gd name="T6" fmla="*/ 558 w 558"/>
                <a:gd name="T7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634">
                  <a:moveTo>
                    <a:pt x="0" y="634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558" y="0"/>
                    <a:pt x="558" y="0"/>
                    <a:pt x="558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12" name="Oval 27"/>
            <p:cNvSpPr>
              <a:spLocks noChangeArrowheads="1"/>
            </p:cNvSpPr>
            <p:nvPr/>
          </p:nvSpPr>
          <p:spPr bwMode="auto">
            <a:xfrm>
              <a:off x="6604167" y="28765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55103" y="2890559"/>
            <a:ext cx="1357313" cy="962025"/>
            <a:chOff x="6204117" y="3843338"/>
            <a:chExt cx="1809750" cy="1282700"/>
          </a:xfrm>
        </p:grpSpPr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6261267" y="3900488"/>
              <a:ext cx="1752600" cy="1225550"/>
            </a:xfrm>
            <a:custGeom>
              <a:avLst/>
              <a:gdLst>
                <a:gd name="T0" fmla="*/ 0 w 905"/>
                <a:gd name="T1" fmla="*/ 633 h 633"/>
                <a:gd name="T2" fmla="*/ 0 w 905"/>
                <a:gd name="T3" fmla="*/ 120 h 633"/>
                <a:gd name="T4" fmla="*/ 120 w 905"/>
                <a:gd name="T5" fmla="*/ 0 h 633"/>
                <a:gd name="T6" fmla="*/ 905 w 905"/>
                <a:gd name="T7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" h="633">
                  <a:moveTo>
                    <a:pt x="0" y="633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905" y="0"/>
                    <a:pt x="905" y="0"/>
                    <a:pt x="905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15" name="Oval 28"/>
            <p:cNvSpPr>
              <a:spLocks noChangeArrowheads="1"/>
            </p:cNvSpPr>
            <p:nvPr/>
          </p:nvSpPr>
          <p:spPr bwMode="auto">
            <a:xfrm>
              <a:off x="7067717" y="384333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6204117" y="4313238"/>
              <a:ext cx="109538" cy="1079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05123" y="3476347"/>
            <a:ext cx="497681" cy="491728"/>
            <a:chOff x="6404142" y="4624388"/>
            <a:chExt cx="663575" cy="655637"/>
          </a:xfrm>
        </p:grpSpPr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6404142" y="4656138"/>
              <a:ext cx="663575" cy="623887"/>
            </a:xfrm>
            <a:custGeom>
              <a:avLst/>
              <a:gdLst>
                <a:gd name="T0" fmla="*/ 0 w 343"/>
                <a:gd name="T1" fmla="*/ 322 h 322"/>
                <a:gd name="T2" fmla="*/ 0 w 343"/>
                <a:gd name="T3" fmla="*/ 120 h 322"/>
                <a:gd name="T4" fmla="*/ 120 w 343"/>
                <a:gd name="T5" fmla="*/ 0 h 322"/>
                <a:gd name="T6" fmla="*/ 343 w 343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3" h="322">
                  <a:moveTo>
                    <a:pt x="0" y="322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343" y="0"/>
                    <a:pt x="343" y="0"/>
                    <a:pt x="343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6481929" y="462438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49137" y="1384419"/>
            <a:ext cx="82154" cy="2522934"/>
            <a:chOff x="6062829" y="1835151"/>
            <a:chExt cx="109538" cy="3363912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6118392" y="1835151"/>
              <a:ext cx="0" cy="3363912"/>
            </a:xfrm>
            <a:custGeom>
              <a:avLst/>
              <a:gdLst>
                <a:gd name="T0" fmla="*/ 2119 h 2119"/>
                <a:gd name="T1" fmla="*/ 0 h 2119"/>
                <a:gd name="T2" fmla="*/ 2119 h 21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19">
                  <a:moveTo>
                    <a:pt x="0" y="2119"/>
                  </a:moveTo>
                  <a:lnTo>
                    <a:pt x="0" y="0"/>
                  </a:lnTo>
                  <a:lnTo>
                    <a:pt x="0" y="2119"/>
                  </a:lnTo>
                  <a:close/>
                </a:path>
              </a:pathLst>
            </a:custGeom>
            <a:solidFill>
              <a:srgbClr val="315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V="1">
              <a:off x="6118392" y="1835151"/>
              <a:ext cx="0" cy="3363912"/>
            </a:xfrm>
            <a:prstGeom prst="line">
              <a:avLst/>
            </a:prstGeom>
            <a:solidFill>
              <a:srgbClr val="315361"/>
            </a:solidFill>
            <a:ln w="15875" cap="flat">
              <a:solidFill>
                <a:srgbClr val="BCBE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6062829" y="33464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>
              <a:off x="6062829" y="237490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437106" y="1879719"/>
            <a:ext cx="997745" cy="1958578"/>
            <a:chOff x="4713454" y="2495551"/>
            <a:chExt cx="1330326" cy="2611437"/>
          </a:xfrm>
        </p:grpSpPr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5934242" y="3916363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713454" y="2495551"/>
              <a:ext cx="1276350" cy="2611437"/>
              <a:chOff x="4713454" y="2495551"/>
              <a:chExt cx="1276350" cy="2611437"/>
            </a:xfrm>
          </p:grpSpPr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4713454" y="2547938"/>
                <a:ext cx="1276350" cy="2559050"/>
              </a:xfrm>
              <a:custGeom>
                <a:avLst/>
                <a:gdLst>
                  <a:gd name="T0" fmla="*/ 659 w 659"/>
                  <a:gd name="T1" fmla="*/ 1322 h 1322"/>
                  <a:gd name="T2" fmla="*/ 659 w 659"/>
                  <a:gd name="T3" fmla="*/ 120 h 1322"/>
                  <a:gd name="T4" fmla="*/ 540 w 659"/>
                  <a:gd name="T5" fmla="*/ 0 h 1322"/>
                  <a:gd name="T6" fmla="*/ 0 w 659"/>
                  <a:gd name="T7" fmla="*/ 0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9" h="1322">
                    <a:moveTo>
                      <a:pt x="659" y="1322"/>
                    </a:moveTo>
                    <a:cubicBezTo>
                      <a:pt x="659" y="120"/>
                      <a:pt x="659" y="120"/>
                      <a:pt x="659" y="120"/>
                    </a:cubicBezTo>
                    <a:cubicBezTo>
                      <a:pt x="659" y="54"/>
                      <a:pt x="605" y="0"/>
                      <a:pt x="54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CBE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zh-CN" altLang="en-US" sz="1013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Oval 34"/>
              <p:cNvSpPr>
                <a:spLocks noChangeArrowheads="1"/>
              </p:cNvSpPr>
              <p:nvPr/>
            </p:nvSpPr>
            <p:spPr bwMode="auto">
              <a:xfrm>
                <a:off x="5326229" y="2495551"/>
                <a:ext cx="107950" cy="1095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zh-CN" altLang="en-US" sz="1013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435916" y="2715538"/>
            <a:ext cx="852488" cy="1191815"/>
            <a:chOff x="4711867" y="3609976"/>
            <a:chExt cx="1136650" cy="1589087"/>
          </a:xfrm>
        </p:grpSpPr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4711867" y="3663951"/>
              <a:ext cx="1136650" cy="1535112"/>
            </a:xfrm>
            <a:custGeom>
              <a:avLst/>
              <a:gdLst>
                <a:gd name="T0" fmla="*/ 587 w 587"/>
                <a:gd name="T1" fmla="*/ 792 h 792"/>
                <a:gd name="T2" fmla="*/ 587 w 587"/>
                <a:gd name="T3" fmla="*/ 120 h 792"/>
                <a:gd name="T4" fmla="*/ 467 w 587"/>
                <a:gd name="T5" fmla="*/ 0 h 792"/>
                <a:gd name="T6" fmla="*/ 0 w 587"/>
                <a:gd name="T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792">
                  <a:moveTo>
                    <a:pt x="587" y="792"/>
                  </a:moveTo>
                  <a:cubicBezTo>
                    <a:pt x="587" y="120"/>
                    <a:pt x="587" y="120"/>
                    <a:pt x="587" y="120"/>
                  </a:cubicBezTo>
                  <a:cubicBezTo>
                    <a:pt x="587" y="54"/>
                    <a:pt x="533" y="0"/>
                    <a:pt x="4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442117" y="3609976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050153" y="3221553"/>
            <a:ext cx="1276350" cy="923925"/>
            <a:chOff x="4197517" y="4284663"/>
            <a:chExt cx="1701800" cy="1231900"/>
          </a:xfrm>
        </p:grpSpPr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4197517" y="4340226"/>
              <a:ext cx="1651000" cy="1176337"/>
            </a:xfrm>
            <a:custGeom>
              <a:avLst/>
              <a:gdLst>
                <a:gd name="T0" fmla="*/ 853 w 853"/>
                <a:gd name="T1" fmla="*/ 607 h 607"/>
                <a:gd name="T2" fmla="*/ 853 w 853"/>
                <a:gd name="T3" fmla="*/ 120 h 607"/>
                <a:gd name="T4" fmla="*/ 733 w 853"/>
                <a:gd name="T5" fmla="*/ 0 h 607"/>
                <a:gd name="T6" fmla="*/ 0 w 853"/>
                <a:gd name="T7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3" h="607">
                  <a:moveTo>
                    <a:pt x="853" y="607"/>
                  </a:moveTo>
                  <a:cubicBezTo>
                    <a:pt x="853" y="120"/>
                    <a:pt x="853" y="120"/>
                    <a:pt x="853" y="120"/>
                  </a:cubicBezTo>
                  <a:cubicBezTo>
                    <a:pt x="853" y="54"/>
                    <a:pt x="799" y="0"/>
                    <a:pt x="73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35" name="Oval 36"/>
            <p:cNvSpPr>
              <a:spLocks noChangeArrowheads="1"/>
            </p:cNvSpPr>
            <p:nvPr/>
          </p:nvSpPr>
          <p:spPr bwMode="auto">
            <a:xfrm>
              <a:off x="4826167" y="4284663"/>
              <a:ext cx="107950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5788192" y="4718051"/>
              <a:ext cx="111125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</p:grpSp>
      <p:sp>
        <p:nvSpPr>
          <p:cNvPr id="38" name="Oval 24"/>
          <p:cNvSpPr>
            <a:spLocks noChangeArrowheads="1"/>
          </p:cNvSpPr>
          <p:nvPr/>
        </p:nvSpPr>
        <p:spPr bwMode="auto">
          <a:xfrm>
            <a:off x="3175169" y="1689219"/>
            <a:ext cx="464344" cy="46434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zh-CN" altLang="en-US" sz="1013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302566" y="1810663"/>
            <a:ext cx="214313" cy="215503"/>
            <a:chOff x="4534067" y="2403476"/>
            <a:chExt cx="285750" cy="287337"/>
          </a:xfrm>
          <a:solidFill>
            <a:schemeClr val="bg1"/>
          </a:solidFill>
        </p:grpSpPr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4534067" y="2403476"/>
              <a:ext cx="285750" cy="287337"/>
            </a:xfrm>
            <a:custGeom>
              <a:avLst/>
              <a:gdLst>
                <a:gd name="T0" fmla="*/ 74 w 148"/>
                <a:gd name="T1" fmla="*/ 0 h 148"/>
                <a:gd name="T2" fmla="*/ 0 w 148"/>
                <a:gd name="T3" fmla="*/ 74 h 148"/>
                <a:gd name="T4" fmla="*/ 74 w 148"/>
                <a:gd name="T5" fmla="*/ 148 h 148"/>
                <a:gd name="T6" fmla="*/ 148 w 148"/>
                <a:gd name="T7" fmla="*/ 74 h 148"/>
                <a:gd name="T8" fmla="*/ 74 w 148"/>
                <a:gd name="T9" fmla="*/ 0 h 148"/>
                <a:gd name="T10" fmla="*/ 79 w 148"/>
                <a:gd name="T11" fmla="*/ 138 h 148"/>
                <a:gd name="T12" fmla="*/ 77 w 148"/>
                <a:gd name="T13" fmla="*/ 128 h 148"/>
                <a:gd name="T14" fmla="*/ 74 w 148"/>
                <a:gd name="T15" fmla="*/ 116 h 148"/>
                <a:gd name="T16" fmla="*/ 71 w 148"/>
                <a:gd name="T17" fmla="*/ 128 h 148"/>
                <a:gd name="T18" fmla="*/ 69 w 148"/>
                <a:gd name="T19" fmla="*/ 138 h 148"/>
                <a:gd name="T20" fmla="*/ 9 w 148"/>
                <a:gd name="T21" fmla="*/ 79 h 148"/>
                <a:gd name="T22" fmla="*/ 20 w 148"/>
                <a:gd name="T23" fmla="*/ 76 h 148"/>
                <a:gd name="T24" fmla="*/ 32 w 148"/>
                <a:gd name="T25" fmla="*/ 74 h 148"/>
                <a:gd name="T26" fmla="*/ 20 w 148"/>
                <a:gd name="T27" fmla="*/ 71 h 148"/>
                <a:gd name="T28" fmla="*/ 9 w 148"/>
                <a:gd name="T29" fmla="*/ 68 h 148"/>
                <a:gd name="T30" fmla="*/ 69 w 148"/>
                <a:gd name="T31" fmla="*/ 9 h 148"/>
                <a:gd name="T32" fmla="*/ 71 w 148"/>
                <a:gd name="T33" fmla="*/ 19 h 148"/>
                <a:gd name="T34" fmla="*/ 74 w 148"/>
                <a:gd name="T35" fmla="*/ 32 h 148"/>
                <a:gd name="T36" fmla="*/ 77 w 148"/>
                <a:gd name="T37" fmla="*/ 19 h 148"/>
                <a:gd name="T38" fmla="*/ 79 w 148"/>
                <a:gd name="T39" fmla="*/ 9 h 148"/>
                <a:gd name="T40" fmla="*/ 139 w 148"/>
                <a:gd name="T41" fmla="*/ 69 h 148"/>
                <a:gd name="T42" fmla="*/ 128 w 148"/>
                <a:gd name="T43" fmla="*/ 71 h 148"/>
                <a:gd name="T44" fmla="*/ 116 w 148"/>
                <a:gd name="T45" fmla="*/ 74 h 148"/>
                <a:gd name="T46" fmla="*/ 128 w 148"/>
                <a:gd name="T47" fmla="*/ 76 h 148"/>
                <a:gd name="T48" fmla="*/ 139 w 148"/>
                <a:gd name="T49" fmla="*/ 79 h 148"/>
                <a:gd name="T50" fmla="*/ 79 w 148"/>
                <a:gd name="T51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148">
                  <a:moveTo>
                    <a:pt x="74" y="0"/>
                  </a:move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8"/>
                    <a:pt x="74" y="148"/>
                  </a:cubicBezTo>
                  <a:cubicBezTo>
                    <a:pt x="115" y="148"/>
                    <a:pt x="148" y="115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  <a:close/>
                  <a:moveTo>
                    <a:pt x="79" y="138"/>
                  </a:moveTo>
                  <a:cubicBezTo>
                    <a:pt x="77" y="128"/>
                    <a:pt x="77" y="128"/>
                    <a:pt x="77" y="12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37" y="136"/>
                    <a:pt x="12" y="110"/>
                    <a:pt x="9" y="79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2" y="37"/>
                    <a:pt x="37" y="12"/>
                    <a:pt x="69" y="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111" y="12"/>
                    <a:pt x="136" y="37"/>
                    <a:pt x="139" y="69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28" y="76"/>
                    <a:pt x="128" y="76"/>
                    <a:pt x="128" y="76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6" y="111"/>
                    <a:pt x="111" y="136"/>
                    <a:pt x="79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607092" y="2482851"/>
              <a:ext cx="155575" cy="93662"/>
            </a:xfrm>
            <a:custGeom>
              <a:avLst/>
              <a:gdLst>
                <a:gd name="T0" fmla="*/ 0 w 98"/>
                <a:gd name="T1" fmla="*/ 20 h 59"/>
                <a:gd name="T2" fmla="*/ 40 w 98"/>
                <a:gd name="T3" fmla="*/ 59 h 59"/>
                <a:gd name="T4" fmla="*/ 98 w 98"/>
                <a:gd name="T5" fmla="*/ 0 h 59"/>
                <a:gd name="T6" fmla="*/ 42 w 98"/>
                <a:gd name="T7" fmla="*/ 43 h 59"/>
                <a:gd name="T8" fmla="*/ 0 w 98"/>
                <a:gd name="T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9">
                  <a:moveTo>
                    <a:pt x="0" y="20"/>
                  </a:moveTo>
                  <a:lnTo>
                    <a:pt x="40" y="59"/>
                  </a:lnTo>
                  <a:lnTo>
                    <a:pt x="98" y="0"/>
                  </a:lnTo>
                  <a:lnTo>
                    <a:pt x="42" y="43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</p:grp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2748925" y="3038197"/>
            <a:ext cx="466725" cy="4643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zh-CN" altLang="en-US" sz="1013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2917994" y="3150116"/>
            <a:ext cx="128588" cy="255984"/>
          </a:xfrm>
          <a:custGeom>
            <a:avLst/>
            <a:gdLst>
              <a:gd name="T0" fmla="*/ 37 w 89"/>
              <a:gd name="T1" fmla="*/ 176 h 176"/>
              <a:gd name="T2" fmla="*/ 37 w 89"/>
              <a:gd name="T3" fmla="*/ 154 h 176"/>
              <a:gd name="T4" fmla="*/ 0 w 89"/>
              <a:gd name="T5" fmla="*/ 145 h 176"/>
              <a:gd name="T6" fmla="*/ 6 w 89"/>
              <a:gd name="T7" fmla="*/ 130 h 176"/>
              <a:gd name="T8" fmla="*/ 40 w 89"/>
              <a:gd name="T9" fmla="*/ 140 h 176"/>
              <a:gd name="T10" fmla="*/ 68 w 89"/>
              <a:gd name="T11" fmla="*/ 119 h 176"/>
              <a:gd name="T12" fmla="*/ 41 w 89"/>
              <a:gd name="T13" fmla="*/ 93 h 176"/>
              <a:gd name="T14" fmla="*/ 2 w 89"/>
              <a:gd name="T15" fmla="*/ 56 h 176"/>
              <a:gd name="T16" fmla="*/ 38 w 89"/>
              <a:gd name="T17" fmla="*/ 21 h 176"/>
              <a:gd name="T18" fmla="*/ 38 w 89"/>
              <a:gd name="T19" fmla="*/ 0 h 176"/>
              <a:gd name="T20" fmla="*/ 53 w 89"/>
              <a:gd name="T21" fmla="*/ 0 h 176"/>
              <a:gd name="T22" fmla="*/ 53 w 89"/>
              <a:gd name="T23" fmla="*/ 21 h 176"/>
              <a:gd name="T24" fmla="*/ 84 w 89"/>
              <a:gd name="T25" fmla="*/ 28 h 176"/>
              <a:gd name="T26" fmla="*/ 78 w 89"/>
              <a:gd name="T27" fmla="*/ 42 h 176"/>
              <a:gd name="T28" fmla="*/ 48 w 89"/>
              <a:gd name="T29" fmla="*/ 35 h 176"/>
              <a:gd name="T30" fmla="*/ 23 w 89"/>
              <a:gd name="T31" fmla="*/ 53 h 176"/>
              <a:gd name="T32" fmla="*/ 52 w 89"/>
              <a:gd name="T33" fmla="*/ 78 h 176"/>
              <a:gd name="T34" fmla="*/ 89 w 89"/>
              <a:gd name="T35" fmla="*/ 117 h 176"/>
              <a:gd name="T36" fmla="*/ 51 w 89"/>
              <a:gd name="T37" fmla="*/ 154 h 176"/>
              <a:gd name="T38" fmla="*/ 51 w 89"/>
              <a:gd name="T39" fmla="*/ 176 h 176"/>
              <a:gd name="T40" fmla="*/ 37 w 89"/>
              <a:gd name="T41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" h="176">
                <a:moveTo>
                  <a:pt x="37" y="176"/>
                </a:moveTo>
                <a:cubicBezTo>
                  <a:pt x="37" y="154"/>
                  <a:pt x="37" y="154"/>
                  <a:pt x="37" y="154"/>
                </a:cubicBezTo>
                <a:cubicBezTo>
                  <a:pt x="23" y="154"/>
                  <a:pt x="9" y="150"/>
                  <a:pt x="0" y="145"/>
                </a:cubicBezTo>
                <a:cubicBezTo>
                  <a:pt x="6" y="130"/>
                  <a:pt x="6" y="130"/>
                  <a:pt x="6" y="130"/>
                </a:cubicBezTo>
                <a:cubicBezTo>
                  <a:pt x="15" y="136"/>
                  <a:pt x="27" y="140"/>
                  <a:pt x="40" y="140"/>
                </a:cubicBezTo>
                <a:cubicBezTo>
                  <a:pt x="57" y="140"/>
                  <a:pt x="68" y="131"/>
                  <a:pt x="68" y="119"/>
                </a:cubicBezTo>
                <a:cubicBezTo>
                  <a:pt x="68" y="107"/>
                  <a:pt x="59" y="100"/>
                  <a:pt x="41" y="93"/>
                </a:cubicBezTo>
                <a:cubicBezTo>
                  <a:pt x="17" y="85"/>
                  <a:pt x="2" y="75"/>
                  <a:pt x="2" y="56"/>
                </a:cubicBezTo>
                <a:cubicBezTo>
                  <a:pt x="2" y="38"/>
                  <a:pt x="16" y="25"/>
                  <a:pt x="38" y="21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21"/>
                  <a:pt x="53" y="21"/>
                  <a:pt x="53" y="21"/>
                </a:cubicBezTo>
                <a:cubicBezTo>
                  <a:pt x="67" y="21"/>
                  <a:pt x="77" y="24"/>
                  <a:pt x="84" y="28"/>
                </a:cubicBezTo>
                <a:cubicBezTo>
                  <a:pt x="78" y="42"/>
                  <a:pt x="78" y="42"/>
                  <a:pt x="78" y="42"/>
                </a:cubicBezTo>
                <a:cubicBezTo>
                  <a:pt x="73" y="40"/>
                  <a:pt x="63" y="35"/>
                  <a:pt x="48" y="35"/>
                </a:cubicBezTo>
                <a:cubicBezTo>
                  <a:pt x="30" y="35"/>
                  <a:pt x="23" y="45"/>
                  <a:pt x="23" y="53"/>
                </a:cubicBezTo>
                <a:cubicBezTo>
                  <a:pt x="23" y="65"/>
                  <a:pt x="32" y="70"/>
                  <a:pt x="52" y="78"/>
                </a:cubicBezTo>
                <a:cubicBezTo>
                  <a:pt x="77" y="87"/>
                  <a:pt x="89" y="98"/>
                  <a:pt x="89" y="117"/>
                </a:cubicBezTo>
                <a:cubicBezTo>
                  <a:pt x="89" y="134"/>
                  <a:pt x="76" y="150"/>
                  <a:pt x="51" y="154"/>
                </a:cubicBezTo>
                <a:cubicBezTo>
                  <a:pt x="51" y="176"/>
                  <a:pt x="51" y="176"/>
                  <a:pt x="51" y="176"/>
                </a:cubicBezTo>
                <a:lnTo>
                  <a:pt x="37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zh-CN" altLang="en-US" sz="1013">
              <a:cs typeface="B Nazanin" panose="00000400000000000000" pitchFamily="2" charset="-78"/>
            </a:endParaRPr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5679054" y="2708394"/>
            <a:ext cx="465535" cy="46553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zh-CN" altLang="en-US" sz="1013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47" name="Freeform 41"/>
          <p:cNvSpPr>
            <a:spLocks/>
          </p:cNvSpPr>
          <p:nvPr/>
        </p:nvSpPr>
        <p:spPr bwMode="auto">
          <a:xfrm>
            <a:off x="5789782" y="2803644"/>
            <a:ext cx="228600" cy="265509"/>
          </a:xfrm>
          <a:custGeom>
            <a:avLst/>
            <a:gdLst>
              <a:gd name="T0" fmla="*/ 53 w 157"/>
              <a:gd name="T1" fmla="*/ 180 h 183"/>
              <a:gd name="T2" fmla="*/ 118 w 157"/>
              <a:gd name="T3" fmla="*/ 170 h 183"/>
              <a:gd name="T4" fmla="*/ 124 w 157"/>
              <a:gd name="T5" fmla="*/ 131 h 183"/>
              <a:gd name="T6" fmla="*/ 142 w 157"/>
              <a:gd name="T7" fmla="*/ 42 h 183"/>
              <a:gd name="T8" fmla="*/ 61 w 157"/>
              <a:gd name="T9" fmla="*/ 5 h 183"/>
              <a:gd name="T10" fmla="*/ 21 w 157"/>
              <a:gd name="T11" fmla="*/ 62 h 183"/>
              <a:gd name="T12" fmla="*/ 2 w 157"/>
              <a:gd name="T13" fmla="*/ 82 h 183"/>
              <a:gd name="T14" fmla="*/ 3 w 157"/>
              <a:gd name="T15" fmla="*/ 87 h 183"/>
              <a:gd name="T16" fmla="*/ 11 w 157"/>
              <a:gd name="T17" fmla="*/ 99 h 183"/>
              <a:gd name="T18" fmla="*/ 11 w 157"/>
              <a:gd name="T19" fmla="*/ 127 h 183"/>
              <a:gd name="T20" fmla="*/ 23 w 157"/>
              <a:gd name="T21" fmla="*/ 147 h 183"/>
              <a:gd name="T22" fmla="*/ 53 w 157"/>
              <a:gd name="T23" fmla="*/ 18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7" h="183">
                <a:moveTo>
                  <a:pt x="53" y="180"/>
                </a:moveTo>
                <a:cubicBezTo>
                  <a:pt x="53" y="180"/>
                  <a:pt x="105" y="183"/>
                  <a:pt x="118" y="170"/>
                </a:cubicBezTo>
                <a:cubicBezTo>
                  <a:pt x="118" y="170"/>
                  <a:pt x="116" y="144"/>
                  <a:pt x="124" y="131"/>
                </a:cubicBezTo>
                <a:cubicBezTo>
                  <a:pt x="132" y="118"/>
                  <a:pt x="157" y="82"/>
                  <a:pt x="142" y="42"/>
                </a:cubicBezTo>
                <a:cubicBezTo>
                  <a:pt x="127" y="1"/>
                  <a:pt x="77" y="0"/>
                  <a:pt x="61" y="5"/>
                </a:cubicBezTo>
                <a:cubicBezTo>
                  <a:pt x="44" y="10"/>
                  <a:pt x="22" y="26"/>
                  <a:pt x="21" y="62"/>
                </a:cubicBezTo>
                <a:cubicBezTo>
                  <a:pt x="21" y="62"/>
                  <a:pt x="10" y="78"/>
                  <a:pt x="2" y="82"/>
                </a:cubicBezTo>
                <a:cubicBezTo>
                  <a:pt x="2" y="82"/>
                  <a:pt x="0" y="84"/>
                  <a:pt x="3" y="87"/>
                </a:cubicBezTo>
                <a:cubicBezTo>
                  <a:pt x="6" y="91"/>
                  <a:pt x="11" y="95"/>
                  <a:pt x="11" y="99"/>
                </a:cubicBezTo>
                <a:cubicBezTo>
                  <a:pt x="11" y="102"/>
                  <a:pt x="13" y="120"/>
                  <a:pt x="11" y="127"/>
                </a:cubicBezTo>
                <a:cubicBezTo>
                  <a:pt x="10" y="134"/>
                  <a:pt x="8" y="145"/>
                  <a:pt x="23" y="147"/>
                </a:cubicBezTo>
                <a:cubicBezTo>
                  <a:pt x="37" y="149"/>
                  <a:pt x="49" y="151"/>
                  <a:pt x="53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zh-CN" altLang="en-US" sz="1013">
              <a:cs typeface="B Nazanin" panose="00000400000000000000" pitchFamily="2" charset="-78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291850" y="2501225"/>
            <a:ext cx="465535" cy="46553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zh-CN" altLang="en-US" sz="1013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369241" y="2598856"/>
            <a:ext cx="272653" cy="258365"/>
            <a:chOff x="4622967" y="3454401"/>
            <a:chExt cx="363537" cy="344487"/>
          </a:xfrm>
        </p:grpSpPr>
        <p:sp>
          <p:nvSpPr>
            <p:cNvPr id="51" name="Freeform 42"/>
            <p:cNvSpPr>
              <a:spLocks noEditPoints="1"/>
            </p:cNvSpPr>
            <p:nvPr/>
          </p:nvSpPr>
          <p:spPr bwMode="auto">
            <a:xfrm>
              <a:off x="4622967" y="3652838"/>
              <a:ext cx="142875" cy="146050"/>
            </a:xfrm>
            <a:custGeom>
              <a:avLst/>
              <a:gdLst>
                <a:gd name="T0" fmla="*/ 11 w 74"/>
                <a:gd name="T1" fmla="*/ 44 h 75"/>
                <a:gd name="T2" fmla="*/ 14 w 74"/>
                <a:gd name="T3" fmla="*/ 52 h 75"/>
                <a:gd name="T4" fmla="*/ 6 w 74"/>
                <a:gd name="T5" fmla="*/ 59 h 75"/>
                <a:gd name="T6" fmla="*/ 16 w 74"/>
                <a:gd name="T7" fmla="*/ 69 h 75"/>
                <a:gd name="T8" fmla="*/ 23 w 74"/>
                <a:gd name="T9" fmla="*/ 60 h 75"/>
                <a:gd name="T10" fmla="*/ 31 w 74"/>
                <a:gd name="T11" fmla="*/ 64 h 75"/>
                <a:gd name="T12" fmla="*/ 30 w 74"/>
                <a:gd name="T13" fmla="*/ 75 h 75"/>
                <a:gd name="T14" fmla="*/ 45 w 74"/>
                <a:gd name="T15" fmla="*/ 75 h 75"/>
                <a:gd name="T16" fmla="*/ 43 w 74"/>
                <a:gd name="T17" fmla="*/ 63 h 75"/>
                <a:gd name="T18" fmla="*/ 51 w 74"/>
                <a:gd name="T19" fmla="*/ 60 h 75"/>
                <a:gd name="T20" fmla="*/ 58 w 74"/>
                <a:gd name="T21" fmla="*/ 69 h 75"/>
                <a:gd name="T22" fmla="*/ 69 w 74"/>
                <a:gd name="T23" fmla="*/ 58 h 75"/>
                <a:gd name="T24" fmla="*/ 60 w 74"/>
                <a:gd name="T25" fmla="*/ 51 h 75"/>
                <a:gd name="T26" fmla="*/ 63 w 74"/>
                <a:gd name="T27" fmla="*/ 43 h 75"/>
                <a:gd name="T28" fmla="*/ 74 w 74"/>
                <a:gd name="T29" fmla="*/ 44 h 75"/>
                <a:gd name="T30" fmla="*/ 74 w 74"/>
                <a:gd name="T31" fmla="*/ 31 h 75"/>
                <a:gd name="T32" fmla="*/ 63 w 74"/>
                <a:gd name="T33" fmla="*/ 32 h 75"/>
                <a:gd name="T34" fmla="*/ 63 w 74"/>
                <a:gd name="T35" fmla="*/ 31 h 75"/>
                <a:gd name="T36" fmla="*/ 60 w 74"/>
                <a:gd name="T37" fmla="*/ 23 h 75"/>
                <a:gd name="T38" fmla="*/ 60 w 74"/>
                <a:gd name="T39" fmla="*/ 23 h 75"/>
                <a:gd name="T40" fmla="*/ 68 w 74"/>
                <a:gd name="T41" fmla="*/ 16 h 75"/>
                <a:gd name="T42" fmla="*/ 58 w 74"/>
                <a:gd name="T43" fmla="*/ 6 h 75"/>
                <a:gd name="T44" fmla="*/ 51 w 74"/>
                <a:gd name="T45" fmla="*/ 15 h 75"/>
                <a:gd name="T46" fmla="*/ 51 w 74"/>
                <a:gd name="T47" fmla="*/ 15 h 75"/>
                <a:gd name="T48" fmla="*/ 43 w 74"/>
                <a:gd name="T49" fmla="*/ 11 h 75"/>
                <a:gd name="T50" fmla="*/ 44 w 74"/>
                <a:gd name="T51" fmla="*/ 0 h 75"/>
                <a:gd name="T52" fmla="*/ 29 w 74"/>
                <a:gd name="T53" fmla="*/ 0 h 75"/>
                <a:gd name="T54" fmla="*/ 31 w 74"/>
                <a:gd name="T55" fmla="*/ 11 h 75"/>
                <a:gd name="T56" fmla="*/ 31 w 74"/>
                <a:gd name="T57" fmla="*/ 11 h 75"/>
                <a:gd name="T58" fmla="*/ 23 w 74"/>
                <a:gd name="T59" fmla="*/ 15 h 75"/>
                <a:gd name="T60" fmla="*/ 23 w 74"/>
                <a:gd name="T61" fmla="*/ 15 h 75"/>
                <a:gd name="T62" fmla="*/ 16 w 74"/>
                <a:gd name="T63" fmla="*/ 6 h 75"/>
                <a:gd name="T64" fmla="*/ 5 w 74"/>
                <a:gd name="T65" fmla="*/ 17 h 75"/>
                <a:gd name="T66" fmla="*/ 14 w 74"/>
                <a:gd name="T67" fmla="*/ 24 h 75"/>
                <a:gd name="T68" fmla="*/ 11 w 74"/>
                <a:gd name="T69" fmla="*/ 32 h 75"/>
                <a:gd name="T70" fmla="*/ 0 w 74"/>
                <a:gd name="T71" fmla="*/ 31 h 75"/>
                <a:gd name="T72" fmla="*/ 0 w 74"/>
                <a:gd name="T73" fmla="*/ 45 h 75"/>
                <a:gd name="T74" fmla="*/ 11 w 74"/>
                <a:gd name="T75" fmla="*/ 43 h 75"/>
                <a:gd name="T76" fmla="*/ 11 w 74"/>
                <a:gd name="T77" fmla="*/ 44 h 75"/>
                <a:gd name="T78" fmla="*/ 25 w 74"/>
                <a:gd name="T79" fmla="*/ 37 h 75"/>
                <a:gd name="T80" fmla="*/ 37 w 74"/>
                <a:gd name="T81" fmla="*/ 25 h 75"/>
                <a:gd name="T82" fmla="*/ 49 w 74"/>
                <a:gd name="T83" fmla="*/ 37 h 75"/>
                <a:gd name="T84" fmla="*/ 37 w 74"/>
                <a:gd name="T85" fmla="*/ 49 h 75"/>
                <a:gd name="T86" fmla="*/ 25 w 74"/>
                <a:gd name="T87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75">
                  <a:moveTo>
                    <a:pt x="11" y="44"/>
                  </a:moveTo>
                  <a:cubicBezTo>
                    <a:pt x="12" y="47"/>
                    <a:pt x="13" y="49"/>
                    <a:pt x="14" y="52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5" y="62"/>
                    <a:pt x="28" y="63"/>
                    <a:pt x="31" y="64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6" y="63"/>
                    <a:pt x="49" y="62"/>
                    <a:pt x="51" y="60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49"/>
                    <a:pt x="63" y="46"/>
                    <a:pt x="63" y="43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1"/>
                    <a:pt x="63" y="31"/>
                  </a:cubicBezTo>
                  <a:cubicBezTo>
                    <a:pt x="62" y="28"/>
                    <a:pt x="61" y="26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9" y="13"/>
                    <a:pt x="46" y="12"/>
                    <a:pt x="43" y="1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8" y="12"/>
                    <a:pt x="25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6"/>
                    <a:pt x="11" y="29"/>
                    <a:pt x="11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1" y="43"/>
                    <a:pt x="11" y="44"/>
                  </a:cubicBezTo>
                  <a:close/>
                  <a:moveTo>
                    <a:pt x="25" y="37"/>
                  </a:moveTo>
                  <a:cubicBezTo>
                    <a:pt x="25" y="31"/>
                    <a:pt x="30" y="25"/>
                    <a:pt x="37" y="25"/>
                  </a:cubicBezTo>
                  <a:cubicBezTo>
                    <a:pt x="44" y="25"/>
                    <a:pt x="49" y="31"/>
                    <a:pt x="49" y="37"/>
                  </a:cubicBezTo>
                  <a:cubicBezTo>
                    <a:pt x="49" y="44"/>
                    <a:pt x="44" y="49"/>
                    <a:pt x="37" y="49"/>
                  </a:cubicBezTo>
                  <a:cubicBezTo>
                    <a:pt x="31" y="49"/>
                    <a:pt x="25" y="44"/>
                    <a:pt x="25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52" name="Oval 43"/>
            <p:cNvSpPr>
              <a:spLocks noChangeArrowheads="1"/>
            </p:cNvSpPr>
            <p:nvPr/>
          </p:nvSpPr>
          <p:spPr bwMode="auto">
            <a:xfrm>
              <a:off x="4827754" y="3533776"/>
              <a:ext cx="79375" cy="79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4748379" y="3454401"/>
              <a:ext cx="238125" cy="238125"/>
            </a:xfrm>
            <a:custGeom>
              <a:avLst/>
              <a:gdLst>
                <a:gd name="T0" fmla="*/ 10 w 123"/>
                <a:gd name="T1" fmla="*/ 69 h 123"/>
                <a:gd name="T2" fmla="*/ 13 w 123"/>
                <a:gd name="T3" fmla="*/ 81 h 123"/>
                <a:gd name="T4" fmla="*/ 5 w 123"/>
                <a:gd name="T5" fmla="*/ 86 h 123"/>
                <a:gd name="T6" fmla="*/ 13 w 123"/>
                <a:gd name="T7" fmla="*/ 99 h 123"/>
                <a:gd name="T8" fmla="*/ 20 w 123"/>
                <a:gd name="T9" fmla="*/ 94 h 123"/>
                <a:gd name="T10" fmla="*/ 30 w 123"/>
                <a:gd name="T11" fmla="*/ 103 h 123"/>
                <a:gd name="T12" fmla="*/ 25 w 123"/>
                <a:gd name="T13" fmla="*/ 111 h 123"/>
                <a:gd name="T14" fmla="*/ 38 w 123"/>
                <a:gd name="T15" fmla="*/ 118 h 123"/>
                <a:gd name="T16" fmla="*/ 42 w 123"/>
                <a:gd name="T17" fmla="*/ 110 h 123"/>
                <a:gd name="T18" fmla="*/ 55 w 123"/>
                <a:gd name="T19" fmla="*/ 113 h 123"/>
                <a:gd name="T20" fmla="*/ 54 w 123"/>
                <a:gd name="T21" fmla="*/ 123 h 123"/>
                <a:gd name="T22" fmla="*/ 62 w 123"/>
                <a:gd name="T23" fmla="*/ 123 h 123"/>
                <a:gd name="T24" fmla="*/ 69 w 123"/>
                <a:gd name="T25" fmla="*/ 123 h 123"/>
                <a:gd name="T26" fmla="*/ 69 w 123"/>
                <a:gd name="T27" fmla="*/ 113 h 123"/>
                <a:gd name="T28" fmla="*/ 81 w 123"/>
                <a:gd name="T29" fmla="*/ 110 h 123"/>
                <a:gd name="T30" fmla="*/ 86 w 123"/>
                <a:gd name="T31" fmla="*/ 118 h 123"/>
                <a:gd name="T32" fmla="*/ 99 w 123"/>
                <a:gd name="T33" fmla="*/ 110 h 123"/>
                <a:gd name="T34" fmla="*/ 94 w 123"/>
                <a:gd name="T35" fmla="*/ 103 h 123"/>
                <a:gd name="T36" fmla="*/ 103 w 123"/>
                <a:gd name="T37" fmla="*/ 93 h 123"/>
                <a:gd name="T38" fmla="*/ 111 w 123"/>
                <a:gd name="T39" fmla="*/ 99 h 123"/>
                <a:gd name="T40" fmla="*/ 118 w 123"/>
                <a:gd name="T41" fmla="*/ 85 h 123"/>
                <a:gd name="T42" fmla="*/ 110 w 123"/>
                <a:gd name="T43" fmla="*/ 81 h 123"/>
                <a:gd name="T44" fmla="*/ 113 w 123"/>
                <a:gd name="T45" fmla="*/ 68 h 123"/>
                <a:gd name="T46" fmla="*/ 123 w 123"/>
                <a:gd name="T47" fmla="*/ 69 h 123"/>
                <a:gd name="T48" fmla="*/ 123 w 123"/>
                <a:gd name="T49" fmla="*/ 62 h 123"/>
                <a:gd name="T50" fmla="*/ 123 w 123"/>
                <a:gd name="T51" fmla="*/ 54 h 123"/>
                <a:gd name="T52" fmla="*/ 113 w 123"/>
                <a:gd name="T53" fmla="*/ 54 h 123"/>
                <a:gd name="T54" fmla="*/ 110 w 123"/>
                <a:gd name="T55" fmla="*/ 42 h 123"/>
                <a:gd name="T56" fmla="*/ 118 w 123"/>
                <a:gd name="T57" fmla="*/ 37 h 123"/>
                <a:gd name="T58" fmla="*/ 111 w 123"/>
                <a:gd name="T59" fmla="*/ 24 h 123"/>
                <a:gd name="T60" fmla="*/ 103 w 123"/>
                <a:gd name="T61" fmla="*/ 29 h 123"/>
                <a:gd name="T62" fmla="*/ 93 w 123"/>
                <a:gd name="T63" fmla="*/ 20 h 123"/>
                <a:gd name="T64" fmla="*/ 99 w 123"/>
                <a:gd name="T65" fmla="*/ 12 h 123"/>
                <a:gd name="T66" fmla="*/ 85 w 123"/>
                <a:gd name="T67" fmla="*/ 5 h 123"/>
                <a:gd name="T68" fmla="*/ 81 w 123"/>
                <a:gd name="T69" fmla="*/ 13 h 123"/>
                <a:gd name="T70" fmla="*/ 68 w 123"/>
                <a:gd name="T71" fmla="*/ 10 h 123"/>
                <a:gd name="T72" fmla="*/ 69 w 123"/>
                <a:gd name="T73" fmla="*/ 0 h 123"/>
                <a:gd name="T74" fmla="*/ 62 w 123"/>
                <a:gd name="T75" fmla="*/ 0 h 123"/>
                <a:gd name="T76" fmla="*/ 54 w 123"/>
                <a:gd name="T77" fmla="*/ 0 h 123"/>
                <a:gd name="T78" fmla="*/ 54 w 123"/>
                <a:gd name="T79" fmla="*/ 10 h 123"/>
                <a:gd name="T80" fmla="*/ 42 w 123"/>
                <a:gd name="T81" fmla="*/ 13 h 123"/>
                <a:gd name="T82" fmla="*/ 38 w 123"/>
                <a:gd name="T83" fmla="*/ 5 h 123"/>
                <a:gd name="T84" fmla="*/ 24 w 123"/>
                <a:gd name="T85" fmla="*/ 13 h 123"/>
                <a:gd name="T86" fmla="*/ 30 w 123"/>
                <a:gd name="T87" fmla="*/ 20 h 123"/>
                <a:gd name="T88" fmla="*/ 20 w 123"/>
                <a:gd name="T89" fmla="*/ 30 h 123"/>
                <a:gd name="T90" fmla="*/ 12 w 123"/>
                <a:gd name="T91" fmla="*/ 24 h 123"/>
                <a:gd name="T92" fmla="*/ 5 w 123"/>
                <a:gd name="T93" fmla="*/ 38 h 123"/>
                <a:gd name="T94" fmla="*/ 13 w 123"/>
                <a:gd name="T95" fmla="*/ 42 h 123"/>
                <a:gd name="T96" fmla="*/ 10 w 123"/>
                <a:gd name="T97" fmla="*/ 55 h 123"/>
                <a:gd name="T98" fmla="*/ 0 w 123"/>
                <a:gd name="T99" fmla="*/ 54 h 123"/>
                <a:gd name="T100" fmla="*/ 0 w 123"/>
                <a:gd name="T101" fmla="*/ 62 h 123"/>
                <a:gd name="T102" fmla="*/ 1 w 123"/>
                <a:gd name="T103" fmla="*/ 69 h 123"/>
                <a:gd name="T104" fmla="*/ 10 w 123"/>
                <a:gd name="T105" fmla="*/ 69 h 123"/>
                <a:gd name="T106" fmla="*/ 25 w 123"/>
                <a:gd name="T107" fmla="*/ 62 h 123"/>
                <a:gd name="T108" fmla="*/ 62 w 123"/>
                <a:gd name="T109" fmla="*/ 25 h 123"/>
                <a:gd name="T110" fmla="*/ 98 w 123"/>
                <a:gd name="T111" fmla="*/ 62 h 123"/>
                <a:gd name="T112" fmla="*/ 62 w 123"/>
                <a:gd name="T113" fmla="*/ 98 h 123"/>
                <a:gd name="T114" fmla="*/ 25 w 123"/>
                <a:gd name="T11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123">
                  <a:moveTo>
                    <a:pt x="10" y="69"/>
                  </a:moveTo>
                  <a:cubicBezTo>
                    <a:pt x="10" y="73"/>
                    <a:pt x="12" y="77"/>
                    <a:pt x="13" y="81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7" y="90"/>
                    <a:pt x="10" y="95"/>
                    <a:pt x="13" y="99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3" y="97"/>
                    <a:pt x="26" y="100"/>
                    <a:pt x="30" y="103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9" y="114"/>
                    <a:pt x="33" y="116"/>
                    <a:pt x="38" y="118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6" y="112"/>
                    <a:pt x="50" y="113"/>
                    <a:pt x="55" y="11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57" y="123"/>
                    <a:pt x="59" y="123"/>
                    <a:pt x="62" y="123"/>
                  </a:cubicBezTo>
                  <a:cubicBezTo>
                    <a:pt x="64" y="123"/>
                    <a:pt x="67" y="123"/>
                    <a:pt x="69" y="12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73" y="113"/>
                    <a:pt x="77" y="111"/>
                    <a:pt x="81" y="110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90" y="116"/>
                    <a:pt x="95" y="114"/>
                    <a:pt x="99" y="110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7" y="100"/>
                    <a:pt x="100" y="97"/>
                    <a:pt x="103" y="93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4"/>
                    <a:pt x="116" y="90"/>
                    <a:pt x="118" y="85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12" y="77"/>
                    <a:pt x="113" y="73"/>
                    <a:pt x="11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7"/>
                    <a:pt x="123" y="64"/>
                    <a:pt x="123" y="62"/>
                  </a:cubicBezTo>
                  <a:cubicBezTo>
                    <a:pt x="123" y="59"/>
                    <a:pt x="123" y="56"/>
                    <a:pt x="123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50"/>
                    <a:pt x="112" y="46"/>
                    <a:pt x="110" y="42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6" y="33"/>
                    <a:pt x="114" y="28"/>
                    <a:pt x="111" y="24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0" y="26"/>
                    <a:pt x="97" y="23"/>
                    <a:pt x="93" y="20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5" y="9"/>
                    <a:pt x="90" y="7"/>
                    <a:pt x="85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7" y="11"/>
                    <a:pt x="73" y="10"/>
                    <a:pt x="68" y="1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0"/>
                    <a:pt x="64" y="0"/>
                    <a:pt x="62" y="0"/>
                  </a:cubicBezTo>
                  <a:cubicBezTo>
                    <a:pt x="59" y="0"/>
                    <a:pt x="56" y="0"/>
                    <a:pt x="54" y="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0" y="10"/>
                    <a:pt x="46" y="12"/>
                    <a:pt x="42" y="13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3" y="7"/>
                    <a:pt x="28" y="9"/>
                    <a:pt x="24" y="1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6" y="23"/>
                    <a:pt x="23" y="26"/>
                    <a:pt x="20" y="3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9" y="29"/>
                    <a:pt x="7" y="33"/>
                    <a:pt x="5" y="38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6"/>
                    <a:pt x="10" y="50"/>
                    <a:pt x="1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0" y="64"/>
                    <a:pt x="0" y="67"/>
                    <a:pt x="1" y="69"/>
                  </a:cubicBezTo>
                  <a:lnTo>
                    <a:pt x="10" y="69"/>
                  </a:lnTo>
                  <a:close/>
                  <a:moveTo>
                    <a:pt x="25" y="62"/>
                  </a:moveTo>
                  <a:cubicBezTo>
                    <a:pt x="25" y="41"/>
                    <a:pt x="41" y="25"/>
                    <a:pt x="62" y="25"/>
                  </a:cubicBezTo>
                  <a:cubicBezTo>
                    <a:pt x="82" y="25"/>
                    <a:pt x="98" y="41"/>
                    <a:pt x="98" y="62"/>
                  </a:cubicBezTo>
                  <a:cubicBezTo>
                    <a:pt x="98" y="82"/>
                    <a:pt x="82" y="98"/>
                    <a:pt x="62" y="98"/>
                  </a:cubicBezTo>
                  <a:cubicBezTo>
                    <a:pt x="41" y="98"/>
                    <a:pt x="25" y="82"/>
                    <a:pt x="25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54" name="Oval 45"/>
            <p:cNvSpPr>
              <a:spLocks noChangeArrowheads="1"/>
            </p:cNvSpPr>
            <p:nvPr/>
          </p:nvSpPr>
          <p:spPr bwMode="auto">
            <a:xfrm>
              <a:off x="4827754" y="3533776"/>
              <a:ext cx="79375" cy="79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</p:grpSp>
      <p:sp>
        <p:nvSpPr>
          <p:cNvPr id="56" name="Oval 20"/>
          <p:cNvSpPr>
            <a:spLocks noChangeArrowheads="1"/>
          </p:cNvSpPr>
          <p:nvPr/>
        </p:nvSpPr>
        <p:spPr bwMode="auto">
          <a:xfrm>
            <a:off x="4994444" y="3275132"/>
            <a:ext cx="464344" cy="4643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zh-CN" altLang="en-US" sz="1013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107554" y="3416816"/>
            <a:ext cx="238125" cy="202406"/>
            <a:chOff x="6940717" y="4545013"/>
            <a:chExt cx="317500" cy="269875"/>
          </a:xfrm>
        </p:grpSpPr>
        <p:sp>
          <p:nvSpPr>
            <p:cNvPr id="58" name="Rectangle 48"/>
            <p:cNvSpPr>
              <a:spLocks noChangeArrowheads="1"/>
            </p:cNvSpPr>
            <p:nvPr/>
          </p:nvSpPr>
          <p:spPr bwMode="auto">
            <a:xfrm>
              <a:off x="6940717" y="4630738"/>
              <a:ext cx="79375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59" name="Rectangle 49"/>
            <p:cNvSpPr>
              <a:spLocks noChangeArrowheads="1"/>
            </p:cNvSpPr>
            <p:nvPr/>
          </p:nvSpPr>
          <p:spPr bwMode="auto">
            <a:xfrm>
              <a:off x="7061367" y="4545013"/>
              <a:ext cx="76200" cy="269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7180429" y="4683126"/>
              <a:ext cx="77788" cy="131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</p:grpSp>
      <p:sp>
        <p:nvSpPr>
          <p:cNvPr id="62" name="Oval 22"/>
          <p:cNvSpPr>
            <a:spLocks noChangeArrowheads="1"/>
          </p:cNvSpPr>
          <p:nvPr/>
        </p:nvSpPr>
        <p:spPr bwMode="auto">
          <a:xfrm>
            <a:off x="5136129" y="1948775"/>
            <a:ext cx="465535" cy="4667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zh-CN" altLang="en-US" sz="1013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246857" y="2034500"/>
            <a:ext cx="238126" cy="296465"/>
            <a:chOff x="7126454" y="2701926"/>
            <a:chExt cx="317501" cy="395287"/>
          </a:xfrm>
          <a:solidFill>
            <a:schemeClr val="bg1"/>
          </a:solidFill>
        </p:grpSpPr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7270917" y="2876551"/>
              <a:ext cx="25400" cy="31750"/>
            </a:xfrm>
            <a:custGeom>
              <a:avLst/>
              <a:gdLst>
                <a:gd name="T0" fmla="*/ 7 w 13"/>
                <a:gd name="T1" fmla="*/ 0 h 16"/>
                <a:gd name="T2" fmla="*/ 0 w 13"/>
                <a:gd name="T3" fmla="*/ 6 h 16"/>
                <a:gd name="T4" fmla="*/ 7 w 13"/>
                <a:gd name="T5" fmla="*/ 16 h 16"/>
                <a:gd name="T6" fmla="*/ 13 w 13"/>
                <a:gd name="T7" fmla="*/ 6 h 16"/>
                <a:gd name="T8" fmla="*/ 7 w 1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7" y="0"/>
                  </a:moveTo>
                  <a:cubicBezTo>
                    <a:pt x="6" y="0"/>
                    <a:pt x="1" y="0"/>
                    <a:pt x="0" y="6"/>
                  </a:cubicBezTo>
                  <a:cubicBezTo>
                    <a:pt x="0" y="10"/>
                    <a:pt x="4" y="14"/>
                    <a:pt x="7" y="16"/>
                  </a:cubicBezTo>
                  <a:cubicBezTo>
                    <a:pt x="9" y="14"/>
                    <a:pt x="13" y="9"/>
                    <a:pt x="13" y="6"/>
                  </a:cubicBezTo>
                  <a:cubicBezTo>
                    <a:pt x="12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7221704" y="2908301"/>
              <a:ext cx="19050" cy="22225"/>
            </a:xfrm>
            <a:custGeom>
              <a:avLst/>
              <a:gdLst>
                <a:gd name="T0" fmla="*/ 5 w 10"/>
                <a:gd name="T1" fmla="*/ 1 h 12"/>
                <a:gd name="T2" fmla="*/ 2 w 10"/>
                <a:gd name="T3" fmla="*/ 1 h 12"/>
                <a:gd name="T4" fmla="*/ 1 w 10"/>
                <a:gd name="T5" fmla="*/ 2 h 12"/>
                <a:gd name="T6" fmla="*/ 0 w 10"/>
                <a:gd name="T7" fmla="*/ 5 h 12"/>
                <a:gd name="T8" fmla="*/ 9 w 10"/>
                <a:gd name="T9" fmla="*/ 12 h 12"/>
                <a:gd name="T10" fmla="*/ 10 w 10"/>
                <a:gd name="T11" fmla="*/ 12 h 12"/>
                <a:gd name="T12" fmla="*/ 5 w 10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5" y="1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8"/>
                    <a:pt x="4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3"/>
                    <a:pt x="6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7328067" y="2908301"/>
              <a:ext cx="19050" cy="20637"/>
            </a:xfrm>
            <a:custGeom>
              <a:avLst/>
              <a:gdLst>
                <a:gd name="T0" fmla="*/ 8 w 10"/>
                <a:gd name="T1" fmla="*/ 0 h 11"/>
                <a:gd name="T2" fmla="*/ 6 w 10"/>
                <a:gd name="T3" fmla="*/ 0 h 11"/>
                <a:gd name="T4" fmla="*/ 0 w 10"/>
                <a:gd name="T5" fmla="*/ 11 h 11"/>
                <a:gd name="T6" fmla="*/ 2 w 10"/>
                <a:gd name="T7" fmla="*/ 11 h 11"/>
                <a:gd name="T8" fmla="*/ 10 w 10"/>
                <a:gd name="T9" fmla="*/ 4 h 11"/>
                <a:gd name="T10" fmla="*/ 8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5" y="1"/>
                    <a:pt x="2" y="3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7" y="10"/>
                    <a:pt x="10" y="7"/>
                    <a:pt x="10" y="4"/>
                  </a:cubicBezTo>
                  <a:cubicBezTo>
                    <a:pt x="10" y="3"/>
                    <a:pt x="10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67" name="Freeform 56"/>
            <p:cNvSpPr>
              <a:spLocks noEditPoints="1"/>
            </p:cNvSpPr>
            <p:nvPr/>
          </p:nvSpPr>
          <p:spPr bwMode="auto">
            <a:xfrm>
              <a:off x="7161379" y="2787651"/>
              <a:ext cx="246063" cy="263525"/>
            </a:xfrm>
            <a:custGeom>
              <a:avLst/>
              <a:gdLst>
                <a:gd name="T0" fmla="*/ 115 w 127"/>
                <a:gd name="T1" fmla="*/ 37 h 136"/>
                <a:gd name="T2" fmla="*/ 64 w 127"/>
                <a:gd name="T3" fmla="*/ 3 h 136"/>
                <a:gd name="T4" fmla="*/ 13 w 127"/>
                <a:gd name="T5" fmla="*/ 37 h 136"/>
                <a:gd name="T6" fmla="*/ 39 w 127"/>
                <a:gd name="T7" fmla="*/ 114 h 136"/>
                <a:gd name="T8" fmla="*/ 39 w 127"/>
                <a:gd name="T9" fmla="*/ 136 h 136"/>
                <a:gd name="T10" fmla="*/ 64 w 127"/>
                <a:gd name="T11" fmla="*/ 136 h 136"/>
                <a:gd name="T12" fmla="*/ 88 w 127"/>
                <a:gd name="T13" fmla="*/ 136 h 136"/>
                <a:gd name="T14" fmla="*/ 89 w 127"/>
                <a:gd name="T15" fmla="*/ 114 h 136"/>
                <a:gd name="T16" fmla="*/ 115 w 127"/>
                <a:gd name="T17" fmla="*/ 37 h 136"/>
                <a:gd name="T18" fmla="*/ 85 w 127"/>
                <a:gd name="T19" fmla="*/ 78 h 136"/>
                <a:gd name="T20" fmla="*/ 84 w 127"/>
                <a:gd name="T21" fmla="*/ 85 h 136"/>
                <a:gd name="T22" fmla="*/ 76 w 127"/>
                <a:gd name="T23" fmla="*/ 132 h 136"/>
                <a:gd name="T24" fmla="*/ 72 w 127"/>
                <a:gd name="T25" fmla="*/ 131 h 136"/>
                <a:gd name="T26" fmla="*/ 80 w 127"/>
                <a:gd name="T27" fmla="*/ 84 h 136"/>
                <a:gd name="T28" fmla="*/ 81 w 127"/>
                <a:gd name="T29" fmla="*/ 77 h 136"/>
                <a:gd name="T30" fmla="*/ 64 w 127"/>
                <a:gd name="T31" fmla="*/ 68 h 136"/>
                <a:gd name="T32" fmla="*/ 47 w 127"/>
                <a:gd name="T33" fmla="*/ 77 h 136"/>
                <a:gd name="T34" fmla="*/ 48 w 127"/>
                <a:gd name="T35" fmla="*/ 85 h 136"/>
                <a:gd name="T36" fmla="*/ 55 w 127"/>
                <a:gd name="T37" fmla="*/ 131 h 136"/>
                <a:gd name="T38" fmla="*/ 51 w 127"/>
                <a:gd name="T39" fmla="*/ 132 h 136"/>
                <a:gd name="T40" fmla="*/ 44 w 127"/>
                <a:gd name="T41" fmla="*/ 85 h 136"/>
                <a:gd name="T42" fmla="*/ 43 w 127"/>
                <a:gd name="T43" fmla="*/ 78 h 136"/>
                <a:gd name="T44" fmla="*/ 40 w 127"/>
                <a:gd name="T45" fmla="*/ 78 h 136"/>
                <a:gd name="T46" fmla="*/ 27 w 127"/>
                <a:gd name="T47" fmla="*/ 67 h 136"/>
                <a:gd name="T48" fmla="*/ 31 w 127"/>
                <a:gd name="T49" fmla="*/ 59 h 136"/>
                <a:gd name="T50" fmla="*/ 38 w 127"/>
                <a:gd name="T51" fmla="*/ 59 h 136"/>
                <a:gd name="T52" fmla="*/ 46 w 127"/>
                <a:gd name="T53" fmla="*/ 73 h 136"/>
                <a:gd name="T54" fmla="*/ 60 w 127"/>
                <a:gd name="T55" fmla="*/ 65 h 136"/>
                <a:gd name="T56" fmla="*/ 53 w 127"/>
                <a:gd name="T57" fmla="*/ 52 h 136"/>
                <a:gd name="T58" fmla="*/ 64 w 127"/>
                <a:gd name="T59" fmla="*/ 41 h 136"/>
                <a:gd name="T60" fmla="*/ 75 w 127"/>
                <a:gd name="T61" fmla="*/ 51 h 136"/>
                <a:gd name="T62" fmla="*/ 67 w 127"/>
                <a:gd name="T63" fmla="*/ 65 h 136"/>
                <a:gd name="T64" fmla="*/ 82 w 127"/>
                <a:gd name="T65" fmla="*/ 73 h 136"/>
                <a:gd name="T66" fmla="*/ 90 w 127"/>
                <a:gd name="T67" fmla="*/ 58 h 136"/>
                <a:gd name="T68" fmla="*/ 96 w 127"/>
                <a:gd name="T69" fmla="*/ 58 h 136"/>
                <a:gd name="T70" fmla="*/ 101 w 127"/>
                <a:gd name="T71" fmla="*/ 67 h 136"/>
                <a:gd name="T72" fmla="*/ 88 w 127"/>
                <a:gd name="T73" fmla="*/ 78 h 136"/>
                <a:gd name="T74" fmla="*/ 85 w 127"/>
                <a:gd name="T75" fmla="*/ 7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" h="136">
                  <a:moveTo>
                    <a:pt x="115" y="37"/>
                  </a:moveTo>
                  <a:cubicBezTo>
                    <a:pt x="102" y="0"/>
                    <a:pt x="64" y="3"/>
                    <a:pt x="64" y="3"/>
                  </a:cubicBezTo>
                  <a:cubicBezTo>
                    <a:pt x="64" y="3"/>
                    <a:pt x="26" y="0"/>
                    <a:pt x="13" y="37"/>
                  </a:cubicBezTo>
                  <a:cubicBezTo>
                    <a:pt x="0" y="70"/>
                    <a:pt x="37" y="103"/>
                    <a:pt x="39" y="114"/>
                  </a:cubicBezTo>
                  <a:cubicBezTo>
                    <a:pt x="40" y="125"/>
                    <a:pt x="39" y="136"/>
                    <a:pt x="39" y="13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8" y="136"/>
                    <a:pt x="87" y="125"/>
                    <a:pt x="89" y="114"/>
                  </a:cubicBezTo>
                  <a:cubicBezTo>
                    <a:pt x="91" y="103"/>
                    <a:pt x="127" y="70"/>
                    <a:pt x="115" y="37"/>
                  </a:cubicBezTo>
                  <a:close/>
                  <a:moveTo>
                    <a:pt x="85" y="78"/>
                  </a:moveTo>
                  <a:cubicBezTo>
                    <a:pt x="85" y="80"/>
                    <a:pt x="85" y="82"/>
                    <a:pt x="84" y="85"/>
                  </a:cubicBezTo>
                  <a:cubicBezTo>
                    <a:pt x="82" y="102"/>
                    <a:pt x="76" y="131"/>
                    <a:pt x="76" y="132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2" y="131"/>
                    <a:pt x="78" y="101"/>
                    <a:pt x="80" y="84"/>
                  </a:cubicBezTo>
                  <a:cubicBezTo>
                    <a:pt x="80" y="82"/>
                    <a:pt x="80" y="80"/>
                    <a:pt x="81" y="77"/>
                  </a:cubicBezTo>
                  <a:cubicBezTo>
                    <a:pt x="74" y="75"/>
                    <a:pt x="67" y="70"/>
                    <a:pt x="64" y="68"/>
                  </a:cubicBezTo>
                  <a:cubicBezTo>
                    <a:pt x="61" y="70"/>
                    <a:pt x="54" y="75"/>
                    <a:pt x="47" y="77"/>
                  </a:cubicBezTo>
                  <a:cubicBezTo>
                    <a:pt x="48" y="80"/>
                    <a:pt x="48" y="82"/>
                    <a:pt x="48" y="85"/>
                  </a:cubicBezTo>
                  <a:cubicBezTo>
                    <a:pt x="51" y="102"/>
                    <a:pt x="55" y="131"/>
                    <a:pt x="55" y="131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1" y="131"/>
                    <a:pt x="46" y="102"/>
                    <a:pt x="44" y="85"/>
                  </a:cubicBezTo>
                  <a:cubicBezTo>
                    <a:pt x="43" y="83"/>
                    <a:pt x="43" y="80"/>
                    <a:pt x="43" y="78"/>
                  </a:cubicBezTo>
                  <a:cubicBezTo>
                    <a:pt x="42" y="78"/>
                    <a:pt x="41" y="78"/>
                    <a:pt x="40" y="78"/>
                  </a:cubicBezTo>
                  <a:cubicBezTo>
                    <a:pt x="32" y="77"/>
                    <a:pt x="27" y="72"/>
                    <a:pt x="27" y="67"/>
                  </a:cubicBezTo>
                  <a:cubicBezTo>
                    <a:pt x="26" y="64"/>
                    <a:pt x="28" y="60"/>
                    <a:pt x="31" y="59"/>
                  </a:cubicBezTo>
                  <a:cubicBezTo>
                    <a:pt x="33" y="58"/>
                    <a:pt x="36" y="58"/>
                    <a:pt x="38" y="59"/>
                  </a:cubicBezTo>
                  <a:cubicBezTo>
                    <a:pt x="42" y="61"/>
                    <a:pt x="44" y="67"/>
                    <a:pt x="46" y="73"/>
                  </a:cubicBezTo>
                  <a:cubicBezTo>
                    <a:pt x="52" y="71"/>
                    <a:pt x="57" y="67"/>
                    <a:pt x="60" y="65"/>
                  </a:cubicBezTo>
                  <a:cubicBezTo>
                    <a:pt x="57" y="62"/>
                    <a:pt x="52" y="57"/>
                    <a:pt x="53" y="52"/>
                  </a:cubicBezTo>
                  <a:cubicBezTo>
                    <a:pt x="53" y="43"/>
                    <a:pt x="60" y="41"/>
                    <a:pt x="64" y="41"/>
                  </a:cubicBezTo>
                  <a:cubicBezTo>
                    <a:pt x="67" y="41"/>
                    <a:pt x="74" y="43"/>
                    <a:pt x="75" y="51"/>
                  </a:cubicBezTo>
                  <a:cubicBezTo>
                    <a:pt x="75" y="57"/>
                    <a:pt x="71" y="62"/>
                    <a:pt x="67" y="65"/>
                  </a:cubicBezTo>
                  <a:cubicBezTo>
                    <a:pt x="70" y="67"/>
                    <a:pt x="76" y="71"/>
                    <a:pt x="82" y="73"/>
                  </a:cubicBezTo>
                  <a:cubicBezTo>
                    <a:pt x="83" y="66"/>
                    <a:pt x="86" y="60"/>
                    <a:pt x="90" y="58"/>
                  </a:cubicBezTo>
                  <a:cubicBezTo>
                    <a:pt x="92" y="57"/>
                    <a:pt x="94" y="57"/>
                    <a:pt x="96" y="58"/>
                  </a:cubicBezTo>
                  <a:cubicBezTo>
                    <a:pt x="100" y="59"/>
                    <a:pt x="101" y="63"/>
                    <a:pt x="101" y="67"/>
                  </a:cubicBezTo>
                  <a:cubicBezTo>
                    <a:pt x="100" y="71"/>
                    <a:pt x="96" y="76"/>
                    <a:pt x="88" y="78"/>
                  </a:cubicBezTo>
                  <a:cubicBezTo>
                    <a:pt x="87" y="78"/>
                    <a:pt x="86" y="78"/>
                    <a:pt x="85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68" name="Rectangle 57"/>
            <p:cNvSpPr>
              <a:spLocks noChangeArrowheads="1"/>
            </p:cNvSpPr>
            <p:nvPr/>
          </p:nvSpPr>
          <p:spPr bwMode="auto">
            <a:xfrm>
              <a:off x="7237579" y="3071813"/>
              <a:ext cx="93663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7277267" y="2701926"/>
              <a:ext cx="15875" cy="71437"/>
            </a:xfrm>
            <a:custGeom>
              <a:avLst/>
              <a:gdLst>
                <a:gd name="T0" fmla="*/ 4 w 8"/>
                <a:gd name="T1" fmla="*/ 37 h 37"/>
                <a:gd name="T2" fmla="*/ 0 w 8"/>
                <a:gd name="T3" fmla="*/ 33 h 37"/>
                <a:gd name="T4" fmla="*/ 0 w 8"/>
                <a:gd name="T5" fmla="*/ 4 h 37"/>
                <a:gd name="T6" fmla="*/ 4 w 8"/>
                <a:gd name="T7" fmla="*/ 0 h 37"/>
                <a:gd name="T8" fmla="*/ 8 w 8"/>
                <a:gd name="T9" fmla="*/ 4 h 37"/>
                <a:gd name="T10" fmla="*/ 8 w 8"/>
                <a:gd name="T11" fmla="*/ 33 h 37"/>
                <a:gd name="T12" fmla="*/ 4 w 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7">
                  <a:moveTo>
                    <a:pt x="4" y="37"/>
                  </a:moveTo>
                  <a:cubicBezTo>
                    <a:pt x="1" y="37"/>
                    <a:pt x="0" y="35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5"/>
                    <a:pt x="6" y="37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7194717" y="2736851"/>
              <a:ext cx="44450" cy="52387"/>
            </a:xfrm>
            <a:custGeom>
              <a:avLst/>
              <a:gdLst>
                <a:gd name="T0" fmla="*/ 19 w 23"/>
                <a:gd name="T1" fmla="*/ 27 h 27"/>
                <a:gd name="T2" fmla="*/ 15 w 23"/>
                <a:gd name="T3" fmla="*/ 26 h 27"/>
                <a:gd name="T4" fmla="*/ 1 w 23"/>
                <a:gd name="T5" fmla="*/ 7 h 27"/>
                <a:gd name="T6" fmla="*/ 2 w 23"/>
                <a:gd name="T7" fmla="*/ 1 h 27"/>
                <a:gd name="T8" fmla="*/ 8 w 23"/>
                <a:gd name="T9" fmla="*/ 2 h 27"/>
                <a:gd name="T10" fmla="*/ 22 w 23"/>
                <a:gd name="T11" fmla="*/ 21 h 27"/>
                <a:gd name="T12" fmla="*/ 21 w 23"/>
                <a:gd name="T13" fmla="*/ 27 h 27"/>
                <a:gd name="T14" fmla="*/ 19 w 23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7">
                  <a:moveTo>
                    <a:pt x="19" y="27"/>
                  </a:moveTo>
                  <a:cubicBezTo>
                    <a:pt x="17" y="27"/>
                    <a:pt x="16" y="27"/>
                    <a:pt x="15" y="2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5"/>
                    <a:pt x="21" y="27"/>
                  </a:cubicBezTo>
                  <a:cubicBezTo>
                    <a:pt x="20" y="27"/>
                    <a:pt x="19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71" name="Freeform 60"/>
            <p:cNvSpPr>
              <a:spLocks/>
            </p:cNvSpPr>
            <p:nvPr/>
          </p:nvSpPr>
          <p:spPr bwMode="auto">
            <a:xfrm>
              <a:off x="7336004" y="2735263"/>
              <a:ext cx="39688" cy="53975"/>
            </a:xfrm>
            <a:custGeom>
              <a:avLst/>
              <a:gdLst>
                <a:gd name="T0" fmla="*/ 5 w 21"/>
                <a:gd name="T1" fmla="*/ 28 h 28"/>
                <a:gd name="T2" fmla="*/ 3 w 21"/>
                <a:gd name="T3" fmla="*/ 28 h 28"/>
                <a:gd name="T4" fmla="*/ 1 w 21"/>
                <a:gd name="T5" fmla="*/ 22 h 28"/>
                <a:gd name="T6" fmla="*/ 13 w 21"/>
                <a:gd name="T7" fmla="*/ 3 h 28"/>
                <a:gd name="T8" fmla="*/ 18 w 21"/>
                <a:gd name="T9" fmla="*/ 2 h 28"/>
                <a:gd name="T10" fmla="*/ 20 w 21"/>
                <a:gd name="T11" fmla="*/ 7 h 28"/>
                <a:gd name="T12" fmla="*/ 8 w 21"/>
                <a:gd name="T13" fmla="*/ 26 h 28"/>
                <a:gd name="T14" fmla="*/ 5 w 2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5" y="28"/>
                  </a:moveTo>
                  <a:cubicBezTo>
                    <a:pt x="4" y="28"/>
                    <a:pt x="3" y="28"/>
                    <a:pt x="3" y="28"/>
                  </a:cubicBezTo>
                  <a:cubicBezTo>
                    <a:pt x="1" y="27"/>
                    <a:pt x="0" y="24"/>
                    <a:pt x="1" y="2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1"/>
                    <a:pt x="16" y="0"/>
                    <a:pt x="18" y="2"/>
                  </a:cubicBezTo>
                  <a:cubicBezTo>
                    <a:pt x="20" y="3"/>
                    <a:pt x="21" y="5"/>
                    <a:pt x="20" y="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8"/>
                    <a:pt x="6" y="28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7388392" y="2797176"/>
              <a:ext cx="55563" cy="36512"/>
            </a:xfrm>
            <a:custGeom>
              <a:avLst/>
              <a:gdLst>
                <a:gd name="T0" fmla="*/ 5 w 29"/>
                <a:gd name="T1" fmla="*/ 19 h 19"/>
                <a:gd name="T2" fmla="*/ 1 w 29"/>
                <a:gd name="T3" fmla="*/ 17 h 19"/>
                <a:gd name="T4" fmla="*/ 3 w 29"/>
                <a:gd name="T5" fmla="*/ 12 h 19"/>
                <a:gd name="T6" fmla="*/ 22 w 29"/>
                <a:gd name="T7" fmla="*/ 1 h 19"/>
                <a:gd name="T8" fmla="*/ 28 w 29"/>
                <a:gd name="T9" fmla="*/ 3 h 19"/>
                <a:gd name="T10" fmla="*/ 26 w 29"/>
                <a:gd name="T11" fmla="*/ 8 h 19"/>
                <a:gd name="T12" fmla="*/ 7 w 29"/>
                <a:gd name="T13" fmla="*/ 19 h 19"/>
                <a:gd name="T14" fmla="*/ 5 w 2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9">
                  <a:moveTo>
                    <a:pt x="5" y="19"/>
                  </a:moveTo>
                  <a:cubicBezTo>
                    <a:pt x="3" y="19"/>
                    <a:pt x="2" y="19"/>
                    <a:pt x="1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0"/>
                    <a:pt x="27" y="0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19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7126454" y="2797176"/>
              <a:ext cx="53975" cy="36512"/>
            </a:xfrm>
            <a:custGeom>
              <a:avLst/>
              <a:gdLst>
                <a:gd name="T0" fmla="*/ 24 w 28"/>
                <a:gd name="T1" fmla="*/ 19 h 19"/>
                <a:gd name="T2" fmla="*/ 22 w 28"/>
                <a:gd name="T3" fmla="*/ 19 h 19"/>
                <a:gd name="T4" fmla="*/ 2 w 28"/>
                <a:gd name="T5" fmla="*/ 8 h 19"/>
                <a:gd name="T6" fmla="*/ 1 w 28"/>
                <a:gd name="T7" fmla="*/ 3 h 19"/>
                <a:gd name="T8" fmla="*/ 6 w 28"/>
                <a:gd name="T9" fmla="*/ 1 h 19"/>
                <a:gd name="T10" fmla="*/ 26 w 28"/>
                <a:gd name="T11" fmla="*/ 12 h 19"/>
                <a:gd name="T12" fmla="*/ 27 w 28"/>
                <a:gd name="T13" fmla="*/ 17 h 19"/>
                <a:gd name="T14" fmla="*/ 24 w 28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9">
                  <a:moveTo>
                    <a:pt x="24" y="19"/>
                  </a:moveTo>
                  <a:cubicBezTo>
                    <a:pt x="23" y="19"/>
                    <a:pt x="22" y="19"/>
                    <a:pt x="22" y="1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8" y="13"/>
                    <a:pt x="28" y="15"/>
                    <a:pt x="27" y="17"/>
                  </a:cubicBezTo>
                  <a:cubicBezTo>
                    <a:pt x="27" y="19"/>
                    <a:pt x="25" y="19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831264" y="1369837"/>
            <a:ext cx="2300351" cy="600165"/>
            <a:chOff x="8548025" y="1459078"/>
            <a:chExt cx="2486420" cy="800219"/>
          </a:xfrm>
        </p:grpSpPr>
        <p:sp>
          <p:nvSpPr>
            <p:cNvPr id="75" name="矩形 74"/>
            <p:cNvSpPr/>
            <p:nvPr/>
          </p:nvSpPr>
          <p:spPr>
            <a:xfrm>
              <a:off x="8548025" y="1766855"/>
              <a:ext cx="2486420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B Nazanin" panose="00000400000000000000" pitchFamily="2" charset="-78"/>
                </a:rPr>
                <a:t>نام پروژه</a:t>
              </a:r>
              <a:endParaRPr lang="zh-CN" altLang="en-US" sz="788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122857" y="1303298"/>
            <a:ext cx="2285209" cy="738664"/>
            <a:chOff x="8548025" y="1459078"/>
            <a:chExt cx="3046945" cy="984884"/>
          </a:xfrm>
        </p:grpSpPr>
        <p:sp>
          <p:nvSpPr>
            <p:cNvPr id="78" name="矩形 77"/>
            <p:cNvSpPr/>
            <p:nvPr/>
          </p:nvSpPr>
          <p:spPr>
            <a:xfrm>
              <a:off x="8548025" y="1766855"/>
              <a:ext cx="2486420" cy="677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0110174" y="1459078"/>
              <a:ext cx="1484796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B Nazanin" panose="00000400000000000000" pitchFamily="2" charset="-78"/>
                </a:rPr>
                <a:t>نام پروژه</a:t>
              </a:r>
              <a:endParaRPr lang="zh-CN" altLang="en-US" sz="788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419053" y="2498167"/>
            <a:ext cx="1864815" cy="738664"/>
            <a:chOff x="8548025" y="1459078"/>
            <a:chExt cx="2486420" cy="984884"/>
          </a:xfrm>
        </p:grpSpPr>
        <p:sp>
          <p:nvSpPr>
            <p:cNvPr id="81" name="矩形 80"/>
            <p:cNvSpPr/>
            <p:nvPr/>
          </p:nvSpPr>
          <p:spPr>
            <a:xfrm>
              <a:off x="8548025" y="1766855"/>
              <a:ext cx="2486420" cy="677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B Nazanin" panose="00000400000000000000" pitchFamily="2" charset="-78"/>
                </a:rPr>
                <a:t>نام پروژه</a:t>
              </a:r>
              <a:endParaRPr lang="zh-CN" altLang="en-US" sz="788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60456" y="2288098"/>
            <a:ext cx="2201793" cy="738664"/>
            <a:chOff x="8548025" y="1459078"/>
            <a:chExt cx="2935724" cy="984884"/>
          </a:xfrm>
        </p:grpSpPr>
        <p:sp>
          <p:nvSpPr>
            <p:cNvPr id="84" name="矩形 83"/>
            <p:cNvSpPr/>
            <p:nvPr/>
          </p:nvSpPr>
          <p:spPr>
            <a:xfrm>
              <a:off x="8548025" y="1766855"/>
              <a:ext cx="2486420" cy="677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0127541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B Nazanin" panose="00000400000000000000" pitchFamily="2" charset="-78"/>
                </a:rPr>
                <a:t>نام پروژه</a:t>
              </a:r>
              <a:endParaRPr lang="zh-CN" altLang="en-US" sz="788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60456" y="3610286"/>
            <a:ext cx="2211129" cy="738664"/>
            <a:chOff x="8548025" y="1459078"/>
            <a:chExt cx="2948172" cy="984884"/>
          </a:xfrm>
        </p:grpSpPr>
        <p:sp>
          <p:nvSpPr>
            <p:cNvPr id="87" name="矩形 86"/>
            <p:cNvSpPr/>
            <p:nvPr/>
          </p:nvSpPr>
          <p:spPr>
            <a:xfrm>
              <a:off x="8548025" y="1766855"/>
              <a:ext cx="2486420" cy="677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0139989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B Nazanin" panose="00000400000000000000" pitchFamily="2" charset="-78"/>
                </a:rPr>
                <a:t>نام پروژه</a:t>
              </a:r>
              <a:endParaRPr lang="zh-CN" altLang="en-US" sz="788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B Nazanin" panose="00000400000000000000" pitchFamily="2" charset="-78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904081" y="3429899"/>
            <a:ext cx="1864815" cy="738663"/>
            <a:chOff x="8548025" y="1459078"/>
            <a:chExt cx="2486420" cy="984882"/>
          </a:xfrm>
        </p:grpSpPr>
        <p:sp>
          <p:nvSpPr>
            <p:cNvPr id="90" name="矩形 89"/>
            <p:cNvSpPr/>
            <p:nvPr/>
          </p:nvSpPr>
          <p:spPr>
            <a:xfrm>
              <a:off x="8548025" y="1766853"/>
              <a:ext cx="2486420" cy="677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B Nazanin" panose="00000400000000000000" pitchFamily="2" charset="-78"/>
                </a:rPr>
                <a:t>برای ورود به متن کوتاه کلیک کنید، محتوای متن را می توان آزادانه ویرایش کرد و تصویر را جایگزین کرد.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B Nazanin" panose="00000400000000000000" pitchFamily="2" charset="-78"/>
                </a:rPr>
                <a:t>نام پروژه</a:t>
              </a:r>
              <a:endParaRPr lang="zh-CN" altLang="en-US" sz="788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92" name="Oval 23"/>
          <p:cNvSpPr>
            <a:spLocks noChangeArrowheads="1"/>
          </p:cNvSpPr>
          <p:nvPr/>
        </p:nvSpPr>
        <p:spPr bwMode="auto">
          <a:xfrm>
            <a:off x="4268163" y="1060569"/>
            <a:ext cx="464344" cy="46553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zh-CN" altLang="en-US" sz="1013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93" name="Oval 19"/>
          <p:cNvSpPr>
            <a:spLocks noChangeArrowheads="1"/>
          </p:cNvSpPr>
          <p:nvPr/>
        </p:nvSpPr>
        <p:spPr bwMode="auto">
          <a:xfrm>
            <a:off x="3959791" y="3737094"/>
            <a:ext cx="1071563" cy="107275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zh-CN" altLang="en-US" sz="1013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4400323" y="3852584"/>
            <a:ext cx="165497" cy="190500"/>
            <a:chOff x="5997742" y="5126038"/>
            <a:chExt cx="220663" cy="254000"/>
          </a:xfrm>
        </p:grpSpPr>
        <p:sp>
          <p:nvSpPr>
            <p:cNvPr id="95" name="Freeform 51"/>
            <p:cNvSpPr>
              <a:spLocks/>
            </p:cNvSpPr>
            <p:nvPr/>
          </p:nvSpPr>
          <p:spPr bwMode="auto">
            <a:xfrm>
              <a:off x="5997742" y="5160963"/>
              <a:ext cx="220663" cy="219075"/>
            </a:xfrm>
            <a:custGeom>
              <a:avLst/>
              <a:gdLst>
                <a:gd name="T0" fmla="*/ 72 w 114"/>
                <a:gd name="T1" fmla="*/ 0 h 113"/>
                <a:gd name="T2" fmla="*/ 72 w 114"/>
                <a:gd name="T3" fmla="*/ 9 h 113"/>
                <a:gd name="T4" fmla="*/ 106 w 114"/>
                <a:gd name="T5" fmla="*/ 56 h 113"/>
                <a:gd name="T6" fmla="*/ 57 w 114"/>
                <a:gd name="T7" fmla="*/ 104 h 113"/>
                <a:gd name="T8" fmla="*/ 8 w 114"/>
                <a:gd name="T9" fmla="*/ 56 h 113"/>
                <a:gd name="T10" fmla="*/ 42 w 114"/>
                <a:gd name="T11" fmla="*/ 9 h 113"/>
                <a:gd name="T12" fmla="*/ 42 w 114"/>
                <a:gd name="T13" fmla="*/ 0 h 113"/>
                <a:gd name="T14" fmla="*/ 0 w 114"/>
                <a:gd name="T15" fmla="*/ 56 h 113"/>
                <a:gd name="T16" fmla="*/ 57 w 114"/>
                <a:gd name="T17" fmla="*/ 113 h 113"/>
                <a:gd name="T18" fmla="*/ 114 w 114"/>
                <a:gd name="T19" fmla="*/ 56 h 113"/>
                <a:gd name="T20" fmla="*/ 72 w 114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13">
                  <a:moveTo>
                    <a:pt x="72" y="0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91" y="15"/>
                    <a:pt x="106" y="34"/>
                    <a:pt x="106" y="56"/>
                  </a:cubicBezTo>
                  <a:cubicBezTo>
                    <a:pt x="106" y="83"/>
                    <a:pt x="84" y="104"/>
                    <a:pt x="57" y="104"/>
                  </a:cubicBezTo>
                  <a:cubicBezTo>
                    <a:pt x="30" y="104"/>
                    <a:pt x="8" y="83"/>
                    <a:pt x="8" y="56"/>
                  </a:cubicBezTo>
                  <a:cubicBezTo>
                    <a:pt x="8" y="34"/>
                    <a:pt x="23" y="15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8" y="7"/>
                    <a:pt x="0" y="29"/>
                    <a:pt x="0" y="56"/>
                  </a:cubicBezTo>
                  <a:cubicBezTo>
                    <a:pt x="0" y="87"/>
                    <a:pt x="25" y="113"/>
                    <a:pt x="57" y="113"/>
                  </a:cubicBezTo>
                  <a:cubicBezTo>
                    <a:pt x="89" y="113"/>
                    <a:pt x="114" y="87"/>
                    <a:pt x="114" y="56"/>
                  </a:cubicBezTo>
                  <a:cubicBezTo>
                    <a:pt x="114" y="29"/>
                    <a:pt x="96" y="7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6096167" y="5126038"/>
              <a:ext cx="23813" cy="93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zh-CN" altLang="en-US" sz="1013">
                <a:cs typeface="B Nazanin" panose="00000400000000000000" pitchFamily="2" charset="-78"/>
              </a:endParaRPr>
            </a:p>
          </p:txBody>
        </p:sp>
      </p:grpSp>
      <p:sp>
        <p:nvSpPr>
          <p:cNvPr id="97" name="矩形 96"/>
          <p:cNvSpPr/>
          <p:nvPr/>
        </p:nvSpPr>
        <p:spPr>
          <a:xfrm>
            <a:off x="3947716" y="4101426"/>
            <a:ext cx="11108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altLang="zh-CN" sz="1500" b="1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B Nazanin" panose="00000400000000000000" pitchFamily="2" charset="-78"/>
              </a:rPr>
              <a:t>تجزیه و تحلیل پروژه</a:t>
            </a:r>
            <a:endParaRPr lang="zh-CN" altLang="en-US" sz="15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B Nazanin" panose="00000400000000000000" pitchFamily="2" charset="-78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100" name="直接连接符 99"/>
            <p:cNvCxnSpPr>
              <a:endCxn id="101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矩形 100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102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67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5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5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100" name="直接连接符 99"/>
            <p:cNvCxnSpPr>
              <a:endCxn id="101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矩形 100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102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137" name="Freeform: Shape 40">
            <a:extLst>
              <a:ext uri="{FF2B5EF4-FFF2-40B4-BE49-F238E27FC236}">
                <a16:creationId xmlns:a16="http://schemas.microsoft.com/office/drawing/2014/main" id="{C3386EC0-0820-4E0B-A21E-40257F8F5624}"/>
              </a:ext>
            </a:extLst>
          </p:cNvPr>
          <p:cNvSpPr/>
          <p:nvPr/>
        </p:nvSpPr>
        <p:spPr>
          <a:xfrm>
            <a:off x="2793292" y="1713859"/>
            <a:ext cx="2330555" cy="1719956"/>
          </a:xfrm>
          <a:custGeom>
            <a:avLst/>
            <a:gdLst>
              <a:gd name="connsiteX0" fmla="*/ 43590 w 4114165"/>
              <a:gd name="connsiteY0" fmla="*/ 3035606 h 3036265"/>
              <a:gd name="connsiteX1" fmla="*/ 26 w 4114165"/>
              <a:gd name="connsiteY1" fmla="*/ 2993362 h 3036265"/>
              <a:gd name="connsiteX2" fmla="*/ 686 w 4114165"/>
              <a:gd name="connsiteY2" fmla="*/ 2683135 h 3036265"/>
              <a:gd name="connsiteX3" fmla="*/ 44250 w 4114165"/>
              <a:gd name="connsiteY3" fmla="*/ 2638251 h 3036265"/>
              <a:gd name="connsiteX4" fmla="*/ 314874 w 4114165"/>
              <a:gd name="connsiteY4" fmla="*/ 2638251 h 3036265"/>
              <a:gd name="connsiteX5" fmla="*/ 357117 w 4114165"/>
              <a:gd name="connsiteY5" fmla="*/ 2633631 h 3036265"/>
              <a:gd name="connsiteX6" fmla="*/ 357117 w 4114165"/>
              <a:gd name="connsiteY6" fmla="*/ 2627690 h 3036265"/>
              <a:gd name="connsiteX7" fmla="*/ 357117 w 4114165"/>
              <a:gd name="connsiteY7" fmla="*/ 2282480 h 3036265"/>
              <a:gd name="connsiteX8" fmla="*/ 357777 w 4114165"/>
              <a:gd name="connsiteY8" fmla="*/ 1953111 h 3036265"/>
              <a:gd name="connsiteX9" fmla="*/ 449525 w 4114165"/>
              <a:gd name="connsiteY9" fmla="*/ 1860043 h 3036265"/>
              <a:gd name="connsiteX10" fmla="*/ 1027076 w 4114165"/>
              <a:gd name="connsiteY10" fmla="*/ 1860043 h 3036265"/>
              <a:gd name="connsiteX11" fmla="*/ 1122124 w 4114165"/>
              <a:gd name="connsiteY11" fmla="*/ 1956411 h 3036265"/>
              <a:gd name="connsiteX12" fmla="*/ 1122124 w 4114165"/>
              <a:gd name="connsiteY12" fmla="*/ 2593367 h 3036265"/>
              <a:gd name="connsiteX13" fmla="*/ 1188790 w 4114165"/>
              <a:gd name="connsiteY13" fmla="*/ 2636271 h 3036265"/>
              <a:gd name="connsiteX14" fmla="*/ 1201991 w 4114165"/>
              <a:gd name="connsiteY14" fmla="*/ 2615809 h 3036265"/>
              <a:gd name="connsiteX15" fmla="*/ 1202651 w 4114165"/>
              <a:gd name="connsiteY15" fmla="*/ 2579506 h 3036265"/>
              <a:gd name="connsiteX16" fmla="*/ 1202651 w 4114165"/>
              <a:gd name="connsiteY16" fmla="*/ 1355099 h 3036265"/>
              <a:gd name="connsiteX17" fmla="*/ 1202651 w 4114165"/>
              <a:gd name="connsiteY17" fmla="*/ 1322096 h 3036265"/>
              <a:gd name="connsiteX18" fmla="*/ 1279878 w 4114165"/>
              <a:gd name="connsiteY18" fmla="*/ 1245529 h 3036265"/>
              <a:gd name="connsiteX19" fmla="*/ 1613207 w 4114165"/>
              <a:gd name="connsiteY19" fmla="*/ 1245529 h 3036265"/>
              <a:gd name="connsiteX20" fmla="*/ 1870630 w 4114165"/>
              <a:gd name="connsiteY20" fmla="*/ 1245529 h 3036265"/>
              <a:gd name="connsiteX21" fmla="*/ 1966998 w 4114165"/>
              <a:gd name="connsiteY21" fmla="*/ 1343878 h 3036265"/>
              <a:gd name="connsiteX22" fmla="*/ 1966998 w 4114165"/>
              <a:gd name="connsiteY22" fmla="*/ 2597987 h 3036265"/>
              <a:gd name="connsiteX23" fmla="*/ 1978879 w 4114165"/>
              <a:gd name="connsiteY23" fmla="*/ 2635611 h 3036265"/>
              <a:gd name="connsiteX24" fmla="*/ 2036964 w 4114165"/>
              <a:gd name="connsiteY24" fmla="*/ 2634951 h 3036265"/>
              <a:gd name="connsiteX25" fmla="*/ 2046205 w 4114165"/>
              <a:gd name="connsiteY25" fmla="*/ 2599307 h 3036265"/>
              <a:gd name="connsiteX26" fmla="*/ 2046205 w 4114165"/>
              <a:gd name="connsiteY26" fmla="*/ 830353 h 3036265"/>
              <a:gd name="connsiteX27" fmla="*/ 2046205 w 4114165"/>
              <a:gd name="connsiteY27" fmla="*/ 800650 h 3036265"/>
              <a:gd name="connsiteX28" fmla="*/ 2118152 w 4114165"/>
              <a:gd name="connsiteY28" fmla="*/ 727384 h 3036265"/>
              <a:gd name="connsiteX29" fmla="*/ 2738605 w 4114165"/>
              <a:gd name="connsiteY29" fmla="*/ 727384 h 3036265"/>
              <a:gd name="connsiteX30" fmla="*/ 2809892 w 4114165"/>
              <a:gd name="connsiteY30" fmla="*/ 801970 h 3036265"/>
              <a:gd name="connsiteX31" fmla="*/ 2810552 w 4114165"/>
              <a:gd name="connsiteY31" fmla="*/ 2594027 h 3036265"/>
              <a:gd name="connsiteX32" fmla="*/ 2857416 w 4114165"/>
              <a:gd name="connsiteY32" fmla="*/ 2639571 h 3036265"/>
              <a:gd name="connsiteX33" fmla="*/ 2891079 w 4114165"/>
              <a:gd name="connsiteY33" fmla="*/ 2590727 h 3036265"/>
              <a:gd name="connsiteX34" fmla="*/ 2891079 w 4114165"/>
              <a:gd name="connsiteY34" fmla="*/ 122771 h 3036265"/>
              <a:gd name="connsiteX35" fmla="*/ 3012529 w 4114165"/>
              <a:gd name="connsiteY35" fmla="*/ 0 h 3036265"/>
              <a:gd name="connsiteX36" fmla="*/ 3563678 w 4114165"/>
              <a:gd name="connsiteY36" fmla="*/ 0 h 3036265"/>
              <a:gd name="connsiteX37" fmla="*/ 3653446 w 4114165"/>
              <a:gd name="connsiteY37" fmla="*/ 87788 h 3036265"/>
              <a:gd name="connsiteX38" fmla="*/ 3650806 w 4114165"/>
              <a:gd name="connsiteY38" fmla="*/ 2594687 h 3036265"/>
              <a:gd name="connsiteX39" fmla="*/ 3695029 w 4114165"/>
              <a:gd name="connsiteY39" fmla="*/ 2638911 h 3036265"/>
              <a:gd name="connsiteX40" fmla="*/ 4071262 w 4114165"/>
              <a:gd name="connsiteY40" fmla="*/ 2638911 h 3036265"/>
              <a:gd name="connsiteX41" fmla="*/ 4114166 w 4114165"/>
              <a:gd name="connsiteY41" fmla="*/ 2681815 h 3036265"/>
              <a:gd name="connsiteX42" fmla="*/ 4114166 w 4114165"/>
              <a:gd name="connsiteY42" fmla="*/ 2992042 h 3036265"/>
              <a:gd name="connsiteX43" fmla="*/ 4069283 w 4114165"/>
              <a:gd name="connsiteY43" fmla="*/ 3036266 h 3036265"/>
              <a:gd name="connsiteX44" fmla="*/ 43590 w 4114165"/>
              <a:gd name="connsiteY44" fmla="*/ 3035606 h 30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14165" h="3036265">
                <a:moveTo>
                  <a:pt x="43590" y="3035606"/>
                </a:moveTo>
                <a:cubicBezTo>
                  <a:pt x="11247" y="3035606"/>
                  <a:pt x="-634" y="3027685"/>
                  <a:pt x="26" y="2993362"/>
                </a:cubicBezTo>
                <a:cubicBezTo>
                  <a:pt x="2006" y="2889733"/>
                  <a:pt x="686" y="2786764"/>
                  <a:pt x="686" y="2683135"/>
                </a:cubicBezTo>
                <a:cubicBezTo>
                  <a:pt x="686" y="2638911"/>
                  <a:pt x="1346" y="2638251"/>
                  <a:pt x="44250" y="2638251"/>
                </a:cubicBezTo>
                <a:cubicBezTo>
                  <a:pt x="134678" y="2638251"/>
                  <a:pt x="224446" y="2638251"/>
                  <a:pt x="314874" y="2638251"/>
                </a:cubicBezTo>
                <a:cubicBezTo>
                  <a:pt x="328735" y="2638251"/>
                  <a:pt x="343256" y="2640231"/>
                  <a:pt x="357117" y="2633631"/>
                </a:cubicBezTo>
                <a:cubicBezTo>
                  <a:pt x="357117" y="2631650"/>
                  <a:pt x="357117" y="2629670"/>
                  <a:pt x="357117" y="2627690"/>
                </a:cubicBezTo>
                <a:cubicBezTo>
                  <a:pt x="356457" y="2512840"/>
                  <a:pt x="357117" y="2397330"/>
                  <a:pt x="357117" y="2282480"/>
                </a:cubicBezTo>
                <a:cubicBezTo>
                  <a:pt x="357117" y="2280500"/>
                  <a:pt x="357777" y="2060700"/>
                  <a:pt x="357777" y="1953111"/>
                </a:cubicBezTo>
                <a:cubicBezTo>
                  <a:pt x="357777" y="1881165"/>
                  <a:pt x="378899" y="1860043"/>
                  <a:pt x="449525" y="1860043"/>
                </a:cubicBezTo>
                <a:cubicBezTo>
                  <a:pt x="642262" y="1860043"/>
                  <a:pt x="834339" y="1860043"/>
                  <a:pt x="1027076" y="1860043"/>
                </a:cubicBezTo>
                <a:cubicBezTo>
                  <a:pt x="1101663" y="1860043"/>
                  <a:pt x="1122124" y="1880505"/>
                  <a:pt x="1122124" y="1956411"/>
                </a:cubicBezTo>
                <a:cubicBezTo>
                  <a:pt x="1122124" y="2168950"/>
                  <a:pt x="1122124" y="2380829"/>
                  <a:pt x="1122124" y="2593367"/>
                </a:cubicBezTo>
                <a:cubicBezTo>
                  <a:pt x="1122124" y="2634290"/>
                  <a:pt x="1149187" y="2652112"/>
                  <a:pt x="1188790" y="2636271"/>
                </a:cubicBezTo>
                <a:cubicBezTo>
                  <a:pt x="1198691" y="2632310"/>
                  <a:pt x="1201991" y="2625050"/>
                  <a:pt x="1201991" y="2615809"/>
                </a:cubicBezTo>
                <a:cubicBezTo>
                  <a:pt x="1201991" y="2603928"/>
                  <a:pt x="1202651" y="2591387"/>
                  <a:pt x="1202651" y="2579506"/>
                </a:cubicBezTo>
                <a:cubicBezTo>
                  <a:pt x="1202651" y="2171590"/>
                  <a:pt x="1202651" y="1763674"/>
                  <a:pt x="1202651" y="1355099"/>
                </a:cubicBezTo>
                <a:cubicBezTo>
                  <a:pt x="1202651" y="1343878"/>
                  <a:pt x="1202651" y="1333317"/>
                  <a:pt x="1202651" y="1322096"/>
                </a:cubicBezTo>
                <a:cubicBezTo>
                  <a:pt x="1203971" y="1268631"/>
                  <a:pt x="1227074" y="1245529"/>
                  <a:pt x="1279878" y="1245529"/>
                </a:cubicBezTo>
                <a:cubicBezTo>
                  <a:pt x="1390768" y="1244869"/>
                  <a:pt x="1502318" y="1245529"/>
                  <a:pt x="1613207" y="1245529"/>
                </a:cubicBezTo>
                <a:cubicBezTo>
                  <a:pt x="1699015" y="1245529"/>
                  <a:pt x="1784822" y="1245529"/>
                  <a:pt x="1870630" y="1245529"/>
                </a:cubicBezTo>
                <a:cubicBezTo>
                  <a:pt x="1947857" y="1245529"/>
                  <a:pt x="1966998" y="1264671"/>
                  <a:pt x="1966998" y="1343878"/>
                </a:cubicBezTo>
                <a:cubicBezTo>
                  <a:pt x="1966998" y="1662685"/>
                  <a:pt x="1966998" y="2498979"/>
                  <a:pt x="1966998" y="2597987"/>
                </a:cubicBezTo>
                <a:cubicBezTo>
                  <a:pt x="1966998" y="2611189"/>
                  <a:pt x="1961058" y="2629670"/>
                  <a:pt x="1978879" y="2635611"/>
                </a:cubicBezTo>
                <a:cubicBezTo>
                  <a:pt x="1997361" y="2641551"/>
                  <a:pt x="2018483" y="2642872"/>
                  <a:pt x="2036964" y="2634951"/>
                </a:cubicBezTo>
                <a:cubicBezTo>
                  <a:pt x="2052146" y="2628350"/>
                  <a:pt x="2046205" y="2611849"/>
                  <a:pt x="2046205" y="2599307"/>
                </a:cubicBezTo>
                <a:cubicBezTo>
                  <a:pt x="2046865" y="2454095"/>
                  <a:pt x="2046205" y="1275232"/>
                  <a:pt x="2046205" y="830353"/>
                </a:cubicBezTo>
                <a:cubicBezTo>
                  <a:pt x="2046205" y="820452"/>
                  <a:pt x="2046205" y="810551"/>
                  <a:pt x="2046205" y="800650"/>
                </a:cubicBezTo>
                <a:cubicBezTo>
                  <a:pt x="2048185" y="754446"/>
                  <a:pt x="2072607" y="727384"/>
                  <a:pt x="2118152" y="727384"/>
                </a:cubicBezTo>
                <a:cubicBezTo>
                  <a:pt x="2324750" y="726724"/>
                  <a:pt x="2532008" y="726724"/>
                  <a:pt x="2738605" y="727384"/>
                </a:cubicBezTo>
                <a:cubicBezTo>
                  <a:pt x="2782830" y="727384"/>
                  <a:pt x="2808572" y="756426"/>
                  <a:pt x="2809892" y="801970"/>
                </a:cubicBezTo>
                <a:cubicBezTo>
                  <a:pt x="2811212" y="848174"/>
                  <a:pt x="2810552" y="2042879"/>
                  <a:pt x="2810552" y="2594027"/>
                </a:cubicBezTo>
                <a:cubicBezTo>
                  <a:pt x="2810552" y="2638251"/>
                  <a:pt x="2813192" y="2638251"/>
                  <a:pt x="2857416" y="2639571"/>
                </a:cubicBezTo>
                <a:cubicBezTo>
                  <a:pt x="2897019" y="2640891"/>
                  <a:pt x="2891079" y="2614489"/>
                  <a:pt x="2891079" y="2590727"/>
                </a:cubicBezTo>
                <a:cubicBezTo>
                  <a:pt x="2891079" y="1768295"/>
                  <a:pt x="2891079" y="945203"/>
                  <a:pt x="2891079" y="122771"/>
                </a:cubicBezTo>
                <a:cubicBezTo>
                  <a:pt x="2891079" y="9241"/>
                  <a:pt x="2900320" y="0"/>
                  <a:pt x="3012529" y="0"/>
                </a:cubicBezTo>
                <a:cubicBezTo>
                  <a:pt x="3196026" y="0"/>
                  <a:pt x="3380182" y="0"/>
                  <a:pt x="3563678" y="0"/>
                </a:cubicBezTo>
                <a:cubicBezTo>
                  <a:pt x="3631664" y="0"/>
                  <a:pt x="3652785" y="21122"/>
                  <a:pt x="3653446" y="87788"/>
                </a:cubicBezTo>
                <a:cubicBezTo>
                  <a:pt x="3654106" y="264023"/>
                  <a:pt x="3651466" y="2399310"/>
                  <a:pt x="3650806" y="2594687"/>
                </a:cubicBezTo>
                <a:cubicBezTo>
                  <a:pt x="3650806" y="2638911"/>
                  <a:pt x="3650806" y="2638911"/>
                  <a:pt x="3695029" y="2638911"/>
                </a:cubicBezTo>
                <a:cubicBezTo>
                  <a:pt x="3820440" y="2638911"/>
                  <a:pt x="3945851" y="2638911"/>
                  <a:pt x="4071262" y="2638911"/>
                </a:cubicBezTo>
                <a:cubicBezTo>
                  <a:pt x="4112186" y="2638911"/>
                  <a:pt x="4114166" y="2640891"/>
                  <a:pt x="4114166" y="2681815"/>
                </a:cubicBezTo>
                <a:cubicBezTo>
                  <a:pt x="4114166" y="2785444"/>
                  <a:pt x="4114166" y="2888413"/>
                  <a:pt x="4114166" y="2992042"/>
                </a:cubicBezTo>
                <a:cubicBezTo>
                  <a:pt x="4114166" y="3034946"/>
                  <a:pt x="4113506" y="3036266"/>
                  <a:pt x="4069283" y="3036266"/>
                </a:cubicBezTo>
                <a:cubicBezTo>
                  <a:pt x="3504933" y="3034946"/>
                  <a:pt x="196723" y="3034286"/>
                  <a:pt x="43590" y="3035606"/>
                </a:cubicBezTo>
                <a:close/>
              </a:path>
            </a:pathLst>
          </a:custGeom>
          <a:solidFill>
            <a:schemeClr val="accent1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8" name="Freeform: Shape 43">
            <a:extLst>
              <a:ext uri="{FF2B5EF4-FFF2-40B4-BE49-F238E27FC236}">
                <a16:creationId xmlns:a16="http://schemas.microsoft.com/office/drawing/2014/main" id="{C5327BE6-D99B-40DA-9446-BD96698B2C67}"/>
              </a:ext>
            </a:extLst>
          </p:cNvPr>
          <p:cNvSpPr/>
          <p:nvPr/>
        </p:nvSpPr>
        <p:spPr>
          <a:xfrm>
            <a:off x="3024301" y="1288022"/>
            <a:ext cx="1681999" cy="1266437"/>
          </a:xfrm>
          <a:custGeom>
            <a:avLst/>
            <a:gdLst>
              <a:gd name="connsiteX0" fmla="*/ 1064151 w 2969257"/>
              <a:gd name="connsiteY0" fmla="*/ 935232 h 2235661"/>
              <a:gd name="connsiteX1" fmla="*/ 1755891 w 2969257"/>
              <a:gd name="connsiteY1" fmla="*/ 1096946 h 2235661"/>
              <a:gd name="connsiteX2" fmla="*/ 1823878 w 2969257"/>
              <a:gd name="connsiteY2" fmla="*/ 1078465 h 2235661"/>
              <a:gd name="connsiteX3" fmla="*/ 2653570 w 2969257"/>
              <a:gd name="connsiteY3" fmla="*/ 270554 h 2235661"/>
              <a:gd name="connsiteX4" fmla="*/ 2654230 w 2969257"/>
              <a:gd name="connsiteY4" fmla="*/ 228310 h 2235661"/>
              <a:gd name="connsiteX5" fmla="*/ 2578984 w 2969257"/>
              <a:gd name="connsiteY5" fmla="*/ 154384 h 2235661"/>
              <a:gd name="connsiteX6" fmla="*/ 2586244 w 2969257"/>
              <a:gd name="connsiteY6" fmla="*/ 118741 h 2235661"/>
              <a:gd name="connsiteX7" fmla="*/ 2938055 w 2969257"/>
              <a:gd name="connsiteY7" fmla="*/ 5211 h 2235661"/>
              <a:gd name="connsiteX8" fmla="*/ 2965778 w 2969257"/>
              <a:gd name="connsiteY8" fmla="*/ 4551 h 2235661"/>
              <a:gd name="connsiteX9" fmla="*/ 2964457 w 2969257"/>
              <a:gd name="connsiteY9" fmla="*/ 29633 h 2235661"/>
              <a:gd name="connsiteX10" fmla="*/ 2857528 w 2969257"/>
              <a:gd name="connsiteY10" fmla="*/ 383424 h 2235661"/>
              <a:gd name="connsiteX11" fmla="*/ 2817924 w 2969257"/>
              <a:gd name="connsiteY11" fmla="*/ 392665 h 2235661"/>
              <a:gd name="connsiteX12" fmla="*/ 2761820 w 2969257"/>
              <a:gd name="connsiteY12" fmla="*/ 336560 h 2235661"/>
              <a:gd name="connsiteX13" fmla="*/ 2714956 w 2969257"/>
              <a:gd name="connsiteY13" fmla="*/ 337220 h 2235661"/>
              <a:gd name="connsiteX14" fmla="*/ 1858200 w 2969257"/>
              <a:gd name="connsiteY14" fmla="*/ 1225657 h 2235661"/>
              <a:gd name="connsiteX15" fmla="*/ 1800115 w 2969257"/>
              <a:gd name="connsiteY15" fmla="*/ 1242159 h 2235661"/>
              <a:gd name="connsiteX16" fmla="*/ 1132137 w 2969257"/>
              <a:gd name="connsiteY16" fmla="*/ 1070544 h 2235661"/>
              <a:gd name="connsiteX17" fmla="*/ 1064151 w 2969257"/>
              <a:gd name="connsiteY17" fmla="*/ 1091666 h 2235661"/>
              <a:gd name="connsiteX18" fmla="*/ 114988 w 2969257"/>
              <a:gd name="connsiteY18" fmla="*/ 2222345 h 2235661"/>
              <a:gd name="connsiteX19" fmla="*/ 74724 w 2969257"/>
              <a:gd name="connsiteY19" fmla="*/ 2225645 h 2235661"/>
              <a:gd name="connsiteX20" fmla="*/ 15979 w 2969257"/>
              <a:gd name="connsiteY20" fmla="*/ 2178121 h 2235661"/>
              <a:gd name="connsiteX21" fmla="*/ 11359 w 2969257"/>
              <a:gd name="connsiteY21" fmla="*/ 2132577 h 2235661"/>
              <a:gd name="connsiteX22" fmla="*/ 1024547 w 2969257"/>
              <a:gd name="connsiteY22" fmla="*/ 954374 h 2235661"/>
              <a:gd name="connsiteX23" fmla="*/ 1064151 w 2969257"/>
              <a:gd name="connsiteY23" fmla="*/ 935232 h 22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69257" h="2235661">
                <a:moveTo>
                  <a:pt x="1064151" y="935232"/>
                </a:moveTo>
                <a:cubicBezTo>
                  <a:pt x="1105074" y="944473"/>
                  <a:pt x="1572395" y="1052722"/>
                  <a:pt x="1755891" y="1096946"/>
                </a:cubicBezTo>
                <a:cubicBezTo>
                  <a:pt x="1783614" y="1103547"/>
                  <a:pt x="1803415" y="1098266"/>
                  <a:pt x="1823878" y="1078465"/>
                </a:cubicBezTo>
                <a:cubicBezTo>
                  <a:pt x="2011334" y="894308"/>
                  <a:pt x="2564462" y="355701"/>
                  <a:pt x="2653570" y="270554"/>
                </a:cubicBezTo>
                <a:cubicBezTo>
                  <a:pt x="2670731" y="254052"/>
                  <a:pt x="2670731" y="243491"/>
                  <a:pt x="2654230" y="228310"/>
                </a:cubicBezTo>
                <a:cubicBezTo>
                  <a:pt x="2628488" y="204548"/>
                  <a:pt x="2604725" y="178806"/>
                  <a:pt x="2578984" y="154384"/>
                </a:cubicBezTo>
                <a:cubicBezTo>
                  <a:pt x="2561162" y="137222"/>
                  <a:pt x="2559842" y="126661"/>
                  <a:pt x="2586244" y="118741"/>
                </a:cubicBezTo>
                <a:cubicBezTo>
                  <a:pt x="2703734" y="81117"/>
                  <a:pt x="2820565" y="42834"/>
                  <a:pt x="2938055" y="5211"/>
                </a:cubicBezTo>
                <a:cubicBezTo>
                  <a:pt x="2947296" y="2570"/>
                  <a:pt x="2957196" y="-4690"/>
                  <a:pt x="2965778" y="4551"/>
                </a:cubicBezTo>
                <a:cubicBezTo>
                  <a:pt x="2973038" y="11811"/>
                  <a:pt x="2967097" y="21712"/>
                  <a:pt x="2964457" y="29633"/>
                </a:cubicBezTo>
                <a:cubicBezTo>
                  <a:pt x="2928814" y="147783"/>
                  <a:pt x="2893171" y="265273"/>
                  <a:pt x="2857528" y="383424"/>
                </a:cubicBezTo>
                <a:cubicBezTo>
                  <a:pt x="2847627" y="416427"/>
                  <a:pt x="2843007" y="417087"/>
                  <a:pt x="2817924" y="392665"/>
                </a:cubicBezTo>
                <a:cubicBezTo>
                  <a:pt x="2798783" y="374183"/>
                  <a:pt x="2778981" y="357021"/>
                  <a:pt x="2761820" y="336560"/>
                </a:cubicBezTo>
                <a:cubicBezTo>
                  <a:pt x="2743998" y="315438"/>
                  <a:pt x="2732117" y="318738"/>
                  <a:pt x="2714956" y="337220"/>
                </a:cubicBezTo>
                <a:cubicBezTo>
                  <a:pt x="2576343" y="481772"/>
                  <a:pt x="2004073" y="1073184"/>
                  <a:pt x="1858200" y="1225657"/>
                </a:cubicBezTo>
                <a:cubicBezTo>
                  <a:pt x="1840379" y="1244139"/>
                  <a:pt x="1824537" y="1248099"/>
                  <a:pt x="1800115" y="1242159"/>
                </a:cubicBezTo>
                <a:cubicBezTo>
                  <a:pt x="1577676" y="1184734"/>
                  <a:pt x="1354576" y="1128629"/>
                  <a:pt x="1132137" y="1070544"/>
                </a:cubicBezTo>
                <a:cubicBezTo>
                  <a:pt x="1102434" y="1062623"/>
                  <a:pt x="1083953" y="1067904"/>
                  <a:pt x="1064151" y="1091666"/>
                </a:cubicBezTo>
                <a:cubicBezTo>
                  <a:pt x="922238" y="1260641"/>
                  <a:pt x="288583" y="2014426"/>
                  <a:pt x="114988" y="2222345"/>
                </a:cubicBezTo>
                <a:cubicBezTo>
                  <a:pt x="100466" y="2239506"/>
                  <a:pt x="89906" y="2239506"/>
                  <a:pt x="74724" y="2225645"/>
                </a:cubicBezTo>
                <a:cubicBezTo>
                  <a:pt x="55583" y="2209143"/>
                  <a:pt x="36441" y="2191982"/>
                  <a:pt x="15979" y="2178121"/>
                </a:cubicBezTo>
                <a:cubicBezTo>
                  <a:pt x="-4483" y="2163600"/>
                  <a:pt x="-4483" y="2150398"/>
                  <a:pt x="11359" y="2132577"/>
                </a:cubicBezTo>
                <a:cubicBezTo>
                  <a:pt x="81985" y="2051390"/>
                  <a:pt x="924879" y="1070544"/>
                  <a:pt x="1024547" y="954374"/>
                </a:cubicBezTo>
                <a:cubicBezTo>
                  <a:pt x="1032468" y="944473"/>
                  <a:pt x="1039729" y="932592"/>
                  <a:pt x="1064151" y="935232"/>
                </a:cubicBezTo>
                <a:close/>
              </a:path>
            </a:pathLst>
          </a:custGeom>
          <a:solidFill>
            <a:schemeClr val="accent3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39" name="Group 62">
            <a:extLst>
              <a:ext uri="{FF2B5EF4-FFF2-40B4-BE49-F238E27FC236}">
                <a16:creationId xmlns:a16="http://schemas.microsoft.com/office/drawing/2014/main" id="{9F9F2258-76D9-4FE7-A28E-D8C0DCC37062}"/>
              </a:ext>
            </a:extLst>
          </p:cNvPr>
          <p:cNvGrpSpPr/>
          <p:nvPr/>
        </p:nvGrpSpPr>
        <p:grpSpPr>
          <a:xfrm>
            <a:off x="319983" y="1967803"/>
            <a:ext cx="3760512" cy="3176682"/>
            <a:chOff x="319983" y="2613403"/>
            <a:chExt cx="5024694" cy="4244597"/>
          </a:xfrm>
        </p:grpSpPr>
        <p:grpSp>
          <p:nvGrpSpPr>
            <p:cNvPr id="140" name="Graphic 60">
              <a:extLst>
                <a:ext uri="{FF2B5EF4-FFF2-40B4-BE49-F238E27FC236}">
                  <a16:creationId xmlns:a16="http://schemas.microsoft.com/office/drawing/2014/main" id="{6F496A4E-E750-4C3D-A863-3D6A839B4EF3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155" name="Freeform: Shape 35">
                <a:extLst>
                  <a:ext uri="{FF2B5EF4-FFF2-40B4-BE49-F238E27FC236}">
                    <a16:creationId xmlns:a16="http://schemas.microsoft.com/office/drawing/2014/main" id="{DADE15FD-7D6D-4DC5-BC75-3102DFF529A2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6" name="Freeform: Shape 36">
                <a:extLst>
                  <a:ext uri="{FF2B5EF4-FFF2-40B4-BE49-F238E27FC236}">
                    <a16:creationId xmlns:a16="http://schemas.microsoft.com/office/drawing/2014/main" id="{42F1F355-0201-4702-9A1B-7DB7D872EA9F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41" name="Freeform: Shape 37">
              <a:extLst>
                <a:ext uri="{FF2B5EF4-FFF2-40B4-BE49-F238E27FC236}">
                  <a16:creationId xmlns:a16="http://schemas.microsoft.com/office/drawing/2014/main" id="{74E6D3C6-7845-4F4C-9F6C-78D276652D94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2" name="Freeform: Shape 38">
              <a:extLst>
                <a:ext uri="{FF2B5EF4-FFF2-40B4-BE49-F238E27FC236}">
                  <a16:creationId xmlns:a16="http://schemas.microsoft.com/office/drawing/2014/main" id="{DF581CB2-AA4F-44E9-94E7-BCEC689FAD6A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3" name="Freeform: Shape 39">
              <a:extLst>
                <a:ext uri="{FF2B5EF4-FFF2-40B4-BE49-F238E27FC236}">
                  <a16:creationId xmlns:a16="http://schemas.microsoft.com/office/drawing/2014/main" id="{F10F4367-247C-4B7C-B901-B7168D3A6C33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4" name="Freeform: Shape 41">
              <a:extLst>
                <a:ext uri="{FF2B5EF4-FFF2-40B4-BE49-F238E27FC236}">
                  <a16:creationId xmlns:a16="http://schemas.microsoft.com/office/drawing/2014/main" id="{F94DD747-40D1-4DB7-A231-2DB9023E8E91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5" name="Freeform: Shape 42">
              <a:extLst>
                <a:ext uri="{FF2B5EF4-FFF2-40B4-BE49-F238E27FC236}">
                  <a16:creationId xmlns:a16="http://schemas.microsoft.com/office/drawing/2014/main" id="{F07863F4-7B39-458F-9C58-933D1C5D0F1C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6" name="Freeform: Shape 44">
              <a:extLst>
                <a:ext uri="{FF2B5EF4-FFF2-40B4-BE49-F238E27FC236}">
                  <a16:creationId xmlns:a16="http://schemas.microsoft.com/office/drawing/2014/main" id="{674E6CBD-B866-4B8E-8967-2DA2C988D797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7" name="Freeform: Shape 45">
              <a:extLst>
                <a:ext uri="{FF2B5EF4-FFF2-40B4-BE49-F238E27FC236}">
                  <a16:creationId xmlns:a16="http://schemas.microsoft.com/office/drawing/2014/main" id="{CC88AA29-4B6B-4854-A196-8A2D81C56B0D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8" name="Freeform: Shape 46">
              <a:extLst>
                <a:ext uri="{FF2B5EF4-FFF2-40B4-BE49-F238E27FC236}">
                  <a16:creationId xmlns:a16="http://schemas.microsoft.com/office/drawing/2014/main" id="{D38B6341-0B8E-448C-A8D7-E24795FA5E0F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9" name="Freeform: Shape 48">
              <a:extLst>
                <a:ext uri="{FF2B5EF4-FFF2-40B4-BE49-F238E27FC236}">
                  <a16:creationId xmlns:a16="http://schemas.microsoft.com/office/drawing/2014/main" id="{1E73CC8A-38B3-4B9A-B848-B926A7288DF8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0" name="Freeform: Shape 49">
              <a:extLst>
                <a:ext uri="{FF2B5EF4-FFF2-40B4-BE49-F238E27FC236}">
                  <a16:creationId xmlns:a16="http://schemas.microsoft.com/office/drawing/2014/main" id="{6912FAC5-0D01-48E1-8FA4-6E29991C0D0A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1" name="Freeform: Shape 54">
              <a:extLst>
                <a:ext uri="{FF2B5EF4-FFF2-40B4-BE49-F238E27FC236}">
                  <a16:creationId xmlns:a16="http://schemas.microsoft.com/office/drawing/2014/main" id="{2A919BEB-571F-4BFE-825E-43F87E67C51F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2" name="Freeform: Shape 58">
              <a:extLst>
                <a:ext uri="{FF2B5EF4-FFF2-40B4-BE49-F238E27FC236}">
                  <a16:creationId xmlns:a16="http://schemas.microsoft.com/office/drawing/2014/main" id="{CEF790C8-BB9B-4B5B-89C5-8E52608AA3B4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3" name="Freeform: Shape 59">
              <a:extLst>
                <a:ext uri="{FF2B5EF4-FFF2-40B4-BE49-F238E27FC236}">
                  <a16:creationId xmlns:a16="http://schemas.microsoft.com/office/drawing/2014/main" id="{83F0275E-B21C-42A7-A853-BA4867556A45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4" name="Freeform: Shape 60">
              <a:extLst>
                <a:ext uri="{FF2B5EF4-FFF2-40B4-BE49-F238E27FC236}">
                  <a16:creationId xmlns:a16="http://schemas.microsoft.com/office/drawing/2014/main" id="{DECB2CD1-F1BB-4A1B-B954-60537F0C08F2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57" name="TextBox 63">
            <a:extLst>
              <a:ext uri="{FF2B5EF4-FFF2-40B4-BE49-F238E27FC236}">
                <a16:creationId xmlns:a16="http://schemas.microsoft.com/office/drawing/2014/main" id="{6BD5A30A-F300-421F-81F8-B1E9E48790E0}"/>
              </a:ext>
            </a:extLst>
          </p:cNvPr>
          <p:cNvSpPr txBox="1"/>
          <p:nvPr/>
        </p:nvSpPr>
        <p:spPr>
          <a:xfrm>
            <a:off x="5532746" y="1192798"/>
            <a:ext cx="3048492" cy="7386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 rtl="1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مدیریت دولتی قابل ویرایش می باشد.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8" name="TextBox 64">
            <a:extLst>
              <a:ext uri="{FF2B5EF4-FFF2-40B4-BE49-F238E27FC236}">
                <a16:creationId xmlns:a16="http://schemas.microsoft.com/office/drawing/2014/main" id="{27EEF66D-138C-41DA-9D70-427A33AE928F}"/>
              </a:ext>
            </a:extLst>
          </p:cNvPr>
          <p:cNvSpPr txBox="1"/>
          <p:nvPr/>
        </p:nvSpPr>
        <p:spPr>
          <a:xfrm>
            <a:off x="5532746" y="2099758"/>
            <a:ext cx="304849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منحصر به فرد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0" name="Rounded Rectangle 4">
            <a:extLst>
              <a:ext uri="{FF2B5EF4-FFF2-40B4-BE49-F238E27FC236}">
                <a16:creationId xmlns:a16="http://schemas.microsoft.com/office/drawing/2014/main" id="{A37C4841-A18C-4FD4-B35A-27BF8A18F771}"/>
              </a:ext>
            </a:extLst>
          </p:cNvPr>
          <p:cNvSpPr/>
          <p:nvPr/>
        </p:nvSpPr>
        <p:spPr>
          <a:xfrm>
            <a:off x="7503533" y="3676704"/>
            <a:ext cx="1077705" cy="102382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61" name="Rounded Rectangle 6">
            <a:extLst>
              <a:ext uri="{FF2B5EF4-FFF2-40B4-BE49-F238E27FC236}">
                <a16:creationId xmlns:a16="http://schemas.microsoft.com/office/drawing/2014/main" id="{C9C7440F-C872-4B8C-B09B-29133769E16F}"/>
              </a:ext>
            </a:extLst>
          </p:cNvPr>
          <p:cNvSpPr/>
          <p:nvPr/>
        </p:nvSpPr>
        <p:spPr>
          <a:xfrm>
            <a:off x="6121904" y="3676704"/>
            <a:ext cx="1077705" cy="102382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62" name="Rounded Rectangle 8">
            <a:extLst>
              <a:ext uri="{FF2B5EF4-FFF2-40B4-BE49-F238E27FC236}">
                <a16:creationId xmlns:a16="http://schemas.microsoft.com/office/drawing/2014/main" id="{BC3F1871-BE4F-466E-952F-31D6F5F11C9C}"/>
              </a:ext>
            </a:extLst>
          </p:cNvPr>
          <p:cNvSpPr/>
          <p:nvPr/>
        </p:nvSpPr>
        <p:spPr>
          <a:xfrm>
            <a:off x="4740275" y="3676704"/>
            <a:ext cx="1077705" cy="102382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63" name="TextBox 74">
            <a:extLst>
              <a:ext uri="{FF2B5EF4-FFF2-40B4-BE49-F238E27FC236}">
                <a16:creationId xmlns:a16="http://schemas.microsoft.com/office/drawing/2014/main" id="{2DB25FC6-A36C-436C-9466-86FAA630A1BB}"/>
              </a:ext>
            </a:extLst>
          </p:cNvPr>
          <p:cNvSpPr txBox="1"/>
          <p:nvPr/>
        </p:nvSpPr>
        <p:spPr>
          <a:xfrm>
            <a:off x="4844817" y="4241030"/>
            <a:ext cx="868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4" name="TextBox 75">
            <a:extLst>
              <a:ext uri="{FF2B5EF4-FFF2-40B4-BE49-F238E27FC236}">
                <a16:creationId xmlns:a16="http://schemas.microsoft.com/office/drawing/2014/main" id="{C29B6ED0-4B02-4D2E-A928-E94159FF4D53}"/>
              </a:ext>
            </a:extLst>
          </p:cNvPr>
          <p:cNvSpPr txBox="1"/>
          <p:nvPr/>
        </p:nvSpPr>
        <p:spPr>
          <a:xfrm>
            <a:off x="6226446" y="4241030"/>
            <a:ext cx="868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0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1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5" name="TextBox 79">
            <a:extLst>
              <a:ext uri="{FF2B5EF4-FFF2-40B4-BE49-F238E27FC236}">
                <a16:creationId xmlns:a16="http://schemas.microsoft.com/office/drawing/2014/main" id="{7DFBD15B-E82D-4486-955E-382D2D740BF2}"/>
              </a:ext>
            </a:extLst>
          </p:cNvPr>
          <p:cNvSpPr txBox="1"/>
          <p:nvPr/>
        </p:nvSpPr>
        <p:spPr>
          <a:xfrm>
            <a:off x="7608075" y="4241030"/>
            <a:ext cx="868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6" name="Trapezoid 3">
            <a:extLst>
              <a:ext uri="{FF2B5EF4-FFF2-40B4-BE49-F238E27FC236}">
                <a16:creationId xmlns:a16="http://schemas.microsoft.com/office/drawing/2014/main" id="{08250B4E-1566-49BA-8BEE-68C2BBD2BE7E}"/>
              </a:ext>
            </a:extLst>
          </p:cNvPr>
          <p:cNvSpPr/>
          <p:nvPr/>
        </p:nvSpPr>
        <p:spPr>
          <a:xfrm>
            <a:off x="6542381" y="3906906"/>
            <a:ext cx="236755" cy="241296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67" name="Rectangle 15">
            <a:extLst>
              <a:ext uri="{FF2B5EF4-FFF2-40B4-BE49-F238E27FC236}">
                <a16:creationId xmlns:a16="http://schemas.microsoft.com/office/drawing/2014/main" id="{ACD5F8E8-C090-43C1-A5A7-9D3CB27DF2E4}"/>
              </a:ext>
            </a:extLst>
          </p:cNvPr>
          <p:cNvSpPr/>
          <p:nvPr/>
        </p:nvSpPr>
        <p:spPr>
          <a:xfrm rot="14270044">
            <a:off x="5144031" y="3877591"/>
            <a:ext cx="270195" cy="28145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68" name="Donut 15">
            <a:extLst>
              <a:ext uri="{FF2B5EF4-FFF2-40B4-BE49-F238E27FC236}">
                <a16:creationId xmlns:a16="http://schemas.microsoft.com/office/drawing/2014/main" id="{48A3B64B-EA51-4575-AB2B-CA1971ED6219}"/>
              </a:ext>
            </a:extLst>
          </p:cNvPr>
          <p:cNvSpPr/>
          <p:nvPr/>
        </p:nvSpPr>
        <p:spPr>
          <a:xfrm>
            <a:off x="7917462" y="3875483"/>
            <a:ext cx="249846" cy="25089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69" name="Freeform: Shape 86">
            <a:extLst>
              <a:ext uri="{FF2B5EF4-FFF2-40B4-BE49-F238E27FC236}">
                <a16:creationId xmlns:a16="http://schemas.microsoft.com/office/drawing/2014/main" id="{D16AC34E-48C8-40DB-A3D7-EC2AEA4CD416}"/>
              </a:ext>
            </a:extLst>
          </p:cNvPr>
          <p:cNvSpPr/>
          <p:nvPr/>
        </p:nvSpPr>
        <p:spPr>
          <a:xfrm>
            <a:off x="3590947" y="1165155"/>
            <a:ext cx="548704" cy="54870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 rtl="1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7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57" grpId="0"/>
      <p:bldP spid="158" grpId="0"/>
      <p:bldP spid="160" grpId="0" animBg="1"/>
      <p:bldP spid="161" grpId="0" animBg="1"/>
      <p:bldP spid="162" grpId="0" animBg="1"/>
      <p:bldP spid="163" grpId="0"/>
      <p:bldP spid="164" grpId="0"/>
      <p:bldP spid="165" grpId="0"/>
      <p:bldP spid="166" grpId="0" animBg="1"/>
      <p:bldP spid="167" grpId="0" animBg="1"/>
      <p:bldP spid="168" grpId="0" animBg="1"/>
      <p:bldP spid="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4272989" y="1481433"/>
            <a:ext cx="810369" cy="8086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4381821" y="2619968"/>
            <a:ext cx="606103" cy="606103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5307718" y="2516161"/>
            <a:ext cx="808695" cy="8086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239938" y="2516161"/>
            <a:ext cx="808694" cy="8086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272989" y="3549212"/>
            <a:ext cx="810369" cy="8103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2841451" y="1571846"/>
            <a:ext cx="1295921" cy="351607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5738018" y="1571847"/>
            <a:ext cx="599405" cy="807020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5218979" y="3624558"/>
            <a:ext cx="1069888" cy="351607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2841450" y="3403547"/>
            <a:ext cx="801997" cy="232730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tx1">
                <a:lumMod val="85000"/>
                <a:lumOff val="1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5141961" y="2852698"/>
            <a:ext cx="71995" cy="143991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4142394" y="2852698"/>
            <a:ext cx="71996" cy="143991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4606180" y="3388479"/>
            <a:ext cx="143991" cy="71996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4606180" y="2388912"/>
            <a:ext cx="143991" cy="71995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6488112" y="1491478"/>
            <a:ext cx="1595623" cy="79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050" dirty="0">
                <a:solidFill>
                  <a:schemeClr val="accent2"/>
                </a:solidFill>
                <a:cs typeface="B Nazanin" panose="00000400000000000000" pitchFamily="2" charset="-78"/>
                <a:sym typeface="+mn-lt"/>
              </a:rPr>
              <a:t>لطفا محتوای متن را جایگزین کنید</a:t>
            </a:r>
          </a:p>
          <a:p>
            <a:pPr algn="r" rtl="1">
              <a:lnSpc>
                <a:spcPct val="120000"/>
              </a:lnSpc>
            </a:pPr>
            <a:endParaRPr lang="en-US" altLang="zh-CN" sz="1050" dirty="0">
              <a:solidFill>
                <a:schemeClr val="accent2"/>
              </a:solidFill>
              <a:cs typeface="B Nazanin" panose="00000400000000000000" pitchFamily="2" charset="-78"/>
              <a:sym typeface="+mn-lt"/>
            </a:endParaRPr>
          </a:p>
          <a:p>
            <a:pPr algn="r" rtl="1">
              <a:lnSpc>
                <a:spcPct val="150000"/>
              </a:lnSpc>
            </a:pPr>
            <a:r>
              <a:rPr lang="fa-IR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لطفاً متن را جایگزین کنید، روی افزودن عنوان مرتبط کلیک کنید، محتوای متن را تغییر دهید، همچنین می توانید محتوای خود را مستقیماً در این قسمت کپی کنید.</a:t>
            </a:r>
            <a:endParaRPr lang="en-GB" altLang="zh-CN" sz="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6488112" y="3539167"/>
            <a:ext cx="1595623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050" dirty="0">
                <a:solidFill>
                  <a:schemeClr val="accent3"/>
                </a:solidFill>
                <a:cs typeface="B Nazanin" panose="00000400000000000000" pitchFamily="2" charset="-78"/>
                <a:sym typeface="+mn-lt"/>
              </a:rPr>
              <a:t>لطفا محتوای متن را جایگزین کنید</a:t>
            </a:r>
          </a:p>
          <a:p>
            <a:pPr algn="r" rtl="1">
              <a:lnSpc>
                <a:spcPct val="120000"/>
              </a:lnSpc>
            </a:pPr>
            <a:endParaRPr lang="en-US" altLang="zh-CN" sz="1050" dirty="0">
              <a:solidFill>
                <a:schemeClr val="accent3"/>
              </a:solidFill>
              <a:cs typeface="B Nazanin" panose="00000400000000000000" pitchFamily="2" charset="-78"/>
              <a:sym typeface="+mn-lt"/>
            </a:endParaRPr>
          </a:p>
          <a:p>
            <a:pPr algn="r" rtl="1">
              <a:lnSpc>
                <a:spcPct val="120000"/>
              </a:lnSpc>
            </a:pPr>
            <a:r>
              <a:rPr lang="fa-IR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لطفاً متن را جایگزین کنید، روی افزودن عنوان مرتبط کلیک کنید، محتوای متن را تغییر دهید، همچنین می توانید محتوای خود را مستقیماً در این قسمت کپی کنید.</a:t>
            </a:r>
            <a:endParaRPr lang="en-GB" altLang="zh-CN" sz="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002010" y="3397201"/>
            <a:ext cx="1664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100" dirty="0">
                <a:solidFill>
                  <a:schemeClr val="accent4"/>
                </a:solidFill>
                <a:cs typeface="B Nazanin" panose="00000400000000000000" pitchFamily="2" charset="-78"/>
                <a:sym typeface="+mn-lt"/>
              </a:rPr>
              <a:t>لطفا محتوای متن را جایگزین کنید</a:t>
            </a:r>
          </a:p>
          <a:p>
            <a:pPr algn="r" rtl="1">
              <a:lnSpc>
                <a:spcPct val="120000"/>
              </a:lnSpc>
            </a:pPr>
            <a:endParaRPr lang="en-US" altLang="zh-CN" sz="1100" dirty="0">
              <a:solidFill>
                <a:schemeClr val="accent4"/>
              </a:solidFill>
              <a:cs typeface="B Nazanin" panose="00000400000000000000" pitchFamily="2" charset="-78"/>
              <a:sym typeface="+mn-lt"/>
            </a:endParaRPr>
          </a:p>
          <a:p>
            <a:pPr algn="r" rtl="1">
              <a:lnSpc>
                <a:spcPct val="120000"/>
              </a:lnSpc>
            </a:pPr>
            <a:r>
              <a:rPr lang="fa-IR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لطفاً متن را جایگزین کنید، روی افزودن عنوان مرتبط کلیک کنید، محتوای متن را تغییر دهید، همچنین می توانید محتوای خود را مستقیماً در این قسمت کپی کنید.</a:t>
            </a:r>
            <a:endParaRPr lang="en-GB" altLang="zh-CN" sz="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045269" y="1488130"/>
            <a:ext cx="16371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100" dirty="0">
                <a:solidFill>
                  <a:schemeClr val="accent1"/>
                </a:solidFill>
                <a:cs typeface="B Nazanin" panose="00000400000000000000" pitchFamily="2" charset="-78"/>
                <a:sym typeface="+mn-lt"/>
              </a:rPr>
              <a:t>لطفا محتوای متن را جایگزین کنید</a:t>
            </a:r>
          </a:p>
          <a:p>
            <a:pPr algn="r" rtl="1">
              <a:lnSpc>
                <a:spcPct val="120000"/>
              </a:lnSpc>
            </a:pPr>
            <a:endParaRPr lang="en-US" altLang="zh-CN" sz="1100" dirty="0">
              <a:solidFill>
                <a:schemeClr val="accent1"/>
              </a:solidFill>
              <a:cs typeface="B Nazanin" panose="00000400000000000000" pitchFamily="2" charset="-78"/>
              <a:sym typeface="+mn-lt"/>
            </a:endParaRPr>
          </a:p>
          <a:p>
            <a:pPr algn="r" rtl="1">
              <a:lnSpc>
                <a:spcPct val="120000"/>
              </a:lnSpc>
            </a:pPr>
            <a:r>
              <a:rPr lang="fa-IR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  <a:sym typeface="+mn-lt"/>
              </a:rPr>
              <a:t>لطفاً متن را جایگزین کنید، روی افزودن عنوان مرتبط کلیک کنید، محتوای متن را تغییر دهید، همچنین می توانید محتوای خود را مستقیماً در این قسمت کپی کنید.</a:t>
            </a:r>
            <a:endParaRPr lang="en-GB" altLang="zh-CN" sz="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27" name="Freeform 19"/>
          <p:cNvSpPr>
            <a:spLocks noEditPoints="1"/>
          </p:cNvSpPr>
          <p:nvPr/>
        </p:nvSpPr>
        <p:spPr bwMode="auto">
          <a:xfrm>
            <a:off x="4542555" y="1744299"/>
            <a:ext cx="294680" cy="301377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3474341" y="2742193"/>
            <a:ext cx="371699" cy="378395"/>
            <a:chOff x="0" y="0"/>
            <a:chExt cx="276" cy="281"/>
          </a:xfrm>
        </p:grpSpPr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>
                <a:lnSpc>
                  <a:spcPct val="120000"/>
                </a:lnSpc>
              </a:pPr>
              <a:endParaRPr lang="zh-CN" altLang="en-US" sz="1013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>
                <a:lnSpc>
                  <a:spcPct val="120000"/>
                </a:lnSpc>
              </a:pPr>
              <a:endParaRPr lang="zh-CN" altLang="en-US" sz="1013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31" name="Freeform 23"/>
          <p:cNvSpPr>
            <a:spLocks noEditPoints="1"/>
          </p:cNvSpPr>
          <p:nvPr/>
        </p:nvSpPr>
        <p:spPr bwMode="auto">
          <a:xfrm>
            <a:off x="4520789" y="3795338"/>
            <a:ext cx="328166" cy="348258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2" name="Group 24"/>
          <p:cNvGrpSpPr>
            <a:grpSpLocks/>
          </p:cNvGrpSpPr>
          <p:nvPr/>
        </p:nvGrpSpPr>
        <p:grpSpPr bwMode="auto">
          <a:xfrm>
            <a:off x="5557191" y="2768981"/>
            <a:ext cx="324818" cy="277937"/>
            <a:chOff x="0" y="0"/>
            <a:chExt cx="280" cy="240"/>
          </a:xfrm>
        </p:grpSpPr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>
                <a:lnSpc>
                  <a:spcPct val="120000"/>
                </a:lnSpc>
              </a:pPr>
              <a:endParaRPr lang="zh-CN" altLang="en-US" sz="1013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>
                <a:lnSpc>
                  <a:spcPct val="120000"/>
                </a:lnSpc>
              </a:pPr>
              <a:endParaRPr lang="zh-CN" altLang="en-US" sz="1013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35" name="Freeform 27"/>
          <p:cNvSpPr>
            <a:spLocks noEditPoints="1"/>
          </p:cNvSpPr>
          <p:nvPr/>
        </p:nvSpPr>
        <p:spPr bwMode="auto">
          <a:xfrm>
            <a:off x="4562647" y="2810840"/>
            <a:ext cx="244451" cy="227707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r" rtl="1">
              <a:lnSpc>
                <a:spcPct val="120000"/>
              </a:lnSpc>
            </a:pPr>
            <a:endParaRPr lang="zh-CN" altLang="en-US" sz="1013">
              <a:solidFill>
                <a:schemeClr val="bg1">
                  <a:lumMod val="50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714538" y="340191"/>
            <a:ext cx="6139168" cy="129804"/>
            <a:chOff x="2713964" y="340296"/>
            <a:chExt cx="6141063" cy="129844"/>
          </a:xfrm>
        </p:grpSpPr>
        <p:cxnSp>
          <p:nvCxnSpPr>
            <p:cNvPr id="38" name="直接连接符 37"/>
            <p:cNvCxnSpPr>
              <a:endCxn id="39" idx="3"/>
            </p:cNvCxnSpPr>
            <p:nvPr/>
          </p:nvCxnSpPr>
          <p:spPr>
            <a:xfrm flipH="1">
              <a:off x="2843808" y="405218"/>
              <a:ext cx="6011219" cy="0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2713964" y="340296"/>
              <a:ext cx="129844" cy="12984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126" rtl="1"/>
              <a:endParaRPr lang="zh-CN" altLang="en-US" sz="1799">
                <a:solidFill>
                  <a:srgbClr val="FFFFFF"/>
                </a:solidFill>
                <a:latin typeface="Calibri"/>
                <a:ea typeface="宋体" panose="02010600030101010101" pitchFamily="2" charset="-122"/>
                <a:cs typeface="B Nazanin" panose="00000400000000000000" pitchFamily="2" charset="-78"/>
              </a:endParaRPr>
            </a:p>
          </p:txBody>
        </p:sp>
      </p:grpSp>
      <p:sp>
        <p:nvSpPr>
          <p:cNvPr id="40" name="KSO_GT1.1.1"/>
          <p:cNvSpPr txBox="1"/>
          <p:nvPr/>
        </p:nvSpPr>
        <p:spPr>
          <a:xfrm>
            <a:off x="1439955" y="308574"/>
            <a:ext cx="1190258" cy="247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55650" indent="-290513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0463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30188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90738" indent="-231775" defTabSz="465138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79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30051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623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919538" indent="-231775" algn="ctr" defTabSz="465138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defTabSz="464998" rtl="1" fontAlgn="base">
              <a:lnSpc>
                <a:spcPct val="120000"/>
              </a:lnSpc>
            </a:pPr>
            <a:r>
              <a:rPr lang="fa-IR" altLang="zh-CN" sz="1200" dirty="0">
                <a:solidFill>
                  <a:srgbClr val="1C1C1C">
                    <a:lumMod val="50000"/>
                    <a:lumOff val="50000"/>
                  </a:srgbClr>
                </a:solidFill>
                <a:cs typeface="B Nazanin" panose="00000400000000000000" pitchFamily="2" charset="-78"/>
              </a:rPr>
              <a:t>برای تغییر عنوان کلیک کنید</a:t>
            </a:r>
            <a:endParaRPr lang="en-US" altLang="zh-CN" sz="1200" dirty="0">
              <a:solidFill>
                <a:srgbClr val="1C1C1C">
                  <a:lumMod val="50000"/>
                  <a:lumOff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4034" y="302638"/>
            <a:ext cx="443787" cy="44378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01482" y="135387"/>
            <a:ext cx="443787" cy="44378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126" rtl="1"/>
            <a:endParaRPr lang="zh-CN" altLang="en-US" sz="1799">
              <a:solidFill>
                <a:srgbClr val="FFFFFF"/>
              </a:solidFill>
              <a:latin typeface="Calibri"/>
              <a:ea typeface="宋体" panose="02010600030101010101" pitchFamily="2" charset="-122"/>
              <a:cs typeface="B Nazanin" panose="00000400000000000000" pitchFamily="2" charset="-78"/>
            </a:endParaRPr>
          </a:p>
        </p:txBody>
      </p:sp>
      <p:sp>
        <p:nvSpPr>
          <p:cNvPr id="82" name="Google Shape;377;p10">
            <a:extLst>
              <a:ext uri="{FF2B5EF4-FFF2-40B4-BE49-F238E27FC236}">
                <a16:creationId xmlns:a16="http://schemas.microsoft.com/office/drawing/2014/main" id="{90A4B485-4DA2-444C-8821-5DD7DD2CD71C}"/>
              </a:ext>
            </a:extLst>
          </p:cNvPr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chemeClr val="accent2">
              <a:lumMod val="75000"/>
              <a:alpha val="81920"/>
            </a:schemeClr>
          </a:solidFill>
          <a:ln>
            <a:noFill/>
          </a:ln>
        </p:spPr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3" name="Google Shape;378;p10">
            <a:extLst>
              <a:ext uri="{FF2B5EF4-FFF2-40B4-BE49-F238E27FC236}">
                <a16:creationId xmlns:a16="http://schemas.microsoft.com/office/drawing/2014/main" id="{851AE09C-61B6-477D-A2C8-EE02D370F340}"/>
              </a:ext>
            </a:extLst>
          </p:cNvPr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  <p:txBody>
          <a:bodyPr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4" name="Google Shape;379;p10">
            <a:extLst>
              <a:ext uri="{FF2B5EF4-FFF2-40B4-BE49-F238E27FC236}">
                <a16:creationId xmlns:a16="http://schemas.microsoft.com/office/drawing/2014/main" id="{C1449143-CDDB-4F0D-8576-601D0F5314FB}"/>
              </a:ext>
            </a:extLst>
          </p:cNvPr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5" name="Google Shape;380;p10">
            <a:extLst>
              <a:ext uri="{FF2B5EF4-FFF2-40B4-BE49-F238E27FC236}">
                <a16:creationId xmlns:a16="http://schemas.microsoft.com/office/drawing/2014/main" id="{64FA7F68-B21F-4108-951D-C81069AE45ED}"/>
              </a:ext>
            </a:extLst>
          </p:cNvPr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6" name="Google Shape;381;p10">
            <a:extLst>
              <a:ext uri="{FF2B5EF4-FFF2-40B4-BE49-F238E27FC236}">
                <a16:creationId xmlns:a16="http://schemas.microsoft.com/office/drawing/2014/main" id="{D62EA7D6-2135-4A4A-A32C-D1E97BB1801E}"/>
              </a:ext>
            </a:extLst>
          </p:cNvPr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87" name="Google Shape;382;p10">
            <a:extLst>
              <a:ext uri="{FF2B5EF4-FFF2-40B4-BE49-F238E27FC236}">
                <a16:creationId xmlns:a16="http://schemas.microsoft.com/office/drawing/2014/main" id="{680D016B-F6D6-4EC1-AC46-27348D1B1E0D}"/>
              </a:ext>
            </a:extLst>
          </p:cNvPr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88" name="Google Shape;383;p10">
              <a:extLst>
                <a:ext uri="{FF2B5EF4-FFF2-40B4-BE49-F238E27FC236}">
                  <a16:creationId xmlns:a16="http://schemas.microsoft.com/office/drawing/2014/main" id="{1B9DE166-9FA1-479A-B039-C3BC757F051F}"/>
                </a:ext>
              </a:extLst>
            </p:cNvPr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9" name="Google Shape;384;p10">
              <a:extLst>
                <a:ext uri="{FF2B5EF4-FFF2-40B4-BE49-F238E27FC236}">
                  <a16:creationId xmlns:a16="http://schemas.microsoft.com/office/drawing/2014/main" id="{642C6787-B1AB-4571-BD33-202A2D1150E1}"/>
                </a:ext>
              </a:extLst>
            </p:cNvPr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0" name="Google Shape;385;p10">
              <a:extLst>
                <a:ext uri="{FF2B5EF4-FFF2-40B4-BE49-F238E27FC236}">
                  <a16:creationId xmlns:a16="http://schemas.microsoft.com/office/drawing/2014/main" id="{7837BA1C-DCD8-4627-86CB-61B3CC911F19}"/>
                </a:ext>
              </a:extLst>
            </p:cNvPr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91" name="Google Shape;386;p10">
            <a:extLst>
              <a:ext uri="{FF2B5EF4-FFF2-40B4-BE49-F238E27FC236}">
                <a16:creationId xmlns:a16="http://schemas.microsoft.com/office/drawing/2014/main" id="{6AD01DD6-C64E-4CE5-82F4-4F5138EF3C96}"/>
              </a:ext>
            </a:extLst>
          </p:cNvPr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92" name="Google Shape;387;p10">
              <a:extLst>
                <a:ext uri="{FF2B5EF4-FFF2-40B4-BE49-F238E27FC236}">
                  <a16:creationId xmlns:a16="http://schemas.microsoft.com/office/drawing/2014/main" id="{262C62E2-165F-4371-AC70-77D9DE063B33}"/>
                </a:ext>
              </a:extLst>
            </p:cNvPr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3" name="Google Shape;388;p10">
              <a:extLst>
                <a:ext uri="{FF2B5EF4-FFF2-40B4-BE49-F238E27FC236}">
                  <a16:creationId xmlns:a16="http://schemas.microsoft.com/office/drawing/2014/main" id="{4675E035-E82F-4FA9-A32D-B1B4A29DD470}"/>
                </a:ext>
              </a:extLst>
            </p:cNvPr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4" name="Google Shape;389;p10">
              <a:extLst>
                <a:ext uri="{FF2B5EF4-FFF2-40B4-BE49-F238E27FC236}">
                  <a16:creationId xmlns:a16="http://schemas.microsoft.com/office/drawing/2014/main" id="{E6DB5C4D-82CF-4599-98C7-87813EC3C245}"/>
                </a:ext>
              </a:extLst>
            </p:cNvPr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5" name="Google Shape;390;p10">
              <a:extLst>
                <a:ext uri="{FF2B5EF4-FFF2-40B4-BE49-F238E27FC236}">
                  <a16:creationId xmlns:a16="http://schemas.microsoft.com/office/drawing/2014/main" id="{B8B4F015-1074-4C92-9E32-0A111943C336}"/>
                </a:ext>
              </a:extLst>
            </p:cNvPr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6" name="Google Shape;391;p10">
              <a:extLst>
                <a:ext uri="{FF2B5EF4-FFF2-40B4-BE49-F238E27FC236}">
                  <a16:creationId xmlns:a16="http://schemas.microsoft.com/office/drawing/2014/main" id="{4160F77D-FF6B-4451-904A-9A34269F85D8}"/>
                </a:ext>
              </a:extLst>
            </p:cNvPr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7" name="Google Shape;392;p10">
              <a:extLst>
                <a:ext uri="{FF2B5EF4-FFF2-40B4-BE49-F238E27FC236}">
                  <a16:creationId xmlns:a16="http://schemas.microsoft.com/office/drawing/2014/main" id="{1A574D5C-5F55-403D-891C-4181A28D0FB5}"/>
                </a:ext>
              </a:extLst>
            </p:cNvPr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8" name="Google Shape;393;p10">
              <a:extLst>
                <a:ext uri="{FF2B5EF4-FFF2-40B4-BE49-F238E27FC236}">
                  <a16:creationId xmlns:a16="http://schemas.microsoft.com/office/drawing/2014/main" id="{797B471B-DBFC-41B4-966E-FCF95F2586CF}"/>
                </a:ext>
              </a:extLst>
            </p:cNvPr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9" name="Google Shape;394;p10">
              <a:extLst>
                <a:ext uri="{FF2B5EF4-FFF2-40B4-BE49-F238E27FC236}">
                  <a16:creationId xmlns:a16="http://schemas.microsoft.com/office/drawing/2014/main" id="{C688112F-BCEE-4B78-B3C9-9FD2EC94B8D0}"/>
                </a:ext>
              </a:extLst>
            </p:cNvPr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0" name="Google Shape;395;p10">
              <a:extLst>
                <a:ext uri="{FF2B5EF4-FFF2-40B4-BE49-F238E27FC236}">
                  <a16:creationId xmlns:a16="http://schemas.microsoft.com/office/drawing/2014/main" id="{7CC8FD27-8F11-456D-8859-169D110BD669}"/>
                </a:ext>
              </a:extLst>
            </p:cNvPr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1" name="Google Shape;396;p10">
              <a:extLst>
                <a:ext uri="{FF2B5EF4-FFF2-40B4-BE49-F238E27FC236}">
                  <a16:creationId xmlns:a16="http://schemas.microsoft.com/office/drawing/2014/main" id="{D1909DF9-58B6-48E3-95F4-FA60792CFDF6}"/>
                </a:ext>
              </a:extLst>
            </p:cNvPr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2" name="Google Shape;397;p10">
              <a:extLst>
                <a:ext uri="{FF2B5EF4-FFF2-40B4-BE49-F238E27FC236}">
                  <a16:creationId xmlns:a16="http://schemas.microsoft.com/office/drawing/2014/main" id="{15723167-D2CC-490D-9D78-8A6A1250CC4A}"/>
                </a:ext>
              </a:extLst>
            </p:cNvPr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3" name="Google Shape;398;p10">
              <a:extLst>
                <a:ext uri="{FF2B5EF4-FFF2-40B4-BE49-F238E27FC236}">
                  <a16:creationId xmlns:a16="http://schemas.microsoft.com/office/drawing/2014/main" id="{A56F1EF4-7052-404F-9E91-E4180D4246DE}"/>
                </a:ext>
              </a:extLst>
            </p:cNvPr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4" name="Google Shape;399;p10">
              <a:extLst>
                <a:ext uri="{FF2B5EF4-FFF2-40B4-BE49-F238E27FC236}">
                  <a16:creationId xmlns:a16="http://schemas.microsoft.com/office/drawing/2014/main" id="{F65141F8-A1B1-462E-BF71-41AB0586BFAA}"/>
                </a:ext>
              </a:extLst>
            </p:cNvPr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" name="Google Shape;400;p10">
              <a:extLst>
                <a:ext uri="{FF2B5EF4-FFF2-40B4-BE49-F238E27FC236}">
                  <a16:creationId xmlns:a16="http://schemas.microsoft.com/office/drawing/2014/main" id="{6BB73C02-572C-4F16-BBC3-5DE1E1913038}"/>
                </a:ext>
              </a:extLst>
            </p:cNvPr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" name="Google Shape;401;p10">
              <a:extLst>
                <a:ext uri="{FF2B5EF4-FFF2-40B4-BE49-F238E27FC236}">
                  <a16:creationId xmlns:a16="http://schemas.microsoft.com/office/drawing/2014/main" id="{72356EA2-577D-4B48-88F0-3E98D669FD6A}"/>
                </a:ext>
              </a:extLst>
            </p:cNvPr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" name="Google Shape;402;p10">
              <a:extLst>
                <a:ext uri="{FF2B5EF4-FFF2-40B4-BE49-F238E27FC236}">
                  <a16:creationId xmlns:a16="http://schemas.microsoft.com/office/drawing/2014/main" id="{201D0F98-BA27-4E71-86DB-E2034279C9CE}"/>
                </a:ext>
              </a:extLst>
            </p:cNvPr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8" name="Google Shape;403;p10">
              <a:extLst>
                <a:ext uri="{FF2B5EF4-FFF2-40B4-BE49-F238E27FC236}">
                  <a16:creationId xmlns:a16="http://schemas.microsoft.com/office/drawing/2014/main" id="{AB3C069F-C6C8-4335-BA22-B61E9DD30371}"/>
                </a:ext>
              </a:extLst>
            </p:cNvPr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" name="Google Shape;404;p10">
              <a:extLst>
                <a:ext uri="{FF2B5EF4-FFF2-40B4-BE49-F238E27FC236}">
                  <a16:creationId xmlns:a16="http://schemas.microsoft.com/office/drawing/2014/main" id="{49D5C004-CB67-4881-BCE9-56B218A07F0B}"/>
                </a:ext>
              </a:extLst>
            </p:cNvPr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" name="Google Shape;405;p10">
              <a:extLst>
                <a:ext uri="{FF2B5EF4-FFF2-40B4-BE49-F238E27FC236}">
                  <a16:creationId xmlns:a16="http://schemas.microsoft.com/office/drawing/2014/main" id="{40B472BD-1B54-4CE1-8183-AA7486961F92}"/>
                </a:ext>
              </a:extLst>
            </p:cNvPr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" name="Google Shape;406;p10">
              <a:extLst>
                <a:ext uri="{FF2B5EF4-FFF2-40B4-BE49-F238E27FC236}">
                  <a16:creationId xmlns:a16="http://schemas.microsoft.com/office/drawing/2014/main" id="{74EB071E-C25A-4989-8ADC-43CA12D37104}"/>
                </a:ext>
              </a:extLst>
            </p:cNvPr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" name="Google Shape;407;p10">
              <a:extLst>
                <a:ext uri="{FF2B5EF4-FFF2-40B4-BE49-F238E27FC236}">
                  <a16:creationId xmlns:a16="http://schemas.microsoft.com/office/drawing/2014/main" id="{1826D691-B73F-4F21-B62D-E6D08947677F}"/>
                </a:ext>
              </a:extLst>
            </p:cNvPr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" name="Google Shape;408;p10">
              <a:extLst>
                <a:ext uri="{FF2B5EF4-FFF2-40B4-BE49-F238E27FC236}">
                  <a16:creationId xmlns:a16="http://schemas.microsoft.com/office/drawing/2014/main" id="{5F4F1B3B-DA79-4E00-9218-F870D14955D0}"/>
                </a:ext>
              </a:extLst>
            </p:cNvPr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4" name="Google Shape;409;p10">
              <a:extLst>
                <a:ext uri="{FF2B5EF4-FFF2-40B4-BE49-F238E27FC236}">
                  <a16:creationId xmlns:a16="http://schemas.microsoft.com/office/drawing/2014/main" id="{55A2DBFD-1422-44D9-9A98-AE25C6439056}"/>
                </a:ext>
              </a:extLst>
            </p:cNvPr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5" name="Google Shape;410;p10">
              <a:extLst>
                <a:ext uri="{FF2B5EF4-FFF2-40B4-BE49-F238E27FC236}">
                  <a16:creationId xmlns:a16="http://schemas.microsoft.com/office/drawing/2014/main" id="{E201D10B-1B5F-4AB1-86C4-9D530248A632}"/>
                </a:ext>
              </a:extLst>
            </p:cNvPr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" name="Google Shape;411;p10">
              <a:extLst>
                <a:ext uri="{FF2B5EF4-FFF2-40B4-BE49-F238E27FC236}">
                  <a16:creationId xmlns:a16="http://schemas.microsoft.com/office/drawing/2014/main" id="{8E2DFDD0-8B09-48C3-A6BB-349742BB5B6A}"/>
                </a:ext>
              </a:extLst>
            </p:cNvPr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17" name="Google Shape;412;p10">
            <a:extLst>
              <a:ext uri="{FF2B5EF4-FFF2-40B4-BE49-F238E27FC236}">
                <a16:creationId xmlns:a16="http://schemas.microsoft.com/office/drawing/2014/main" id="{AA282C50-B14F-4B8D-A3CB-97892C5506C6}"/>
              </a:ext>
            </a:extLst>
          </p:cNvPr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" name="Google Shape;413;p10">
            <a:extLst>
              <a:ext uri="{FF2B5EF4-FFF2-40B4-BE49-F238E27FC236}">
                <a16:creationId xmlns:a16="http://schemas.microsoft.com/office/drawing/2014/main" id="{49DF913B-166F-46C0-A764-1262B88CFF4F}"/>
              </a:ext>
            </a:extLst>
          </p:cNvPr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9" name="Google Shape;414;p10">
            <a:extLst>
              <a:ext uri="{FF2B5EF4-FFF2-40B4-BE49-F238E27FC236}">
                <a16:creationId xmlns:a16="http://schemas.microsoft.com/office/drawing/2014/main" id="{40AF3A2C-3682-41B0-9DAD-629F6F046590}"/>
              </a:ext>
            </a:extLst>
          </p:cNvPr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0" name="Google Shape;415;p10">
            <a:extLst>
              <a:ext uri="{FF2B5EF4-FFF2-40B4-BE49-F238E27FC236}">
                <a16:creationId xmlns:a16="http://schemas.microsoft.com/office/drawing/2014/main" id="{DDE51752-AE4B-4182-81DC-AB7E1D343BD1}"/>
              </a:ext>
            </a:extLst>
          </p:cNvPr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1" name="Google Shape;416;p10">
            <a:extLst>
              <a:ext uri="{FF2B5EF4-FFF2-40B4-BE49-F238E27FC236}">
                <a16:creationId xmlns:a16="http://schemas.microsoft.com/office/drawing/2014/main" id="{A58A98C1-DB2C-413F-A2FB-DBC9B413BF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21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25" grpId="0"/>
          <p:bldP spid="26" grpId="0"/>
          <p:bldP spid="27" grpId="0" animBg="1"/>
          <p:bldP spid="27" grpId="1" animBg="1"/>
          <p:bldP spid="31" grpId="0" animBg="1"/>
          <p:bldP spid="31" grpId="1" animBg="1"/>
          <p:bldP spid="35" grpId="0" animBg="1"/>
          <p:bldP spid="3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25" grpId="0"/>
          <p:bldP spid="26" grpId="0"/>
          <p:bldP spid="27" grpId="0" animBg="1"/>
          <p:bldP spid="27" grpId="1" animBg="1"/>
          <p:bldP spid="31" grpId="0" animBg="1"/>
          <p:bldP spid="31" grpId="1" animBg="1"/>
          <p:bldP spid="35" grpId="0" animBg="1"/>
          <p:bldP spid="35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9">
            <a:extLst>
              <a:ext uri="{FF2B5EF4-FFF2-40B4-BE49-F238E27FC236}">
                <a16:creationId xmlns:a16="http://schemas.microsoft.com/office/drawing/2014/main" id="{CBF2A436-650F-45A3-9939-1365BE9A0A98}"/>
              </a:ext>
            </a:extLst>
          </p:cNvPr>
          <p:cNvSpPr/>
          <p:nvPr/>
        </p:nvSpPr>
        <p:spPr>
          <a:xfrm>
            <a:off x="4697113" y="-21149"/>
            <a:ext cx="3999018" cy="5164649"/>
          </a:xfrm>
          <a:custGeom>
            <a:avLst/>
            <a:gdLst>
              <a:gd name="connsiteX0" fmla="*/ 4027961 w 5310188"/>
              <a:gd name="connsiteY0" fmla="*/ 4245356 h 6857999"/>
              <a:gd name="connsiteX1" fmla="*/ 4025041 w 5310188"/>
              <a:gd name="connsiteY1" fmla="*/ 4262883 h 6857999"/>
              <a:gd name="connsiteX2" fmla="*/ 4077622 w 5310188"/>
              <a:gd name="connsiteY2" fmla="*/ 4283333 h 6857999"/>
              <a:gd name="connsiteX3" fmla="*/ 4185703 w 5310188"/>
              <a:gd name="connsiteY3" fmla="*/ 4341756 h 6857999"/>
              <a:gd name="connsiteX4" fmla="*/ 4463215 w 5310188"/>
              <a:gd name="connsiteY4" fmla="*/ 4663083 h 6857999"/>
              <a:gd name="connsiteX5" fmla="*/ 4504111 w 5310188"/>
              <a:gd name="connsiteY5" fmla="*/ 4686453 h 6857999"/>
              <a:gd name="connsiteX6" fmla="*/ 4518715 w 5310188"/>
              <a:gd name="connsiteY6" fmla="*/ 4633872 h 6857999"/>
              <a:gd name="connsiteX7" fmla="*/ 4498269 w 5310188"/>
              <a:gd name="connsiteY7" fmla="*/ 4598818 h 6857999"/>
              <a:gd name="connsiteX8" fmla="*/ 4322999 w 5310188"/>
              <a:gd name="connsiteY8" fmla="*/ 4397257 h 6857999"/>
              <a:gd name="connsiteX9" fmla="*/ 4080542 w 5310188"/>
              <a:gd name="connsiteY9" fmla="*/ 4251199 h 6857999"/>
              <a:gd name="connsiteX10" fmla="*/ 4027961 w 5310188"/>
              <a:gd name="connsiteY10" fmla="*/ 4245356 h 6857999"/>
              <a:gd name="connsiteX11" fmla="*/ 1728644 w 5310188"/>
              <a:gd name="connsiteY11" fmla="*/ 4059133 h 6857999"/>
              <a:gd name="connsiteX12" fmla="*/ 1717325 w 5310188"/>
              <a:gd name="connsiteY12" fmla="*/ 4061325 h 6857999"/>
              <a:gd name="connsiteX13" fmla="*/ 1688113 w 5310188"/>
              <a:gd name="connsiteY13" fmla="*/ 4090536 h 6857999"/>
              <a:gd name="connsiteX14" fmla="*/ 1407682 w 5310188"/>
              <a:gd name="connsiteY14" fmla="*/ 4411864 h 6857999"/>
              <a:gd name="connsiteX15" fmla="*/ 1320047 w 5310188"/>
              <a:gd name="connsiteY15" fmla="*/ 4519946 h 6857999"/>
              <a:gd name="connsiteX16" fmla="*/ 1439813 w 5310188"/>
              <a:gd name="connsiteY16" fmla="*/ 4540395 h 6857999"/>
              <a:gd name="connsiteX17" fmla="*/ 1451498 w 5310188"/>
              <a:gd name="connsiteY17" fmla="*/ 4487814 h 6857999"/>
              <a:gd name="connsiteX18" fmla="*/ 1693956 w 5310188"/>
              <a:gd name="connsiteY18" fmla="*/ 4151879 h 6857999"/>
              <a:gd name="connsiteX19" fmla="*/ 1743614 w 5310188"/>
              <a:gd name="connsiteY19" fmla="*/ 4084694 h 6857999"/>
              <a:gd name="connsiteX20" fmla="*/ 1737771 w 5310188"/>
              <a:gd name="connsiteY20" fmla="*/ 4061325 h 6857999"/>
              <a:gd name="connsiteX21" fmla="*/ 1728644 w 5310188"/>
              <a:gd name="connsiteY21" fmla="*/ 4059133 h 6857999"/>
              <a:gd name="connsiteX22" fmla="*/ 4401869 w 5310188"/>
              <a:gd name="connsiteY22" fmla="*/ 2866569 h 6857999"/>
              <a:gd name="connsiteX23" fmla="*/ 4387265 w 5310188"/>
              <a:gd name="connsiteY23" fmla="*/ 2869492 h 6857999"/>
              <a:gd name="connsiteX24" fmla="*/ 4393107 w 5310188"/>
              <a:gd name="connsiteY24" fmla="*/ 3506305 h 6857999"/>
              <a:gd name="connsiteX25" fmla="*/ 4507031 w 5310188"/>
              <a:gd name="connsiteY25" fmla="*/ 3310585 h 6857999"/>
              <a:gd name="connsiteX26" fmla="*/ 4486585 w 5310188"/>
              <a:gd name="connsiteY26" fmla="*/ 3190819 h 6857999"/>
              <a:gd name="connsiteX27" fmla="*/ 4419396 w 5310188"/>
              <a:gd name="connsiteY27" fmla="*/ 2983416 h 6857999"/>
              <a:gd name="connsiteX28" fmla="*/ 4416477 w 5310188"/>
              <a:gd name="connsiteY28" fmla="*/ 2901623 h 6857999"/>
              <a:gd name="connsiteX29" fmla="*/ 4401869 w 5310188"/>
              <a:gd name="connsiteY29" fmla="*/ 2866569 h 6857999"/>
              <a:gd name="connsiteX30" fmla="*/ 1072843 w 5310188"/>
              <a:gd name="connsiteY30" fmla="*/ 2865839 h 6857999"/>
              <a:gd name="connsiteX31" fmla="*/ 1030851 w 5310188"/>
              <a:gd name="connsiteY31" fmla="*/ 2892861 h 6857999"/>
              <a:gd name="connsiteX32" fmla="*/ 934454 w 5310188"/>
              <a:gd name="connsiteY32" fmla="*/ 3006785 h 6857999"/>
              <a:gd name="connsiteX33" fmla="*/ 931531 w 5310188"/>
              <a:gd name="connsiteY33" fmla="*/ 3059366 h 6857999"/>
              <a:gd name="connsiteX34" fmla="*/ 957823 w 5310188"/>
              <a:gd name="connsiteY34" fmla="*/ 3100262 h 6857999"/>
              <a:gd name="connsiteX35" fmla="*/ 1086354 w 5310188"/>
              <a:gd name="connsiteY35" fmla="*/ 3371931 h 6857999"/>
              <a:gd name="connsiteX36" fmla="*/ 1103881 w 5310188"/>
              <a:gd name="connsiteY36" fmla="*/ 3392378 h 6857999"/>
              <a:gd name="connsiteX37" fmla="*/ 1124328 w 5310188"/>
              <a:gd name="connsiteY37" fmla="*/ 3369009 h 6857999"/>
              <a:gd name="connsiteX38" fmla="*/ 1147697 w 5310188"/>
              <a:gd name="connsiteY38" fmla="*/ 3149923 h 6857999"/>
              <a:gd name="connsiteX39" fmla="*/ 1136012 w 5310188"/>
              <a:gd name="connsiteY39" fmla="*/ 3149923 h 6857999"/>
              <a:gd name="connsiteX40" fmla="*/ 1136012 w 5310188"/>
              <a:gd name="connsiteY40" fmla="*/ 3047681 h 6857999"/>
              <a:gd name="connsiteX41" fmla="*/ 1103881 w 5310188"/>
              <a:gd name="connsiteY41" fmla="*/ 2904546 h 6857999"/>
              <a:gd name="connsiteX42" fmla="*/ 1072843 w 5310188"/>
              <a:gd name="connsiteY42" fmla="*/ 2865839 h 6857999"/>
              <a:gd name="connsiteX43" fmla="*/ 2497273 w 5310188"/>
              <a:gd name="connsiteY43" fmla="*/ 614357 h 6857999"/>
              <a:gd name="connsiteX44" fmla="*/ 2482669 w 5310188"/>
              <a:gd name="connsiteY44" fmla="*/ 620199 h 6857999"/>
              <a:gd name="connsiteX45" fmla="*/ 2470984 w 5310188"/>
              <a:gd name="connsiteY45" fmla="*/ 693227 h 6857999"/>
              <a:gd name="connsiteX46" fmla="*/ 2465142 w 5310188"/>
              <a:gd name="connsiteY46" fmla="*/ 807154 h 6857999"/>
              <a:gd name="connsiteX47" fmla="*/ 2517723 w 5310188"/>
              <a:gd name="connsiteY47" fmla="*/ 1143086 h 6857999"/>
              <a:gd name="connsiteX48" fmla="*/ 2579065 w 5310188"/>
              <a:gd name="connsiteY48" fmla="*/ 1280381 h 6857999"/>
              <a:gd name="connsiteX49" fmla="*/ 2634569 w 5310188"/>
              <a:gd name="connsiteY49" fmla="*/ 1411832 h 6857999"/>
              <a:gd name="connsiteX50" fmla="*/ 2625804 w 5310188"/>
              <a:gd name="connsiteY50" fmla="*/ 1414755 h 6857999"/>
              <a:gd name="connsiteX51" fmla="*/ 2488511 w 5310188"/>
              <a:gd name="connsiteY51" fmla="*/ 1116797 h 6857999"/>
              <a:gd name="connsiteX52" fmla="*/ 2473903 w 5310188"/>
              <a:gd name="connsiteY52" fmla="*/ 1122639 h 6857999"/>
              <a:gd name="connsiteX53" fmla="*/ 2473903 w 5310188"/>
              <a:gd name="connsiteY53" fmla="*/ 1178139 h 6857999"/>
              <a:gd name="connsiteX54" fmla="*/ 2491431 w 5310188"/>
              <a:gd name="connsiteY54" fmla="*/ 1642605 h 6857999"/>
              <a:gd name="connsiteX55" fmla="*/ 2497273 w 5310188"/>
              <a:gd name="connsiteY55" fmla="*/ 2331999 h 6857999"/>
              <a:gd name="connsiteX56" fmla="*/ 2395034 w 5310188"/>
              <a:gd name="connsiteY56" fmla="*/ 3076893 h 6857999"/>
              <a:gd name="connsiteX57" fmla="*/ 2161341 w 5310188"/>
              <a:gd name="connsiteY57" fmla="*/ 3491697 h 6857999"/>
              <a:gd name="connsiteX58" fmla="*/ 1933491 w 5310188"/>
              <a:gd name="connsiteY58" fmla="*/ 3763367 h 6857999"/>
              <a:gd name="connsiteX59" fmla="*/ 1904279 w 5310188"/>
              <a:gd name="connsiteY59" fmla="*/ 3845159 h 6857999"/>
              <a:gd name="connsiteX60" fmla="*/ 1875067 w 5310188"/>
              <a:gd name="connsiteY60" fmla="*/ 3900659 h 6857999"/>
              <a:gd name="connsiteX61" fmla="*/ 1825406 w 5310188"/>
              <a:gd name="connsiteY61" fmla="*/ 3932794 h 6857999"/>
              <a:gd name="connsiteX62" fmla="*/ 1831249 w 5310188"/>
              <a:gd name="connsiteY62" fmla="*/ 4081771 h 6857999"/>
              <a:gd name="connsiteX63" fmla="*/ 1988991 w 5310188"/>
              <a:gd name="connsiteY63" fmla="*/ 4166486 h 6857999"/>
              <a:gd name="connsiteX64" fmla="*/ 2091233 w 5310188"/>
              <a:gd name="connsiteY64" fmla="*/ 4210302 h 6857999"/>
              <a:gd name="connsiteX65" fmla="*/ 2400876 w 5310188"/>
              <a:gd name="connsiteY65" fmla="*/ 4341756 h 6857999"/>
              <a:gd name="connsiteX66" fmla="*/ 2698835 w 5310188"/>
              <a:gd name="connsiteY66" fmla="*/ 4540395 h 6857999"/>
              <a:gd name="connsiteX67" fmla="*/ 2707597 w 5310188"/>
              <a:gd name="connsiteY67" fmla="*/ 4654318 h 6857999"/>
              <a:gd name="connsiteX68" fmla="*/ 2704677 w 5310188"/>
              <a:gd name="connsiteY68" fmla="*/ 4671845 h 6857999"/>
              <a:gd name="connsiteX69" fmla="*/ 3157455 w 5310188"/>
              <a:gd name="connsiteY69" fmla="*/ 4768245 h 6857999"/>
              <a:gd name="connsiteX70" fmla="*/ 3125324 w 5310188"/>
              <a:gd name="connsiteY70" fmla="*/ 4727349 h 6857999"/>
              <a:gd name="connsiteX71" fmla="*/ 2856577 w 5310188"/>
              <a:gd name="connsiteY71" fmla="*/ 4441075 h 6857999"/>
              <a:gd name="connsiteX72" fmla="*/ 2827365 w 5310188"/>
              <a:gd name="connsiteY72" fmla="*/ 4362203 h 6857999"/>
              <a:gd name="connsiteX73" fmla="*/ 2792311 w 5310188"/>
              <a:gd name="connsiteY73" fmla="*/ 3500462 h 6857999"/>
              <a:gd name="connsiteX74" fmla="*/ 2771862 w 5310188"/>
              <a:gd name="connsiteY74" fmla="*/ 2416711 h 6857999"/>
              <a:gd name="connsiteX75" fmla="*/ 2906235 w 5310188"/>
              <a:gd name="connsiteY75" fmla="*/ 1368016 h 6857999"/>
              <a:gd name="connsiteX76" fmla="*/ 2877024 w 5310188"/>
              <a:gd name="connsiteY76" fmla="*/ 1242405 h 6857999"/>
              <a:gd name="connsiteX77" fmla="*/ 2830285 w 5310188"/>
              <a:gd name="connsiteY77" fmla="*/ 1242405 h 6857999"/>
              <a:gd name="connsiteX78" fmla="*/ 2736808 w 5310188"/>
              <a:gd name="connsiteY78" fmla="*/ 1359251 h 6857999"/>
              <a:gd name="connsiteX79" fmla="*/ 2891631 w 5310188"/>
              <a:gd name="connsiteY79" fmla="*/ 1125558 h 6857999"/>
              <a:gd name="connsiteX80" fmla="*/ 2964659 w 5310188"/>
              <a:gd name="connsiteY80" fmla="*/ 1049608 h 6857999"/>
              <a:gd name="connsiteX81" fmla="*/ 2967581 w 5310188"/>
              <a:gd name="connsiteY81" fmla="*/ 997028 h 6857999"/>
              <a:gd name="connsiteX82" fmla="*/ 2780627 w 5310188"/>
              <a:gd name="connsiteY82" fmla="*/ 871419 h 6857999"/>
              <a:gd name="connsiteX83" fmla="*/ 2605357 w 5310188"/>
              <a:gd name="connsiteY83" fmla="*/ 737046 h 6857999"/>
              <a:gd name="connsiteX84" fmla="*/ 2497273 w 5310188"/>
              <a:gd name="connsiteY84" fmla="*/ 614357 h 6857999"/>
              <a:gd name="connsiteX85" fmla="*/ 3359017 w 5310188"/>
              <a:gd name="connsiteY85" fmla="*/ 608515 h 6857999"/>
              <a:gd name="connsiteX86" fmla="*/ 3341490 w 5310188"/>
              <a:gd name="connsiteY86" fmla="*/ 666938 h 6857999"/>
              <a:gd name="connsiteX87" fmla="*/ 3253855 w 5310188"/>
              <a:gd name="connsiteY87" fmla="*/ 850970 h 6857999"/>
              <a:gd name="connsiteX88" fmla="*/ 3093189 w 5310188"/>
              <a:gd name="connsiteY88" fmla="*/ 991185 h 6857999"/>
              <a:gd name="connsiteX89" fmla="*/ 3090270 w 5310188"/>
              <a:gd name="connsiteY89" fmla="*/ 1058373 h 6857999"/>
              <a:gd name="connsiteX90" fmla="*/ 3256775 w 5310188"/>
              <a:gd name="connsiteY90" fmla="*/ 1385543 h 6857999"/>
              <a:gd name="connsiteX91" fmla="*/ 3174982 w 5310188"/>
              <a:gd name="connsiteY91" fmla="*/ 1195666 h 6857999"/>
              <a:gd name="connsiteX92" fmla="*/ 3119481 w 5310188"/>
              <a:gd name="connsiteY92" fmla="*/ 1248247 h 6857999"/>
              <a:gd name="connsiteX93" fmla="*/ 3104874 w 5310188"/>
              <a:gd name="connsiteY93" fmla="*/ 1306670 h 6857999"/>
              <a:gd name="connsiteX94" fmla="*/ 3160378 w 5310188"/>
              <a:gd name="connsiteY94" fmla="*/ 1487782 h 6857999"/>
              <a:gd name="connsiteX95" fmla="*/ 3335647 w 5310188"/>
              <a:gd name="connsiteY95" fmla="*/ 2261891 h 6857999"/>
              <a:gd name="connsiteX96" fmla="*/ 3399913 w 5310188"/>
              <a:gd name="connsiteY96" fmla="*/ 2889939 h 6857999"/>
              <a:gd name="connsiteX97" fmla="*/ 3443729 w 5310188"/>
              <a:gd name="connsiteY97" fmla="*/ 3529674 h 6857999"/>
              <a:gd name="connsiteX98" fmla="*/ 3467098 w 5310188"/>
              <a:gd name="connsiteY98" fmla="*/ 4023348 h 6857999"/>
              <a:gd name="connsiteX99" fmla="*/ 3484625 w 5310188"/>
              <a:gd name="connsiteY99" fmla="*/ 4344676 h 6857999"/>
              <a:gd name="connsiteX100" fmla="*/ 3452494 w 5310188"/>
              <a:gd name="connsiteY100" fmla="*/ 4443995 h 6857999"/>
              <a:gd name="connsiteX101" fmla="*/ 3210036 w 5310188"/>
              <a:gd name="connsiteY101" fmla="*/ 4744876 h 6857999"/>
              <a:gd name="connsiteX102" fmla="*/ 3183747 w 5310188"/>
              <a:gd name="connsiteY102" fmla="*/ 4791614 h 6857999"/>
              <a:gd name="connsiteX103" fmla="*/ 3481705 w 5310188"/>
              <a:gd name="connsiteY103" fmla="*/ 4814984 h 6857999"/>
              <a:gd name="connsiteX104" fmla="*/ 3537206 w 5310188"/>
              <a:gd name="connsiteY104" fmla="*/ 4800377 h 6857999"/>
              <a:gd name="connsiteX105" fmla="*/ 3566417 w 5310188"/>
              <a:gd name="connsiteY105" fmla="*/ 4762403 h 6857999"/>
              <a:gd name="connsiteX106" fmla="*/ 3621921 w 5310188"/>
              <a:gd name="connsiteY106" fmla="*/ 4648476 h 6857999"/>
              <a:gd name="connsiteX107" fmla="*/ 3811795 w 5310188"/>
              <a:gd name="connsiteY107" fmla="*/ 4461522 h 6857999"/>
              <a:gd name="connsiteX108" fmla="*/ 3890668 w 5310188"/>
              <a:gd name="connsiteY108" fmla="*/ 4271649 h 6857999"/>
              <a:gd name="connsiteX109" fmla="*/ 3902353 w 5310188"/>
              <a:gd name="connsiteY109" fmla="*/ 4046717 h 6857999"/>
              <a:gd name="connsiteX110" fmla="*/ 3916957 w 5310188"/>
              <a:gd name="connsiteY110" fmla="*/ 3620228 h 6857999"/>
              <a:gd name="connsiteX111" fmla="*/ 3893587 w 5310188"/>
              <a:gd name="connsiteY111" fmla="*/ 3290139 h 6857999"/>
              <a:gd name="connsiteX112" fmla="*/ 3873141 w 5310188"/>
              <a:gd name="connsiteY112" fmla="*/ 3094420 h 6857999"/>
              <a:gd name="connsiteX113" fmla="*/ 3800110 w 5310188"/>
              <a:gd name="connsiteY113" fmla="*/ 2372895 h 6857999"/>
              <a:gd name="connsiteX114" fmla="*/ 3744610 w 5310188"/>
              <a:gd name="connsiteY114" fmla="*/ 1961010 h 6857999"/>
              <a:gd name="connsiteX115" fmla="*/ 3618998 w 5310188"/>
              <a:gd name="connsiteY115" fmla="*/ 1458571 h 6857999"/>
              <a:gd name="connsiteX116" fmla="*/ 3434967 w 5310188"/>
              <a:gd name="connsiteY116" fmla="*/ 818838 h 6857999"/>
              <a:gd name="connsiteX117" fmla="*/ 3376543 w 5310188"/>
              <a:gd name="connsiteY117" fmla="*/ 1248247 h 6857999"/>
              <a:gd name="connsiteX118" fmla="*/ 3373621 w 5310188"/>
              <a:gd name="connsiteY118" fmla="*/ 1189824 h 6857999"/>
              <a:gd name="connsiteX119" fmla="*/ 3414517 w 5310188"/>
              <a:gd name="connsiteY119" fmla="*/ 775020 h 6857999"/>
              <a:gd name="connsiteX120" fmla="*/ 3359017 w 5310188"/>
              <a:gd name="connsiteY120" fmla="*/ 608515 h 6857999"/>
              <a:gd name="connsiteX121" fmla="*/ 2314191 w 5310188"/>
              <a:gd name="connsiteY121" fmla="*/ 0 h 6857999"/>
              <a:gd name="connsiteX122" fmla="*/ 3503139 w 5310188"/>
              <a:gd name="connsiteY122" fmla="*/ 0 h 6857999"/>
              <a:gd name="connsiteX123" fmla="*/ 3473672 w 5310188"/>
              <a:gd name="connsiteY123" fmla="*/ 75038 h 6857999"/>
              <a:gd name="connsiteX124" fmla="*/ 3411597 w 5310188"/>
              <a:gd name="connsiteY124" fmla="*/ 135287 h 6857999"/>
              <a:gd name="connsiteX125" fmla="*/ 3370701 w 5310188"/>
              <a:gd name="connsiteY125" fmla="*/ 208315 h 6857999"/>
              <a:gd name="connsiteX126" fmla="*/ 3356094 w 5310188"/>
              <a:gd name="connsiteY126" fmla="*/ 482903 h 6857999"/>
              <a:gd name="connsiteX127" fmla="*/ 3537206 w 5310188"/>
              <a:gd name="connsiteY127" fmla="*/ 786704 h 6857999"/>
              <a:gd name="connsiteX128" fmla="*/ 3730003 w 5310188"/>
              <a:gd name="connsiteY128" fmla="*/ 845127 h 6857999"/>
              <a:gd name="connsiteX129" fmla="*/ 3969537 w 5310188"/>
              <a:gd name="connsiteY129" fmla="*/ 906473 h 6857999"/>
              <a:gd name="connsiteX130" fmla="*/ 3975380 w 5310188"/>
              <a:gd name="connsiteY130" fmla="*/ 909393 h 6857999"/>
              <a:gd name="connsiteX131" fmla="*/ 4211995 w 5310188"/>
              <a:gd name="connsiteY131" fmla="*/ 967816 h 6857999"/>
              <a:gd name="connsiteX132" fmla="*/ 4358053 w 5310188"/>
              <a:gd name="connsiteY132" fmla="*/ 1014554 h 6857999"/>
              <a:gd name="connsiteX133" fmla="*/ 4480742 w 5310188"/>
              <a:gd name="connsiteY133" fmla="*/ 1075900 h 6857999"/>
              <a:gd name="connsiteX134" fmla="*/ 4603431 w 5310188"/>
              <a:gd name="connsiteY134" fmla="*/ 1207351 h 6857999"/>
              <a:gd name="connsiteX135" fmla="*/ 4723197 w 5310188"/>
              <a:gd name="connsiteY135" fmla="*/ 1560813 h 6857999"/>
              <a:gd name="connsiteX136" fmla="*/ 4731962 w 5310188"/>
              <a:gd name="connsiteY136" fmla="*/ 1613394 h 6857999"/>
              <a:gd name="connsiteX137" fmla="*/ 4764093 w 5310188"/>
              <a:gd name="connsiteY137" fmla="*/ 1744844 h 6857999"/>
              <a:gd name="connsiteX138" fmla="*/ 4804989 w 5310188"/>
              <a:gd name="connsiteY138" fmla="*/ 1896744 h 6857999"/>
              <a:gd name="connsiteX139" fmla="*/ 4842966 w 5310188"/>
              <a:gd name="connsiteY139" fmla="*/ 2001906 h 6857999"/>
              <a:gd name="connsiteX140" fmla="*/ 4872177 w 5310188"/>
              <a:gd name="connsiteY140" fmla="*/ 2051567 h 6857999"/>
              <a:gd name="connsiteX141" fmla="*/ 4997786 w 5310188"/>
              <a:gd name="connsiteY141" fmla="*/ 2340761 h 6857999"/>
              <a:gd name="connsiteX142" fmla="*/ 5018235 w 5310188"/>
              <a:gd name="connsiteY142" fmla="*/ 2375815 h 6857999"/>
              <a:gd name="connsiteX143" fmla="*/ 5088343 w 5310188"/>
              <a:gd name="connsiteY143" fmla="*/ 2524795 h 6857999"/>
              <a:gd name="connsiteX144" fmla="*/ 5187663 w 5310188"/>
              <a:gd name="connsiteY144" fmla="*/ 2688380 h 6857999"/>
              <a:gd name="connsiteX145" fmla="*/ 5272375 w 5310188"/>
              <a:gd name="connsiteY145" fmla="*/ 2875334 h 6857999"/>
              <a:gd name="connsiteX146" fmla="*/ 5292825 w 5310188"/>
              <a:gd name="connsiteY146" fmla="*/ 2992180 h 6857999"/>
              <a:gd name="connsiteX147" fmla="*/ 5281140 w 5310188"/>
              <a:gd name="connsiteY147" fmla="*/ 3231716 h 6857999"/>
              <a:gd name="connsiteX148" fmla="*/ 5237321 w 5310188"/>
              <a:gd name="connsiteY148" fmla="*/ 3488778 h 6857999"/>
              <a:gd name="connsiteX149" fmla="*/ 5170136 w 5310188"/>
              <a:gd name="connsiteY149" fmla="*/ 3702021 h 6857999"/>
              <a:gd name="connsiteX150" fmla="*/ 4883862 w 5310188"/>
              <a:gd name="connsiteY150" fmla="*/ 4248279 h 6857999"/>
              <a:gd name="connsiteX151" fmla="*/ 4804989 w 5310188"/>
              <a:gd name="connsiteY151" fmla="*/ 4414783 h 6857999"/>
              <a:gd name="connsiteX152" fmla="*/ 4620958 w 5310188"/>
              <a:gd name="connsiteY152" fmla="*/ 4692296 h 6857999"/>
              <a:gd name="connsiteX153" fmla="*/ 4565454 w 5310188"/>
              <a:gd name="connsiteY153" fmla="*/ 4797457 h 6857999"/>
              <a:gd name="connsiteX154" fmla="*/ 4492427 w 5310188"/>
              <a:gd name="connsiteY154" fmla="*/ 4899696 h 6857999"/>
              <a:gd name="connsiteX155" fmla="*/ 4457373 w 5310188"/>
              <a:gd name="connsiteY155" fmla="*/ 4975646 h 6857999"/>
              <a:gd name="connsiteX156" fmla="*/ 4457373 w 5310188"/>
              <a:gd name="connsiteY156" fmla="*/ 5039912 h 6857999"/>
              <a:gd name="connsiteX157" fmla="*/ 4480742 w 5310188"/>
              <a:gd name="connsiteY157" fmla="*/ 6123663 h 6857999"/>
              <a:gd name="connsiteX158" fmla="*/ 4486585 w 5310188"/>
              <a:gd name="connsiteY158" fmla="*/ 6237587 h 6857999"/>
              <a:gd name="connsiteX159" fmla="*/ 4501189 w 5310188"/>
              <a:gd name="connsiteY159" fmla="*/ 6392410 h 6857999"/>
              <a:gd name="connsiteX160" fmla="*/ 4410635 w 5310188"/>
              <a:gd name="connsiteY160" fmla="*/ 6564756 h 6857999"/>
              <a:gd name="connsiteX161" fmla="*/ 4112676 w 5310188"/>
              <a:gd name="connsiteY161" fmla="*/ 6690368 h 6857999"/>
              <a:gd name="connsiteX162" fmla="*/ 4054253 w 5310188"/>
              <a:gd name="connsiteY162" fmla="*/ 6745868 h 6857999"/>
              <a:gd name="connsiteX163" fmla="*/ 4051330 w 5310188"/>
              <a:gd name="connsiteY163" fmla="*/ 6757553 h 6857999"/>
              <a:gd name="connsiteX164" fmla="*/ 4054526 w 5310188"/>
              <a:gd name="connsiteY164" fmla="*/ 6846877 h 6857999"/>
              <a:gd name="connsiteX165" fmla="*/ 4053482 w 5310188"/>
              <a:gd name="connsiteY165" fmla="*/ 6857999 h 6857999"/>
              <a:gd name="connsiteX166" fmla="*/ 1505288 w 5310188"/>
              <a:gd name="connsiteY166" fmla="*/ 6857999 h 6857999"/>
              <a:gd name="connsiteX167" fmla="*/ 1507001 w 5310188"/>
              <a:gd name="connsiteY167" fmla="*/ 6582283 h 6857999"/>
              <a:gd name="connsiteX168" fmla="*/ 1501159 w 5310188"/>
              <a:gd name="connsiteY168" fmla="*/ 6497571 h 6857999"/>
              <a:gd name="connsiteX169" fmla="*/ 1410602 w 5310188"/>
              <a:gd name="connsiteY169" fmla="*/ 6579364 h 6857999"/>
              <a:gd name="connsiteX170" fmla="*/ 1136012 w 5310188"/>
              <a:gd name="connsiteY170" fmla="*/ 6658233 h 6857999"/>
              <a:gd name="connsiteX171" fmla="*/ 1077589 w 5310188"/>
              <a:gd name="connsiteY171" fmla="*/ 6646549 h 6857999"/>
              <a:gd name="connsiteX172" fmla="*/ 800081 w 5310188"/>
              <a:gd name="connsiteY172" fmla="*/ 6570599 h 6857999"/>
              <a:gd name="connsiteX173" fmla="*/ 750419 w 5310188"/>
              <a:gd name="connsiteY173" fmla="*/ 6468360 h 6857999"/>
              <a:gd name="connsiteX174" fmla="*/ 791316 w 5310188"/>
              <a:gd name="connsiteY174" fmla="*/ 6085686 h 6857999"/>
              <a:gd name="connsiteX175" fmla="*/ 794238 w 5310188"/>
              <a:gd name="connsiteY175" fmla="*/ 5638751 h 6857999"/>
              <a:gd name="connsiteX176" fmla="*/ 829292 w 5310188"/>
              <a:gd name="connsiteY176" fmla="*/ 5291131 h 6857999"/>
              <a:gd name="connsiteX177" fmla="*/ 835135 w 5310188"/>
              <a:gd name="connsiteY177" fmla="*/ 5244393 h 6857999"/>
              <a:gd name="connsiteX178" fmla="*/ 861423 w 5310188"/>
              <a:gd name="connsiteY178" fmla="*/ 4768245 h 6857999"/>
              <a:gd name="connsiteX179" fmla="*/ 899400 w 5310188"/>
              <a:gd name="connsiteY179" fmla="*/ 4467364 h 6857999"/>
              <a:gd name="connsiteX180" fmla="*/ 864346 w 5310188"/>
              <a:gd name="connsiteY180" fmla="*/ 4335914 h 6857999"/>
              <a:gd name="connsiteX181" fmla="*/ 595599 w 5310188"/>
              <a:gd name="connsiteY181" fmla="*/ 3988294 h 6857999"/>
              <a:gd name="connsiteX182" fmla="*/ 475830 w 5310188"/>
              <a:gd name="connsiteY182" fmla="*/ 3827632 h 6857999"/>
              <a:gd name="connsiteX183" fmla="*/ 309327 w 5310188"/>
              <a:gd name="connsiteY183" fmla="*/ 3582255 h 6857999"/>
              <a:gd name="connsiteX184" fmla="*/ 277191 w 5310188"/>
              <a:gd name="connsiteY184" fmla="*/ 3541358 h 6857999"/>
              <a:gd name="connsiteX185" fmla="*/ 207085 w 5310188"/>
              <a:gd name="connsiteY185" fmla="*/ 3436197 h 6857999"/>
              <a:gd name="connsiteX186" fmla="*/ 166187 w 5310188"/>
              <a:gd name="connsiteY186" fmla="*/ 3371931 h 6857999"/>
              <a:gd name="connsiteX187" fmla="*/ 61026 w 5310188"/>
              <a:gd name="connsiteY187" fmla="*/ 3193739 h 6857999"/>
              <a:gd name="connsiteX188" fmla="*/ 11367 w 5310188"/>
              <a:gd name="connsiteY188" fmla="*/ 2840280 h 6857999"/>
              <a:gd name="connsiteX189" fmla="*/ 227533 w 5310188"/>
              <a:gd name="connsiteY189" fmla="*/ 2381657 h 6857999"/>
              <a:gd name="connsiteX190" fmla="*/ 446619 w 5310188"/>
              <a:gd name="connsiteY190" fmla="*/ 2054487 h 6857999"/>
              <a:gd name="connsiteX191" fmla="*/ 481673 w 5310188"/>
              <a:gd name="connsiteY191" fmla="*/ 2007749 h 6857999"/>
              <a:gd name="connsiteX192" fmla="*/ 694919 w 5310188"/>
              <a:gd name="connsiteY192" fmla="*/ 1741925 h 6857999"/>
              <a:gd name="connsiteX193" fmla="*/ 732892 w 5310188"/>
              <a:gd name="connsiteY193" fmla="*/ 1663052 h 6857999"/>
              <a:gd name="connsiteX194" fmla="*/ 858504 w 5310188"/>
              <a:gd name="connsiteY194" fmla="*/ 1516994 h 6857999"/>
              <a:gd name="connsiteX195" fmla="*/ 934454 w 5310188"/>
              <a:gd name="connsiteY195" fmla="*/ 1388463 h 6857999"/>
              <a:gd name="connsiteX196" fmla="*/ 1045458 w 5310188"/>
              <a:gd name="connsiteY196" fmla="*/ 1026239 h 6857999"/>
              <a:gd name="connsiteX197" fmla="*/ 1194436 w 5310188"/>
              <a:gd name="connsiteY197" fmla="*/ 897708 h 6857999"/>
              <a:gd name="connsiteX198" fmla="*/ 1419367 w 5310188"/>
              <a:gd name="connsiteY198" fmla="*/ 839285 h 6857999"/>
              <a:gd name="connsiteX199" fmla="*/ 1653059 w 5310188"/>
              <a:gd name="connsiteY199" fmla="*/ 807154 h 6857999"/>
              <a:gd name="connsiteX200" fmla="*/ 2178868 w 5310188"/>
              <a:gd name="connsiteY200" fmla="*/ 690307 h 6857999"/>
              <a:gd name="connsiteX201" fmla="*/ 2213922 w 5310188"/>
              <a:gd name="connsiteY201" fmla="*/ 681542 h 6857999"/>
              <a:gd name="connsiteX202" fmla="*/ 2450534 w 5310188"/>
              <a:gd name="connsiteY202" fmla="*/ 570538 h 6857999"/>
              <a:gd name="connsiteX203" fmla="*/ 2468061 w 5310188"/>
              <a:gd name="connsiteY203" fmla="*/ 500431 h 6857999"/>
              <a:gd name="connsiteX204" fmla="*/ 2430088 w 5310188"/>
              <a:gd name="connsiteY204" fmla="*/ 284265 h 6857999"/>
              <a:gd name="connsiteX205" fmla="*/ 2389191 w 5310188"/>
              <a:gd name="connsiteY205" fmla="*/ 214157 h 6857999"/>
              <a:gd name="connsiteX206" fmla="*/ 2316161 w 5310188"/>
              <a:gd name="connsiteY206" fmla="*/ 505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310188" h="6857999">
                <a:moveTo>
                  <a:pt x="4027961" y="4245356"/>
                </a:moveTo>
                <a:cubicBezTo>
                  <a:pt x="4027961" y="4251199"/>
                  <a:pt x="4025041" y="4257041"/>
                  <a:pt x="4025041" y="4262883"/>
                </a:cubicBezTo>
                <a:cubicBezTo>
                  <a:pt x="4042568" y="4268725"/>
                  <a:pt x="4060095" y="4274568"/>
                  <a:pt x="4077622" y="4283333"/>
                </a:cubicBezTo>
                <a:cubicBezTo>
                  <a:pt x="4112676" y="4300860"/>
                  <a:pt x="4150649" y="4318387"/>
                  <a:pt x="4185703" y="4341756"/>
                </a:cubicBezTo>
                <a:cubicBezTo>
                  <a:pt x="4308392" y="4423548"/>
                  <a:pt x="4390185" y="4537473"/>
                  <a:pt x="4463215" y="4663083"/>
                </a:cubicBezTo>
                <a:cubicBezTo>
                  <a:pt x="4471977" y="4680610"/>
                  <a:pt x="4480742" y="4701058"/>
                  <a:pt x="4504111" y="4686453"/>
                </a:cubicBezTo>
                <a:cubicBezTo>
                  <a:pt x="4524558" y="4674769"/>
                  <a:pt x="4527481" y="4657241"/>
                  <a:pt x="4518715" y="4633872"/>
                </a:cubicBezTo>
                <a:cubicBezTo>
                  <a:pt x="4512873" y="4622187"/>
                  <a:pt x="4507031" y="4610503"/>
                  <a:pt x="4498269" y="4598818"/>
                </a:cubicBezTo>
                <a:cubicBezTo>
                  <a:pt x="4439846" y="4531630"/>
                  <a:pt x="4378500" y="4464445"/>
                  <a:pt x="4322999" y="4397257"/>
                </a:cubicBezTo>
                <a:cubicBezTo>
                  <a:pt x="4258734" y="4318387"/>
                  <a:pt x="4171099" y="4280410"/>
                  <a:pt x="4080542" y="4251199"/>
                </a:cubicBezTo>
                <a:cubicBezTo>
                  <a:pt x="4063015" y="4245356"/>
                  <a:pt x="4045488" y="4248279"/>
                  <a:pt x="4027961" y="4245356"/>
                </a:cubicBezTo>
                <a:close/>
                <a:moveTo>
                  <a:pt x="1728644" y="4059133"/>
                </a:moveTo>
                <a:cubicBezTo>
                  <a:pt x="1724628" y="4059133"/>
                  <a:pt x="1720246" y="4059864"/>
                  <a:pt x="1717325" y="4061325"/>
                </a:cubicBezTo>
                <a:cubicBezTo>
                  <a:pt x="1708560" y="4070087"/>
                  <a:pt x="1696875" y="4078852"/>
                  <a:pt x="1688113" y="4090536"/>
                </a:cubicBezTo>
                <a:cubicBezTo>
                  <a:pt x="1594636" y="4198618"/>
                  <a:pt x="1501159" y="4303779"/>
                  <a:pt x="1407682" y="4411864"/>
                </a:cubicBezTo>
                <a:cubicBezTo>
                  <a:pt x="1381390" y="4443995"/>
                  <a:pt x="1355101" y="4479049"/>
                  <a:pt x="1320047" y="4519946"/>
                </a:cubicBezTo>
                <a:cubicBezTo>
                  <a:pt x="1369705" y="4528710"/>
                  <a:pt x="1404759" y="4534553"/>
                  <a:pt x="1439813" y="4540395"/>
                </a:cubicBezTo>
                <a:cubicBezTo>
                  <a:pt x="1442736" y="4519946"/>
                  <a:pt x="1442736" y="4499499"/>
                  <a:pt x="1451498" y="4487814"/>
                </a:cubicBezTo>
                <a:cubicBezTo>
                  <a:pt x="1530371" y="4376810"/>
                  <a:pt x="1612163" y="4262883"/>
                  <a:pt x="1693956" y="4151879"/>
                </a:cubicBezTo>
                <a:cubicBezTo>
                  <a:pt x="1711483" y="4128510"/>
                  <a:pt x="1729009" y="4108063"/>
                  <a:pt x="1743614" y="4084694"/>
                </a:cubicBezTo>
                <a:cubicBezTo>
                  <a:pt x="1746536" y="4081771"/>
                  <a:pt x="1743614" y="4067167"/>
                  <a:pt x="1737771" y="4061325"/>
                </a:cubicBezTo>
                <a:cubicBezTo>
                  <a:pt x="1736312" y="4059864"/>
                  <a:pt x="1732660" y="4059133"/>
                  <a:pt x="1728644" y="4059133"/>
                </a:cubicBezTo>
                <a:close/>
                <a:moveTo>
                  <a:pt x="4401869" y="2866569"/>
                </a:moveTo>
                <a:cubicBezTo>
                  <a:pt x="4396027" y="2866569"/>
                  <a:pt x="4393107" y="2869492"/>
                  <a:pt x="4387265" y="2869492"/>
                </a:cubicBezTo>
                <a:cubicBezTo>
                  <a:pt x="4366815" y="3082735"/>
                  <a:pt x="4369738" y="3293058"/>
                  <a:pt x="4393107" y="3506305"/>
                </a:cubicBezTo>
                <a:cubicBezTo>
                  <a:pt x="4436923" y="3442039"/>
                  <a:pt x="4483662" y="3383616"/>
                  <a:pt x="4507031" y="3310585"/>
                </a:cubicBezTo>
                <a:cubicBezTo>
                  <a:pt x="4521639" y="3263847"/>
                  <a:pt x="4521639" y="3225873"/>
                  <a:pt x="4486585" y="3190819"/>
                </a:cubicBezTo>
                <a:cubicBezTo>
                  <a:pt x="4428161" y="3132396"/>
                  <a:pt x="4413554" y="3062289"/>
                  <a:pt x="4419396" y="2983416"/>
                </a:cubicBezTo>
                <a:cubicBezTo>
                  <a:pt x="4419396" y="2957127"/>
                  <a:pt x="4419396" y="2927915"/>
                  <a:pt x="4416477" y="2901623"/>
                </a:cubicBezTo>
                <a:cubicBezTo>
                  <a:pt x="4413554" y="2889939"/>
                  <a:pt x="4407711" y="2878254"/>
                  <a:pt x="4401869" y="2866569"/>
                </a:cubicBezTo>
                <a:close/>
                <a:moveTo>
                  <a:pt x="1072843" y="2865839"/>
                </a:moveTo>
                <a:cubicBezTo>
                  <a:pt x="1061523" y="2864379"/>
                  <a:pt x="1048378" y="2873873"/>
                  <a:pt x="1030851" y="2892861"/>
                </a:cubicBezTo>
                <a:cubicBezTo>
                  <a:pt x="995797" y="2930835"/>
                  <a:pt x="966585" y="2968811"/>
                  <a:pt x="934454" y="3006785"/>
                </a:cubicBezTo>
                <a:cubicBezTo>
                  <a:pt x="919847" y="3024312"/>
                  <a:pt x="919847" y="3041839"/>
                  <a:pt x="931531" y="3059366"/>
                </a:cubicBezTo>
                <a:cubicBezTo>
                  <a:pt x="940296" y="3073973"/>
                  <a:pt x="951981" y="3085658"/>
                  <a:pt x="957823" y="3100262"/>
                </a:cubicBezTo>
                <a:cubicBezTo>
                  <a:pt x="1004562" y="3190819"/>
                  <a:pt x="1077589" y="3263847"/>
                  <a:pt x="1086354" y="3371931"/>
                </a:cubicBezTo>
                <a:cubicBezTo>
                  <a:pt x="1086354" y="3377774"/>
                  <a:pt x="1098039" y="3386535"/>
                  <a:pt x="1103881" y="3392378"/>
                </a:cubicBezTo>
                <a:cubicBezTo>
                  <a:pt x="1109724" y="3383616"/>
                  <a:pt x="1124328" y="3377774"/>
                  <a:pt x="1124328" y="3369009"/>
                </a:cubicBezTo>
                <a:cubicBezTo>
                  <a:pt x="1133093" y="3293058"/>
                  <a:pt x="1138935" y="3220031"/>
                  <a:pt x="1147697" y="3149923"/>
                </a:cubicBezTo>
                <a:cubicBezTo>
                  <a:pt x="1141855" y="3149923"/>
                  <a:pt x="1138935" y="3149923"/>
                  <a:pt x="1136012" y="3149923"/>
                </a:cubicBezTo>
                <a:cubicBezTo>
                  <a:pt x="1136012" y="3114869"/>
                  <a:pt x="1141855" y="3079815"/>
                  <a:pt x="1136012" y="3047681"/>
                </a:cubicBezTo>
                <a:cubicBezTo>
                  <a:pt x="1130170" y="2998023"/>
                  <a:pt x="1121408" y="2948362"/>
                  <a:pt x="1103881" y="2904546"/>
                </a:cubicBezTo>
                <a:cubicBezTo>
                  <a:pt x="1093656" y="2879715"/>
                  <a:pt x="1084162" y="2867300"/>
                  <a:pt x="1072843" y="2865839"/>
                </a:cubicBezTo>
                <a:close/>
                <a:moveTo>
                  <a:pt x="2497273" y="614357"/>
                </a:moveTo>
                <a:cubicBezTo>
                  <a:pt x="2491431" y="617277"/>
                  <a:pt x="2488511" y="617277"/>
                  <a:pt x="2482669" y="620199"/>
                </a:cubicBezTo>
                <a:cubicBezTo>
                  <a:pt x="2479746" y="643569"/>
                  <a:pt x="2473903" y="666938"/>
                  <a:pt x="2470984" y="693227"/>
                </a:cubicBezTo>
                <a:cubicBezTo>
                  <a:pt x="2468061" y="731204"/>
                  <a:pt x="2465142" y="769177"/>
                  <a:pt x="2465142" y="807154"/>
                </a:cubicBezTo>
                <a:cubicBezTo>
                  <a:pt x="2462219" y="921077"/>
                  <a:pt x="2459299" y="1037924"/>
                  <a:pt x="2517723" y="1143086"/>
                </a:cubicBezTo>
                <a:cubicBezTo>
                  <a:pt x="2544011" y="1186904"/>
                  <a:pt x="2558619" y="1233643"/>
                  <a:pt x="2579065" y="1280381"/>
                </a:cubicBezTo>
                <a:cubicBezTo>
                  <a:pt x="2596592" y="1324197"/>
                  <a:pt x="2617042" y="1368016"/>
                  <a:pt x="2634569" y="1411832"/>
                </a:cubicBezTo>
                <a:cubicBezTo>
                  <a:pt x="2631646" y="1411832"/>
                  <a:pt x="2628727" y="1414755"/>
                  <a:pt x="2625804" y="1414755"/>
                </a:cubicBezTo>
                <a:cubicBezTo>
                  <a:pt x="2579065" y="1315435"/>
                  <a:pt x="2535249" y="1216116"/>
                  <a:pt x="2488511" y="1116797"/>
                </a:cubicBezTo>
                <a:cubicBezTo>
                  <a:pt x="2485588" y="1119716"/>
                  <a:pt x="2479746" y="1119716"/>
                  <a:pt x="2473903" y="1122639"/>
                </a:cubicBezTo>
                <a:cubicBezTo>
                  <a:pt x="2473903" y="1140166"/>
                  <a:pt x="2473903" y="1160613"/>
                  <a:pt x="2473903" y="1178139"/>
                </a:cubicBezTo>
                <a:cubicBezTo>
                  <a:pt x="2479746" y="1332962"/>
                  <a:pt x="2488511" y="1487782"/>
                  <a:pt x="2491431" y="1642605"/>
                </a:cubicBezTo>
                <a:cubicBezTo>
                  <a:pt x="2494353" y="1870455"/>
                  <a:pt x="2491431" y="2101226"/>
                  <a:pt x="2497273" y="2331999"/>
                </a:cubicBezTo>
                <a:cubicBezTo>
                  <a:pt x="2503115" y="2586138"/>
                  <a:pt x="2470984" y="2834438"/>
                  <a:pt x="2395034" y="3076893"/>
                </a:cubicBezTo>
                <a:cubicBezTo>
                  <a:pt x="2345373" y="3231716"/>
                  <a:pt x="2278187" y="3377774"/>
                  <a:pt x="2161341" y="3491697"/>
                </a:cubicBezTo>
                <a:cubicBezTo>
                  <a:pt x="2073706" y="3573490"/>
                  <a:pt x="1997756" y="3664047"/>
                  <a:pt x="1933491" y="3763367"/>
                </a:cubicBezTo>
                <a:cubicBezTo>
                  <a:pt x="1918883" y="3786736"/>
                  <a:pt x="1915964" y="3818867"/>
                  <a:pt x="1904279" y="3845159"/>
                </a:cubicBezTo>
                <a:cubicBezTo>
                  <a:pt x="1895514" y="3865606"/>
                  <a:pt x="1889672" y="3886055"/>
                  <a:pt x="1875067" y="3900659"/>
                </a:cubicBezTo>
                <a:cubicBezTo>
                  <a:pt x="1863383" y="3915267"/>
                  <a:pt x="1842933" y="3921109"/>
                  <a:pt x="1825406" y="3932794"/>
                </a:cubicBezTo>
                <a:cubicBezTo>
                  <a:pt x="1772825" y="3967848"/>
                  <a:pt x="1775748" y="4052560"/>
                  <a:pt x="1831249" y="4081771"/>
                </a:cubicBezTo>
                <a:cubicBezTo>
                  <a:pt x="1883829" y="4108063"/>
                  <a:pt x="1936410" y="4140194"/>
                  <a:pt x="1988991" y="4166486"/>
                </a:cubicBezTo>
                <a:cubicBezTo>
                  <a:pt x="2021125" y="4184013"/>
                  <a:pt x="2056179" y="4195698"/>
                  <a:pt x="2091233" y="4210302"/>
                </a:cubicBezTo>
                <a:cubicBezTo>
                  <a:pt x="2193472" y="4254121"/>
                  <a:pt x="2301557" y="4289176"/>
                  <a:pt x="2400876" y="4341756"/>
                </a:cubicBezTo>
                <a:cubicBezTo>
                  <a:pt x="2506038" y="4400179"/>
                  <a:pt x="2599515" y="4473207"/>
                  <a:pt x="2698835" y="4540395"/>
                </a:cubicBezTo>
                <a:cubicBezTo>
                  <a:pt x="2760177" y="4584211"/>
                  <a:pt x="2760177" y="4595896"/>
                  <a:pt x="2707597" y="4654318"/>
                </a:cubicBezTo>
                <a:cubicBezTo>
                  <a:pt x="2704677" y="4657241"/>
                  <a:pt x="2704677" y="4663083"/>
                  <a:pt x="2704677" y="4671845"/>
                </a:cubicBezTo>
                <a:cubicBezTo>
                  <a:pt x="2847812" y="4733192"/>
                  <a:pt x="2993870" y="4768245"/>
                  <a:pt x="3157455" y="4768245"/>
                </a:cubicBezTo>
                <a:cubicBezTo>
                  <a:pt x="3148693" y="4750719"/>
                  <a:pt x="3137009" y="4739034"/>
                  <a:pt x="3125324" y="4727349"/>
                </a:cubicBezTo>
                <a:cubicBezTo>
                  <a:pt x="3034766" y="4633872"/>
                  <a:pt x="2944212" y="4537473"/>
                  <a:pt x="2856577" y="4441075"/>
                </a:cubicBezTo>
                <a:cubicBezTo>
                  <a:pt x="2839050" y="4423548"/>
                  <a:pt x="2827365" y="4388495"/>
                  <a:pt x="2827365" y="4362203"/>
                </a:cubicBezTo>
                <a:cubicBezTo>
                  <a:pt x="2812758" y="4075929"/>
                  <a:pt x="2801073" y="3786736"/>
                  <a:pt x="2792311" y="3500462"/>
                </a:cubicBezTo>
                <a:cubicBezTo>
                  <a:pt x="2780627" y="3138239"/>
                  <a:pt x="2780627" y="2778935"/>
                  <a:pt x="2771862" y="2416711"/>
                </a:cubicBezTo>
                <a:cubicBezTo>
                  <a:pt x="2766019" y="2060329"/>
                  <a:pt x="2780627" y="1706871"/>
                  <a:pt x="2906235" y="1368016"/>
                </a:cubicBezTo>
                <a:cubicBezTo>
                  <a:pt x="2926685" y="1318355"/>
                  <a:pt x="2900393" y="1280381"/>
                  <a:pt x="2877024" y="1242405"/>
                </a:cubicBezTo>
                <a:cubicBezTo>
                  <a:pt x="2859497" y="1213193"/>
                  <a:pt x="2847812" y="1219036"/>
                  <a:pt x="2830285" y="1242405"/>
                </a:cubicBezTo>
                <a:cubicBezTo>
                  <a:pt x="2801073" y="1283301"/>
                  <a:pt x="2768942" y="1321278"/>
                  <a:pt x="2736808" y="1359251"/>
                </a:cubicBezTo>
                <a:cubicBezTo>
                  <a:pt x="2783547" y="1277459"/>
                  <a:pt x="2836127" y="1201509"/>
                  <a:pt x="2891631" y="1125558"/>
                </a:cubicBezTo>
                <a:cubicBezTo>
                  <a:pt x="2912077" y="1096347"/>
                  <a:pt x="2935447" y="1067135"/>
                  <a:pt x="2964659" y="1049608"/>
                </a:cubicBezTo>
                <a:cubicBezTo>
                  <a:pt x="2996793" y="1029162"/>
                  <a:pt x="2988028" y="1017477"/>
                  <a:pt x="2967581" y="997028"/>
                </a:cubicBezTo>
                <a:cubicBezTo>
                  <a:pt x="2912077" y="941527"/>
                  <a:pt x="2868262" y="883104"/>
                  <a:pt x="2780627" y="871419"/>
                </a:cubicBezTo>
                <a:cubicBezTo>
                  <a:pt x="2698835" y="862654"/>
                  <a:pt x="2655015" y="795469"/>
                  <a:pt x="2605357" y="737046"/>
                </a:cubicBezTo>
                <a:cubicBezTo>
                  <a:pt x="2567381" y="696150"/>
                  <a:pt x="2532327" y="655254"/>
                  <a:pt x="2497273" y="614357"/>
                </a:cubicBezTo>
                <a:close/>
                <a:moveTo>
                  <a:pt x="3359017" y="608515"/>
                </a:moveTo>
                <a:cubicBezTo>
                  <a:pt x="3350252" y="628961"/>
                  <a:pt x="3341490" y="646488"/>
                  <a:pt x="3341490" y="666938"/>
                </a:cubicBezTo>
                <a:cubicBezTo>
                  <a:pt x="3338567" y="742888"/>
                  <a:pt x="3303513" y="801311"/>
                  <a:pt x="3253855" y="850970"/>
                </a:cubicBezTo>
                <a:cubicBezTo>
                  <a:pt x="3204193" y="900631"/>
                  <a:pt x="3148693" y="944447"/>
                  <a:pt x="3093189" y="991185"/>
                </a:cubicBezTo>
                <a:cubicBezTo>
                  <a:pt x="3055216" y="1023319"/>
                  <a:pt x="3055216" y="1026239"/>
                  <a:pt x="3090270" y="1058373"/>
                </a:cubicBezTo>
                <a:cubicBezTo>
                  <a:pt x="3160378" y="1125558"/>
                  <a:pt x="3245090" y="1286224"/>
                  <a:pt x="3256775" y="1385543"/>
                </a:cubicBezTo>
                <a:cubicBezTo>
                  <a:pt x="3230485" y="1321278"/>
                  <a:pt x="3204193" y="1262854"/>
                  <a:pt x="3174982" y="1195666"/>
                </a:cubicBezTo>
                <a:cubicBezTo>
                  <a:pt x="3151613" y="1219036"/>
                  <a:pt x="3131166" y="1230720"/>
                  <a:pt x="3119481" y="1248247"/>
                </a:cubicBezTo>
                <a:cubicBezTo>
                  <a:pt x="3107797" y="1265774"/>
                  <a:pt x="3101955" y="1289143"/>
                  <a:pt x="3104874" y="1306670"/>
                </a:cubicBezTo>
                <a:cubicBezTo>
                  <a:pt x="3119481" y="1368016"/>
                  <a:pt x="3134086" y="1429359"/>
                  <a:pt x="3160378" y="1487782"/>
                </a:cubicBezTo>
                <a:cubicBezTo>
                  <a:pt x="3265539" y="1736082"/>
                  <a:pt x="3303513" y="1998987"/>
                  <a:pt x="3335647" y="2261891"/>
                </a:cubicBezTo>
                <a:cubicBezTo>
                  <a:pt x="3361936" y="2472214"/>
                  <a:pt x="3382386" y="2679615"/>
                  <a:pt x="3399913" y="2889939"/>
                </a:cubicBezTo>
                <a:cubicBezTo>
                  <a:pt x="3417440" y="3103185"/>
                  <a:pt x="3432044" y="3316428"/>
                  <a:pt x="3443729" y="3529674"/>
                </a:cubicBezTo>
                <a:cubicBezTo>
                  <a:pt x="3455413" y="3693259"/>
                  <a:pt x="3458336" y="3859763"/>
                  <a:pt x="3467098" y="4023348"/>
                </a:cubicBezTo>
                <a:cubicBezTo>
                  <a:pt x="3472940" y="4131433"/>
                  <a:pt x="3478783" y="4236594"/>
                  <a:pt x="3484625" y="4344676"/>
                </a:cubicBezTo>
                <a:cubicBezTo>
                  <a:pt x="3487548" y="4385572"/>
                  <a:pt x="3475863" y="4414783"/>
                  <a:pt x="3452494" y="4443995"/>
                </a:cubicBezTo>
                <a:cubicBezTo>
                  <a:pt x="3370701" y="4543314"/>
                  <a:pt x="3288909" y="4642634"/>
                  <a:pt x="3210036" y="4744876"/>
                </a:cubicBezTo>
                <a:cubicBezTo>
                  <a:pt x="3201274" y="4756561"/>
                  <a:pt x="3195432" y="4771165"/>
                  <a:pt x="3183747" y="4791614"/>
                </a:cubicBezTo>
                <a:cubicBezTo>
                  <a:pt x="3288909" y="4800377"/>
                  <a:pt x="3385305" y="4809141"/>
                  <a:pt x="3481705" y="4814984"/>
                </a:cubicBezTo>
                <a:cubicBezTo>
                  <a:pt x="3499232" y="4817904"/>
                  <a:pt x="3519679" y="4809141"/>
                  <a:pt x="3537206" y="4800377"/>
                </a:cubicBezTo>
                <a:cubicBezTo>
                  <a:pt x="3551813" y="4794534"/>
                  <a:pt x="3566417" y="4777008"/>
                  <a:pt x="3566417" y="4762403"/>
                </a:cubicBezTo>
                <a:cubicBezTo>
                  <a:pt x="3566417" y="4715665"/>
                  <a:pt x="3589787" y="4680610"/>
                  <a:pt x="3621921" y="4648476"/>
                </a:cubicBezTo>
                <a:cubicBezTo>
                  <a:pt x="3683264" y="4587133"/>
                  <a:pt x="3747529" y="4522868"/>
                  <a:pt x="3811795" y="4461522"/>
                </a:cubicBezTo>
                <a:cubicBezTo>
                  <a:pt x="3864376" y="4408941"/>
                  <a:pt x="3890668" y="4347598"/>
                  <a:pt x="3890668" y="4271649"/>
                </a:cubicBezTo>
                <a:cubicBezTo>
                  <a:pt x="3887745" y="4198618"/>
                  <a:pt x="3899430" y="4122668"/>
                  <a:pt x="3902353" y="4046717"/>
                </a:cubicBezTo>
                <a:cubicBezTo>
                  <a:pt x="3908195" y="3906502"/>
                  <a:pt x="3916957" y="3763367"/>
                  <a:pt x="3916957" y="3620228"/>
                </a:cubicBezTo>
                <a:cubicBezTo>
                  <a:pt x="3916957" y="3512147"/>
                  <a:pt x="3902353" y="3401143"/>
                  <a:pt x="3893587" y="3290139"/>
                </a:cubicBezTo>
                <a:cubicBezTo>
                  <a:pt x="3887745" y="3222951"/>
                  <a:pt x="3887745" y="3158685"/>
                  <a:pt x="3873141" y="3094420"/>
                </a:cubicBezTo>
                <a:cubicBezTo>
                  <a:pt x="3820560" y="2854885"/>
                  <a:pt x="3794268" y="2615349"/>
                  <a:pt x="3800110" y="2372895"/>
                </a:cubicBezTo>
                <a:cubicBezTo>
                  <a:pt x="3803033" y="2232679"/>
                  <a:pt x="3782583" y="2095383"/>
                  <a:pt x="3744610" y="1961010"/>
                </a:cubicBezTo>
                <a:cubicBezTo>
                  <a:pt x="3697871" y="1794506"/>
                  <a:pt x="3642368" y="1630921"/>
                  <a:pt x="3618998" y="1458571"/>
                </a:cubicBezTo>
                <a:cubicBezTo>
                  <a:pt x="3586867" y="1239485"/>
                  <a:pt x="3507994" y="1032081"/>
                  <a:pt x="3434967" y="818838"/>
                </a:cubicBezTo>
                <a:cubicBezTo>
                  <a:pt x="3414517" y="961974"/>
                  <a:pt x="3396990" y="1105112"/>
                  <a:pt x="3376543" y="1248247"/>
                </a:cubicBezTo>
                <a:cubicBezTo>
                  <a:pt x="3367779" y="1227800"/>
                  <a:pt x="3370701" y="1210274"/>
                  <a:pt x="3373621" y="1189824"/>
                </a:cubicBezTo>
                <a:cubicBezTo>
                  <a:pt x="3388228" y="1052531"/>
                  <a:pt x="3402833" y="912316"/>
                  <a:pt x="3414517" y="775020"/>
                </a:cubicBezTo>
                <a:cubicBezTo>
                  <a:pt x="3420359" y="713677"/>
                  <a:pt x="3388228" y="661096"/>
                  <a:pt x="3359017" y="608515"/>
                </a:cubicBezTo>
                <a:close/>
                <a:moveTo>
                  <a:pt x="2314191" y="0"/>
                </a:moveTo>
                <a:lnTo>
                  <a:pt x="3503139" y="0"/>
                </a:lnTo>
                <a:lnTo>
                  <a:pt x="3473672" y="75038"/>
                </a:lnTo>
                <a:cubicBezTo>
                  <a:pt x="3458336" y="98772"/>
                  <a:pt x="3437888" y="119220"/>
                  <a:pt x="3411597" y="135287"/>
                </a:cubicBezTo>
                <a:cubicBezTo>
                  <a:pt x="3385305" y="152814"/>
                  <a:pt x="3373621" y="176183"/>
                  <a:pt x="3370701" y="208315"/>
                </a:cubicBezTo>
                <a:cubicBezTo>
                  <a:pt x="3364859" y="301792"/>
                  <a:pt x="3347332" y="392349"/>
                  <a:pt x="3356094" y="482903"/>
                </a:cubicBezTo>
                <a:cubicBezTo>
                  <a:pt x="3364859" y="608515"/>
                  <a:pt x="3408675" y="728281"/>
                  <a:pt x="3537206" y="786704"/>
                </a:cubicBezTo>
                <a:cubicBezTo>
                  <a:pt x="3598552" y="812996"/>
                  <a:pt x="3665737" y="827600"/>
                  <a:pt x="3730003" y="845127"/>
                </a:cubicBezTo>
                <a:cubicBezTo>
                  <a:pt x="3808875" y="865577"/>
                  <a:pt x="3890668" y="886023"/>
                  <a:pt x="3969537" y="906473"/>
                </a:cubicBezTo>
                <a:cubicBezTo>
                  <a:pt x="3972460" y="906473"/>
                  <a:pt x="3972460" y="909393"/>
                  <a:pt x="3975380" y="909393"/>
                </a:cubicBezTo>
                <a:cubicBezTo>
                  <a:pt x="4054253" y="929842"/>
                  <a:pt x="4133123" y="947369"/>
                  <a:pt x="4211995" y="967816"/>
                </a:cubicBezTo>
                <a:cubicBezTo>
                  <a:pt x="4261653" y="979501"/>
                  <a:pt x="4311315" y="994108"/>
                  <a:pt x="4358053" y="1014554"/>
                </a:cubicBezTo>
                <a:cubicBezTo>
                  <a:pt x="4401869" y="1032081"/>
                  <a:pt x="4439846" y="1058373"/>
                  <a:pt x="4480742" y="1075900"/>
                </a:cubicBezTo>
                <a:cubicBezTo>
                  <a:pt x="4542085" y="1102189"/>
                  <a:pt x="4582981" y="1146008"/>
                  <a:pt x="4603431" y="1207351"/>
                </a:cubicBezTo>
                <a:cubicBezTo>
                  <a:pt x="4644327" y="1324197"/>
                  <a:pt x="4685223" y="1441044"/>
                  <a:pt x="4723197" y="1560813"/>
                </a:cubicBezTo>
                <a:cubicBezTo>
                  <a:pt x="4729039" y="1578340"/>
                  <a:pt x="4729039" y="1595867"/>
                  <a:pt x="4731962" y="1613394"/>
                </a:cubicBezTo>
                <a:cubicBezTo>
                  <a:pt x="4740724" y="1657210"/>
                  <a:pt x="4743647" y="1706871"/>
                  <a:pt x="4764093" y="1744844"/>
                </a:cubicBezTo>
                <a:cubicBezTo>
                  <a:pt x="4790385" y="1794506"/>
                  <a:pt x="4799147" y="1844164"/>
                  <a:pt x="4804989" y="1896744"/>
                </a:cubicBezTo>
                <a:cubicBezTo>
                  <a:pt x="4807912" y="1931798"/>
                  <a:pt x="4828359" y="1966852"/>
                  <a:pt x="4842966" y="2001906"/>
                </a:cubicBezTo>
                <a:cubicBezTo>
                  <a:pt x="4848809" y="2019433"/>
                  <a:pt x="4863413" y="2034041"/>
                  <a:pt x="4872177" y="2051567"/>
                </a:cubicBezTo>
                <a:cubicBezTo>
                  <a:pt x="4915993" y="2147964"/>
                  <a:pt x="4956889" y="2244364"/>
                  <a:pt x="4997786" y="2340761"/>
                </a:cubicBezTo>
                <a:cubicBezTo>
                  <a:pt x="5003629" y="2352445"/>
                  <a:pt x="5012393" y="2364130"/>
                  <a:pt x="5018235" y="2375815"/>
                </a:cubicBezTo>
                <a:cubicBezTo>
                  <a:pt x="5041605" y="2425476"/>
                  <a:pt x="5070817" y="2472214"/>
                  <a:pt x="5088343" y="2524795"/>
                </a:cubicBezTo>
                <a:cubicBezTo>
                  <a:pt x="5108790" y="2586138"/>
                  <a:pt x="5132159" y="2644561"/>
                  <a:pt x="5187663" y="2688380"/>
                </a:cubicBezTo>
                <a:cubicBezTo>
                  <a:pt x="5249005" y="2735119"/>
                  <a:pt x="5278217" y="2796461"/>
                  <a:pt x="5272375" y="2875334"/>
                </a:cubicBezTo>
                <a:cubicBezTo>
                  <a:pt x="5272375" y="2913308"/>
                  <a:pt x="5278217" y="2957127"/>
                  <a:pt x="5292825" y="2992180"/>
                </a:cubicBezTo>
                <a:cubicBezTo>
                  <a:pt x="5324956" y="3076893"/>
                  <a:pt x="5307429" y="3155765"/>
                  <a:pt x="5281140" y="3231716"/>
                </a:cubicBezTo>
                <a:cubicBezTo>
                  <a:pt x="5263613" y="3316428"/>
                  <a:pt x="5243163" y="3401143"/>
                  <a:pt x="5237321" y="3488778"/>
                </a:cubicBezTo>
                <a:cubicBezTo>
                  <a:pt x="5231479" y="3561805"/>
                  <a:pt x="5202267" y="3634836"/>
                  <a:pt x="5170136" y="3702021"/>
                </a:cubicBezTo>
                <a:cubicBezTo>
                  <a:pt x="5079579" y="3886055"/>
                  <a:pt x="4980259" y="4064244"/>
                  <a:pt x="4883862" y="4248279"/>
                </a:cubicBezTo>
                <a:cubicBezTo>
                  <a:pt x="4854651" y="4303779"/>
                  <a:pt x="4837123" y="4362203"/>
                  <a:pt x="4804989" y="4414783"/>
                </a:cubicBezTo>
                <a:cubicBezTo>
                  <a:pt x="4746566" y="4511184"/>
                  <a:pt x="4682301" y="4598818"/>
                  <a:pt x="4620958" y="4692296"/>
                </a:cubicBezTo>
                <a:cubicBezTo>
                  <a:pt x="4600508" y="4727349"/>
                  <a:pt x="4577139" y="4759481"/>
                  <a:pt x="4565454" y="4797457"/>
                </a:cubicBezTo>
                <a:cubicBezTo>
                  <a:pt x="4553769" y="4841273"/>
                  <a:pt x="4527481" y="4873407"/>
                  <a:pt x="4492427" y="4899696"/>
                </a:cubicBezTo>
                <a:cubicBezTo>
                  <a:pt x="4466135" y="4917223"/>
                  <a:pt x="4457373" y="4943515"/>
                  <a:pt x="4457373" y="4975646"/>
                </a:cubicBezTo>
                <a:cubicBezTo>
                  <a:pt x="4457373" y="4996096"/>
                  <a:pt x="4454450" y="5019465"/>
                  <a:pt x="4457373" y="5039912"/>
                </a:cubicBezTo>
                <a:cubicBezTo>
                  <a:pt x="4495347" y="5402136"/>
                  <a:pt x="4471977" y="5761440"/>
                  <a:pt x="4480742" y="6123663"/>
                </a:cubicBezTo>
                <a:cubicBezTo>
                  <a:pt x="4480742" y="6161636"/>
                  <a:pt x="4483662" y="6199613"/>
                  <a:pt x="4486585" y="6237587"/>
                </a:cubicBezTo>
                <a:cubicBezTo>
                  <a:pt x="4492427" y="6290167"/>
                  <a:pt x="4492427" y="6342748"/>
                  <a:pt x="4501189" y="6392410"/>
                </a:cubicBezTo>
                <a:cubicBezTo>
                  <a:pt x="4515796" y="6474202"/>
                  <a:pt x="4466135" y="6520941"/>
                  <a:pt x="4410635" y="6564756"/>
                </a:cubicBezTo>
                <a:cubicBezTo>
                  <a:pt x="4322999" y="6634864"/>
                  <a:pt x="4223680" y="6678683"/>
                  <a:pt x="4112676" y="6690368"/>
                </a:cubicBezTo>
                <a:cubicBezTo>
                  <a:pt x="4077622" y="6693287"/>
                  <a:pt x="4057173" y="6710814"/>
                  <a:pt x="4054253" y="6745868"/>
                </a:cubicBezTo>
                <a:cubicBezTo>
                  <a:pt x="4051330" y="6748791"/>
                  <a:pt x="4051330" y="6754633"/>
                  <a:pt x="4051330" y="6757553"/>
                </a:cubicBezTo>
                <a:cubicBezTo>
                  <a:pt x="4054982" y="6787495"/>
                  <a:pt x="4055712" y="6817255"/>
                  <a:pt x="4054526" y="6846877"/>
                </a:cubicBezTo>
                <a:lnTo>
                  <a:pt x="4053482" y="6857999"/>
                </a:lnTo>
                <a:lnTo>
                  <a:pt x="1505288" y="6857999"/>
                </a:lnTo>
                <a:lnTo>
                  <a:pt x="1507001" y="6582283"/>
                </a:lnTo>
                <a:cubicBezTo>
                  <a:pt x="1507001" y="6558914"/>
                  <a:pt x="1504079" y="6535545"/>
                  <a:pt x="1501159" y="6497571"/>
                </a:cubicBezTo>
                <a:cubicBezTo>
                  <a:pt x="1466105" y="6529702"/>
                  <a:pt x="1433971" y="6550152"/>
                  <a:pt x="1410602" y="6579364"/>
                </a:cubicBezTo>
                <a:cubicBezTo>
                  <a:pt x="1337574" y="6672841"/>
                  <a:pt x="1241174" y="6675760"/>
                  <a:pt x="1136012" y="6658233"/>
                </a:cubicBezTo>
                <a:cubicBezTo>
                  <a:pt x="1115566" y="6652391"/>
                  <a:pt x="1098039" y="6646549"/>
                  <a:pt x="1077589" y="6646549"/>
                </a:cubicBezTo>
                <a:cubicBezTo>
                  <a:pt x="978270" y="6652391"/>
                  <a:pt x="890635" y="6605653"/>
                  <a:pt x="800081" y="6570599"/>
                </a:cubicBezTo>
                <a:cubicBezTo>
                  <a:pt x="756262" y="6550152"/>
                  <a:pt x="741657" y="6518018"/>
                  <a:pt x="750419" y="6468360"/>
                </a:cubicBezTo>
                <a:cubicBezTo>
                  <a:pt x="773789" y="6342748"/>
                  <a:pt x="794238" y="6217140"/>
                  <a:pt x="791316" y="6085686"/>
                </a:cubicBezTo>
                <a:cubicBezTo>
                  <a:pt x="785473" y="5936709"/>
                  <a:pt x="788396" y="5787729"/>
                  <a:pt x="794238" y="5638751"/>
                </a:cubicBezTo>
                <a:cubicBezTo>
                  <a:pt x="800081" y="5521904"/>
                  <a:pt x="817608" y="5407977"/>
                  <a:pt x="829292" y="5291131"/>
                </a:cubicBezTo>
                <a:cubicBezTo>
                  <a:pt x="832212" y="5276527"/>
                  <a:pt x="835135" y="5259000"/>
                  <a:pt x="835135" y="5244393"/>
                </a:cubicBezTo>
                <a:cubicBezTo>
                  <a:pt x="843896" y="5086650"/>
                  <a:pt x="849739" y="4925988"/>
                  <a:pt x="861423" y="4768245"/>
                </a:cubicBezTo>
                <a:cubicBezTo>
                  <a:pt x="870188" y="4666003"/>
                  <a:pt x="884793" y="4566684"/>
                  <a:pt x="899400" y="4467364"/>
                </a:cubicBezTo>
                <a:cubicBezTo>
                  <a:pt x="908162" y="4417706"/>
                  <a:pt x="899400" y="4376810"/>
                  <a:pt x="864346" y="4335914"/>
                </a:cubicBezTo>
                <a:cubicBezTo>
                  <a:pt x="767946" y="4224910"/>
                  <a:pt x="677392" y="4110983"/>
                  <a:pt x="595599" y="3988294"/>
                </a:cubicBezTo>
                <a:cubicBezTo>
                  <a:pt x="560546" y="3932794"/>
                  <a:pt x="513808" y="3883133"/>
                  <a:pt x="475830" y="3827632"/>
                </a:cubicBezTo>
                <a:cubicBezTo>
                  <a:pt x="417407" y="3745840"/>
                  <a:pt x="364826" y="3664047"/>
                  <a:pt x="309327" y="3582255"/>
                </a:cubicBezTo>
                <a:cubicBezTo>
                  <a:pt x="297641" y="3567647"/>
                  <a:pt x="291799" y="3547201"/>
                  <a:pt x="277191" y="3541358"/>
                </a:cubicBezTo>
                <a:cubicBezTo>
                  <a:pt x="233376" y="3517989"/>
                  <a:pt x="218768" y="3480013"/>
                  <a:pt x="207085" y="3436197"/>
                </a:cubicBezTo>
                <a:cubicBezTo>
                  <a:pt x="198323" y="3412827"/>
                  <a:pt x="180795" y="3392378"/>
                  <a:pt x="166187" y="3371931"/>
                </a:cubicBezTo>
                <a:cubicBezTo>
                  <a:pt x="131133" y="3313508"/>
                  <a:pt x="90237" y="3255085"/>
                  <a:pt x="61026" y="3193739"/>
                </a:cubicBezTo>
                <a:cubicBezTo>
                  <a:pt x="5525" y="3082735"/>
                  <a:pt x="-14925" y="2962969"/>
                  <a:pt x="11367" y="2840280"/>
                </a:cubicBezTo>
                <a:cubicBezTo>
                  <a:pt x="46423" y="2670853"/>
                  <a:pt x="134056" y="2524795"/>
                  <a:pt x="227533" y="2381657"/>
                </a:cubicBezTo>
                <a:cubicBezTo>
                  <a:pt x="300562" y="2270653"/>
                  <a:pt x="373591" y="2162572"/>
                  <a:pt x="446619" y="2054487"/>
                </a:cubicBezTo>
                <a:cubicBezTo>
                  <a:pt x="455385" y="2036960"/>
                  <a:pt x="467068" y="2019433"/>
                  <a:pt x="481673" y="2007749"/>
                </a:cubicBezTo>
                <a:cubicBezTo>
                  <a:pt x="578072" y="1940564"/>
                  <a:pt x="621888" y="1829559"/>
                  <a:pt x="694919" y="1741925"/>
                </a:cubicBezTo>
                <a:cubicBezTo>
                  <a:pt x="712446" y="1718555"/>
                  <a:pt x="724130" y="1689344"/>
                  <a:pt x="732892" y="1663052"/>
                </a:cubicBezTo>
                <a:cubicBezTo>
                  <a:pt x="756262" y="1598786"/>
                  <a:pt x="805923" y="1554971"/>
                  <a:pt x="858504" y="1516994"/>
                </a:cubicBezTo>
                <a:cubicBezTo>
                  <a:pt x="905242" y="1484862"/>
                  <a:pt x="922769" y="1441044"/>
                  <a:pt x="934454" y="1388463"/>
                </a:cubicBezTo>
                <a:cubicBezTo>
                  <a:pt x="963666" y="1265774"/>
                  <a:pt x="989954" y="1143086"/>
                  <a:pt x="1045458" y="1026239"/>
                </a:cubicBezTo>
                <a:cubicBezTo>
                  <a:pt x="1074670" y="964896"/>
                  <a:pt x="1127251" y="918158"/>
                  <a:pt x="1194436" y="897708"/>
                </a:cubicBezTo>
                <a:cubicBezTo>
                  <a:pt x="1270386" y="874339"/>
                  <a:pt x="1343416" y="853892"/>
                  <a:pt x="1419367" y="839285"/>
                </a:cubicBezTo>
                <a:cubicBezTo>
                  <a:pt x="1495317" y="824681"/>
                  <a:pt x="1577109" y="821758"/>
                  <a:pt x="1653059" y="807154"/>
                </a:cubicBezTo>
                <a:cubicBezTo>
                  <a:pt x="1828329" y="772100"/>
                  <a:pt x="2003599" y="731204"/>
                  <a:pt x="2178868" y="690307"/>
                </a:cubicBezTo>
                <a:cubicBezTo>
                  <a:pt x="2190553" y="687385"/>
                  <a:pt x="2202237" y="681542"/>
                  <a:pt x="2213922" y="681542"/>
                </a:cubicBezTo>
                <a:cubicBezTo>
                  <a:pt x="2313241" y="687385"/>
                  <a:pt x="2380427" y="623119"/>
                  <a:pt x="2450534" y="570538"/>
                </a:cubicBezTo>
                <a:cubicBezTo>
                  <a:pt x="2465142" y="558854"/>
                  <a:pt x="2470984" y="523800"/>
                  <a:pt x="2468061" y="500431"/>
                </a:cubicBezTo>
                <a:cubicBezTo>
                  <a:pt x="2459299" y="427403"/>
                  <a:pt x="2447615" y="354373"/>
                  <a:pt x="2430088" y="284265"/>
                </a:cubicBezTo>
                <a:cubicBezTo>
                  <a:pt x="2424245" y="257976"/>
                  <a:pt x="2409638" y="231684"/>
                  <a:pt x="2389191" y="214157"/>
                </a:cubicBezTo>
                <a:cubicBezTo>
                  <a:pt x="2336611" y="170341"/>
                  <a:pt x="2319084" y="111918"/>
                  <a:pt x="2316161" y="50572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aphicFrame>
        <p:nvGraphicFramePr>
          <p:cNvPr id="42" name="Chart 4">
            <a:extLst>
              <a:ext uri="{FF2B5EF4-FFF2-40B4-BE49-F238E27FC236}">
                <a16:creationId xmlns:a16="http://schemas.microsoft.com/office/drawing/2014/main" id="{3F4EF99E-6EA3-4802-AD56-582069133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27311"/>
              </p:ext>
            </p:extLst>
          </p:nvPr>
        </p:nvGraphicFramePr>
        <p:xfrm>
          <a:off x="534495" y="1546995"/>
          <a:ext cx="8161636" cy="217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B6FAC8B8-580E-498F-B88E-D3019E606DEB}"/>
              </a:ext>
            </a:extLst>
          </p:cNvPr>
          <p:cNvSpPr txBox="1">
            <a:spLocks/>
          </p:cNvSpPr>
          <p:nvPr/>
        </p:nvSpPr>
        <p:spPr>
          <a:xfrm>
            <a:off x="534495" y="395498"/>
            <a:ext cx="3416370" cy="94881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80000"/>
              </a:lnSpc>
              <a:buNone/>
            </a:pPr>
            <a:r>
              <a:rPr lang="fa-IR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400000000000000" pitchFamily="2" charset="-78"/>
              </a:rPr>
              <a:t>نمودار ارائه اینفوگرافیک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44" name="TextBox 11">
            <a:extLst>
              <a:ext uri="{FF2B5EF4-FFF2-40B4-BE49-F238E27FC236}">
                <a16:creationId xmlns:a16="http://schemas.microsoft.com/office/drawing/2014/main" id="{133A07EA-101E-4FDB-999A-D26B33D557B5}"/>
              </a:ext>
            </a:extLst>
          </p:cNvPr>
          <p:cNvSpPr txBox="1"/>
          <p:nvPr/>
        </p:nvSpPr>
        <p:spPr>
          <a:xfrm>
            <a:off x="6368296" y="4033368"/>
            <a:ext cx="2188159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l" rtl="1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 ارائه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PPT </a:t>
            </a:r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حرفه ای با کیفیت ایجاد می کنیم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5" name="TextBox 12">
            <a:extLst>
              <a:ext uri="{FF2B5EF4-FFF2-40B4-BE49-F238E27FC236}">
                <a16:creationId xmlns:a16="http://schemas.microsoft.com/office/drawing/2014/main" id="{87E8FA51-000B-4471-B684-3E8471D6788D}"/>
              </a:ext>
            </a:extLst>
          </p:cNvPr>
          <p:cNvSpPr txBox="1"/>
          <p:nvPr/>
        </p:nvSpPr>
        <p:spPr>
          <a:xfrm>
            <a:off x="808411" y="3721944"/>
            <a:ext cx="388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03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Graphic spid="42" grpId="0">
        <p:bldAsOne/>
      </p:bldGraphic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红动">
      <a:dk1>
        <a:srgbClr val="1C1C1C"/>
      </a:dk1>
      <a:lt1>
        <a:srgbClr val="FFFFFF"/>
      </a:lt1>
      <a:dk2>
        <a:srgbClr val="1C1C1C"/>
      </a:dk2>
      <a:lt2>
        <a:srgbClr val="FFFFFF"/>
      </a:lt2>
      <a:accent1>
        <a:srgbClr val="0072BF"/>
      </a:accent1>
      <a:accent2>
        <a:srgbClr val="3FB1FF"/>
      </a:accent2>
      <a:accent3>
        <a:srgbClr val="0072BF"/>
      </a:accent3>
      <a:accent4>
        <a:srgbClr val="3FB1FF"/>
      </a:accent4>
      <a:accent5>
        <a:srgbClr val="008DEE"/>
      </a:accent5>
      <a:accent6>
        <a:srgbClr val="00B0F0"/>
      </a:accent6>
      <a:hlink>
        <a:srgbClr val="21A5FF"/>
      </a:hlink>
      <a:folHlink>
        <a:srgbClr val="4D4D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3444</Words>
  <Application>Microsoft Office PowerPoint</Application>
  <PresentationFormat>On-screen Show (16:9)</PresentationFormat>
  <Paragraphs>442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70" baseType="lpstr">
      <vt:lpstr>等线</vt:lpstr>
      <vt:lpstr>微软雅黑</vt:lpstr>
      <vt:lpstr>微软雅黑</vt:lpstr>
      <vt:lpstr>Amatic SC</vt:lpstr>
      <vt:lpstr>Arial</vt:lpstr>
      <vt:lpstr>Calibri</vt:lpstr>
      <vt:lpstr>Calibri Light</vt:lpstr>
      <vt:lpstr>Eras Light ITC</vt:lpstr>
      <vt:lpstr>Fira Sans Medium Italic</vt:lpstr>
      <vt:lpstr>Fira Sans SemiBold</vt:lpstr>
      <vt:lpstr>Fira Sans SemiBold Italic</vt:lpstr>
      <vt:lpstr>FontAwesome</vt:lpstr>
      <vt:lpstr>Helvetica Light</vt:lpstr>
      <vt:lpstr>Impact</vt:lpstr>
      <vt:lpstr>Lato</vt:lpstr>
      <vt:lpstr>Lato Black</vt:lpstr>
      <vt:lpstr>Open Sans</vt:lpstr>
      <vt:lpstr>Open Sans Light</vt:lpstr>
      <vt:lpstr>Oswald</vt:lpstr>
      <vt:lpstr>Roboto Medium</vt:lpstr>
      <vt:lpstr>Wingdings</vt:lpstr>
      <vt:lpstr>方正兰亭中粗黑_GBK</vt:lpstr>
      <vt:lpstr>方正兰亭准黑_GBK</vt:lpstr>
      <vt:lpstr>方正清刻本悦宋简体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از منابع گرافیکی قابل ویرایش ما استفاده کنید...</vt:lpstr>
      <vt:lpstr>اینفوگرافیک ممتاز</vt:lpstr>
      <vt:lpstr>اینفوگرافیک ممتاز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نمادهای برتر</vt:lpstr>
      <vt:lpstr>نمادهای برتر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2023-11-13T16:50:43Z</dcterms:created>
  <dcterms:modified xsi:type="dcterms:W3CDTF">2023-11-15T12:16:20Z</dcterms:modified>
</cp:coreProperties>
</file>