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1" r:id="rId4"/>
    <p:sldId id="263" r:id="rId5"/>
    <p:sldId id="271" r:id="rId6"/>
    <p:sldId id="276" r:id="rId7"/>
    <p:sldId id="278" r:id="rId8"/>
    <p:sldId id="279" r:id="rId9"/>
  </p:sldIdLst>
  <p:sldSz cx="18288000" cy="10287000"/>
  <p:notesSz cx="6858000" cy="9144000"/>
  <p:embeddedFontLst>
    <p:embeddedFont>
      <p:font typeface="B Nazanin" panose="00000400000000000000" pitchFamily="2" charset="-78"/>
      <p:regular r:id="rId11"/>
      <p:bold r:id="rId12"/>
    </p:embeddedFont>
    <p:embeddedFont>
      <p:font typeface="Secular One" panose="00000500000000000000" pitchFamily="2" charset="-79"/>
      <p:regular r:id="rId13"/>
    </p:embeddedFont>
    <p:embeddedFont>
      <p:font typeface="Ubuntu" panose="020B0504030602030204" pitchFamily="3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2" autoAdjust="0"/>
    <p:restoredTop sz="94622" autoAdjust="0"/>
  </p:normalViewPr>
  <p:slideViewPr>
    <p:cSldViewPr>
      <p:cViewPr varScale="1">
        <p:scale>
          <a:sx n="51" d="100"/>
          <a:sy n="51" d="100"/>
        </p:scale>
        <p:origin x="38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D6C91-42D3-4B29-A84D-28EF574036A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9D464-15DB-49DC-B163-50BD5040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7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D464-15DB-49DC-B163-50BD50408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0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D464-15DB-49DC-B163-50BD50408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13123716" y="9378"/>
            <a:ext cx="5164284" cy="516428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700000000000000" pitchFamily="2" charset="-78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17500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1421130"/>
                    <a:pt x="1753870" y="0"/>
                    <a:pt x="0" y="0"/>
                  </a:cubicBez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700000000000000" pitchFamily="2" charset="-78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5400000">
            <a:off x="13123716" y="5164103"/>
            <a:ext cx="5122897" cy="512289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700000000000000" pitchFamily="2" charset="-78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3072770" y="-2572764"/>
            <a:ext cx="5164284" cy="516428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700000000000000" pitchFamily="2" charset="-78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317500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1421130"/>
                    <a:pt x="1753870" y="0"/>
                    <a:pt x="0" y="0"/>
                  </a:cubicBez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700000000000000" pitchFamily="2" charset="-78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6116971" y="3552769"/>
            <a:ext cx="19240687" cy="11544412"/>
            <a:chOff x="0" y="0"/>
            <a:chExt cx="6350000" cy="381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l="-41092" t="-47012" r="-31755" b="-45041"/>
              </a:stretch>
            </a:blipFill>
          </p:spPr>
          <p:txBody>
            <a:bodyPr/>
            <a:lstStyle/>
            <a:p>
              <a:pPr algn="r" rtl="1"/>
              <a:endParaRPr lang="en-US">
                <a:cs typeface="B Nazanin" panose="00000700000000000000" pitchFamily="2" charset="-78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  <p:txBody>
            <a:bodyPr/>
            <a:lstStyle/>
            <a:p>
              <a:pPr algn="r" rtl="1"/>
              <a:endParaRPr lang="en-US">
                <a:cs typeface="B Nazanin" panose="00000700000000000000" pitchFamily="2" charset="-78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0001" y="1008072"/>
            <a:ext cx="804874" cy="80487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700000000000000" pitchFamily="2" charset="-78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1748"/>
                </a:lnSpc>
              </a:pPr>
              <a:endParaRPr>
                <a:cs typeface="B Nazanin" panose="00000700000000000000" pitchFamily="2" charset="-78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28600" y="4035204"/>
            <a:ext cx="6458835" cy="979410"/>
            <a:chOff x="0" y="0"/>
            <a:chExt cx="1563278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63278" cy="406400"/>
            </a:xfrm>
            <a:custGeom>
              <a:avLst/>
              <a:gdLst/>
              <a:ahLst/>
              <a:cxnLst/>
              <a:rect l="l" t="t" r="r" b="b"/>
              <a:pathLst>
                <a:path w="1563278" h="406400">
                  <a:moveTo>
                    <a:pt x="1360078" y="0"/>
                  </a:moveTo>
                  <a:cubicBezTo>
                    <a:pt x="1472302" y="0"/>
                    <a:pt x="1563278" y="90976"/>
                    <a:pt x="1563278" y="203200"/>
                  </a:cubicBezTo>
                  <a:cubicBezTo>
                    <a:pt x="1563278" y="315424"/>
                    <a:pt x="1472302" y="406400"/>
                    <a:pt x="13600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700000000000000" pitchFamily="2" charset="-78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1748"/>
                </a:lnSpc>
              </a:pPr>
              <a:endParaRPr>
                <a:cs typeface="B Nazanin" panose="00000700000000000000" pitchFamily="2" charset="-78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811442" y="743308"/>
            <a:ext cx="733255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0800"/>
              </a:lnSpc>
            </a:pPr>
            <a:r>
              <a:rPr lang="fa-IR" sz="9000" dirty="0">
                <a:solidFill>
                  <a:srgbClr val="FFFFFF"/>
                </a:solidFill>
                <a:latin typeface="Secular One"/>
                <a:cs typeface="B Nazanin" panose="00000700000000000000" pitchFamily="2" charset="-78"/>
              </a:rPr>
              <a:t>تم : حرفه ای</a:t>
            </a:r>
            <a:endParaRPr lang="en-US" sz="9000" dirty="0">
              <a:solidFill>
                <a:srgbClr val="FFFFFF"/>
              </a:solidFill>
              <a:latin typeface="Secular One"/>
              <a:cs typeface="B Nazanin" panose="000007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32629" y="4203667"/>
            <a:ext cx="5650775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5040"/>
              </a:lnSpc>
            </a:pPr>
            <a:r>
              <a:rPr lang="fa-IR" sz="4200" dirty="0">
                <a:solidFill>
                  <a:srgbClr val="FFFFFF"/>
                </a:solidFill>
                <a:latin typeface="Ubuntu"/>
                <a:cs typeface="B Nazanin" panose="00000700000000000000" pitchFamily="2" charset="-78"/>
              </a:rPr>
              <a:t>قالب پاورپوینت مدیریت دولتی</a:t>
            </a:r>
            <a:endParaRPr lang="en-US" sz="4200" dirty="0">
              <a:solidFill>
                <a:srgbClr val="FFFFFF"/>
              </a:solidFill>
              <a:latin typeface="Ubuntu"/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56503" y="6790845"/>
            <a:ext cx="8364969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800"/>
              </a:lnSpc>
            </a:pPr>
            <a:r>
              <a:rPr lang="fa-IR" sz="90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اعلامیه</a:t>
            </a:r>
            <a:endParaRPr lang="en-US" sz="9000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03361" y="8338976"/>
            <a:ext cx="983367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00"/>
              </a:lnSpc>
            </a:pPr>
            <a:r>
              <a:rPr lang="fa-IR" sz="30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قالب پاورپوینت حرفه ای، قابل ویرایش، جهت استفاده در جلسات دفاع رساله، پایان نامه، پروپوزال و سمینار و... می باشد.</a:t>
            </a:r>
            <a:endParaRPr lang="en-US" sz="3000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645516" y="-5421619"/>
            <a:ext cx="24313371" cy="10843238"/>
            <a:chOff x="0" y="0"/>
            <a:chExt cx="32417828" cy="1445765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0810176" cy="14457650"/>
              <a:chOff x="0" y="0"/>
              <a:chExt cx="2025804" cy="27093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2580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025804" h="2709333">
                    <a:moveTo>
                      <a:pt x="0" y="0"/>
                    </a:moveTo>
                    <a:lnTo>
                      <a:pt x="2025804" y="0"/>
                    </a:lnTo>
                    <a:lnTo>
                      <a:pt x="2025804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145E8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3547" tIns="53547" rIns="53547" bIns="53547" rtlCol="0" anchor="ctr"/>
              <a:lstStyle/>
              <a:p>
                <a:pPr algn="ctr" rtl="1">
                  <a:lnSpc>
                    <a:spcPts val="1843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7228825"/>
              <a:ext cx="3607719" cy="3607719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3601228" y="7228825"/>
              <a:ext cx="3607719" cy="360771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7202457" y="7228825"/>
              <a:ext cx="3607719" cy="360771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10836544"/>
              <a:ext cx="3607719" cy="360771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601228" y="10836544"/>
              <a:ext cx="3607719" cy="3607719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7202457" y="10836544"/>
              <a:ext cx="3607719" cy="360771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1607652" y="0"/>
              <a:ext cx="10810176" cy="14457650"/>
              <a:chOff x="0" y="0"/>
              <a:chExt cx="2025804" cy="270933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02580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025804" h="2709333">
                    <a:moveTo>
                      <a:pt x="0" y="0"/>
                    </a:moveTo>
                    <a:lnTo>
                      <a:pt x="2025804" y="0"/>
                    </a:lnTo>
                    <a:lnTo>
                      <a:pt x="2025804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145E8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3547" tIns="53547" rIns="53547" bIns="53547" rtlCol="0" anchor="ctr"/>
              <a:lstStyle/>
              <a:p>
                <a:pPr algn="ctr" rtl="1">
                  <a:lnSpc>
                    <a:spcPts val="1843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0810176" y="0"/>
              <a:ext cx="10810176" cy="14457650"/>
              <a:chOff x="0" y="0"/>
              <a:chExt cx="2025804" cy="270933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02580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025804" h="2709333">
                    <a:moveTo>
                      <a:pt x="0" y="0"/>
                    </a:moveTo>
                    <a:lnTo>
                      <a:pt x="2025804" y="0"/>
                    </a:lnTo>
                    <a:lnTo>
                      <a:pt x="2025804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145E8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3547" tIns="53547" rIns="53547" bIns="53547" rtlCol="0" anchor="ctr"/>
              <a:lstStyle/>
              <a:p>
                <a:pPr algn="ctr" rtl="1">
                  <a:lnSpc>
                    <a:spcPts val="1843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0810176" y="7228825"/>
              <a:ext cx="3607719" cy="3607719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4411405" y="7228825"/>
              <a:ext cx="3607719" cy="3607719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8012633" y="7228825"/>
              <a:ext cx="3607719" cy="3607719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0810176" y="10836544"/>
              <a:ext cx="3607719" cy="3607719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4411405" y="10836544"/>
              <a:ext cx="3607719" cy="3607719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8012633" y="10836544"/>
              <a:ext cx="3607719" cy="3607719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21607652" y="7242212"/>
              <a:ext cx="3607719" cy="3607719"/>
              <a:chOff x="0" y="0"/>
              <a:chExt cx="812800" cy="8128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25208881" y="7242212"/>
              <a:ext cx="3607719" cy="3607719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21607652" y="10849931"/>
              <a:ext cx="3607719" cy="3607719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25208881" y="10849931"/>
              <a:ext cx="3607719" cy="3607719"/>
              <a:chOff x="0" y="0"/>
              <a:chExt cx="812800" cy="8128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ct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 rtl="1">
                  <a:lnSpc>
                    <a:spcPts val="175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62" name="Group 62"/>
          <p:cNvGrpSpPr>
            <a:grpSpLocks noChangeAspect="1"/>
          </p:cNvGrpSpPr>
          <p:nvPr/>
        </p:nvGrpSpPr>
        <p:grpSpPr>
          <a:xfrm>
            <a:off x="3674879" y="344106"/>
            <a:ext cx="11014441" cy="6608665"/>
            <a:chOff x="0" y="0"/>
            <a:chExt cx="6350000" cy="38100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t="-5555" b="-5555"/>
              </a:stretch>
            </a:blipFill>
          </p:spPr>
          <p:txBody>
            <a:bodyPr/>
            <a:lstStyle/>
            <a:p>
              <a:pPr algn="ct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64" name="Freeform 6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  <p:txBody>
            <a:bodyPr/>
            <a:lstStyle/>
            <a:p>
              <a:pPr algn="ctr" rtl="1"/>
              <a:endParaRPr lang="en-US"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8538562" y="0"/>
            <a:ext cx="17145000" cy="10287000"/>
            <a:chOff x="0" y="0"/>
            <a:chExt cx="6350000" cy="381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5307619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0800"/>
              </a:lnSpc>
            </a:pPr>
            <a:r>
              <a:rPr lang="fa-IR" sz="9000" dirty="0">
                <a:solidFill>
                  <a:srgbClr val="FFFFFF"/>
                </a:solidFill>
                <a:latin typeface="Secular One"/>
                <a:cs typeface="B Nazanin" panose="00000400000000000000" pitchFamily="2" charset="-78"/>
              </a:rPr>
              <a:t>فهرست مطالب</a:t>
            </a:r>
            <a:endParaRPr lang="en-US" sz="9000" dirty="0">
              <a:solidFill>
                <a:srgbClr val="FFFFFF"/>
              </a:solidFill>
              <a:latin typeface="Secular One"/>
              <a:cs typeface="B Nazanin" panose="00000400000000000000" pitchFamily="2" charset="-78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797962" y="1028700"/>
            <a:ext cx="6007071" cy="1359039"/>
            <a:chOff x="0" y="0"/>
            <a:chExt cx="8009429" cy="1812052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812059" cy="1812052"/>
              <a:chOff x="0" y="0"/>
              <a:chExt cx="6350000" cy="63499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2267E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pPr algn="ctr"/>
                <a:endParaRPr lang="en-US" dirty="0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195474" y="326081"/>
              <a:ext cx="5813955" cy="132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900"/>
                </a:lnSpc>
              </a:pPr>
              <a:r>
                <a:rPr lang="fa-IR" sz="3000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اعلام شگفت انگیز برای یک رویداد آینده؟</a:t>
              </a:r>
              <a:endParaRPr lang="en-US" sz="30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8687" y="472701"/>
              <a:ext cx="1334172" cy="10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50"/>
                </a:lnSpc>
              </a:pPr>
              <a:r>
                <a:rPr lang="en-US" sz="4500" dirty="0">
                  <a:solidFill>
                    <a:srgbClr val="FFFFFF"/>
                  </a:solidFill>
                  <a:latin typeface="Secular One"/>
                  <a:cs typeface="B Nazanin" panose="00000400000000000000" pitchFamily="2" charset="-78"/>
                </a:rPr>
                <a:t>01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97962" y="2779922"/>
            <a:ext cx="6007071" cy="1359039"/>
            <a:chOff x="0" y="0"/>
            <a:chExt cx="8009429" cy="1812052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0" y="0"/>
              <a:ext cx="1812059" cy="1812052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2267E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195474" y="326081"/>
              <a:ext cx="5813955" cy="132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900"/>
                </a:lnSpc>
              </a:pPr>
              <a:r>
                <a:rPr lang="fa-IR" sz="3000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اعلام شگفت انگیز برای یک رویداد آینده؟</a:t>
              </a:r>
              <a:endParaRPr lang="en-US" sz="30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28687" y="472701"/>
              <a:ext cx="1334172" cy="10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50"/>
                </a:lnSpc>
              </a:pPr>
              <a:r>
                <a:rPr lang="en-US" sz="4500" dirty="0">
                  <a:solidFill>
                    <a:srgbClr val="FFFFFF"/>
                  </a:solidFill>
                  <a:latin typeface="Secular One"/>
                  <a:cs typeface="B Nazanin" panose="00000400000000000000" pitchFamily="2" charset="-78"/>
                </a:rPr>
                <a:t>02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797962" y="4531144"/>
            <a:ext cx="6007071" cy="1359039"/>
            <a:chOff x="0" y="0"/>
            <a:chExt cx="8009429" cy="1812052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1812059" cy="1812052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2267E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195474" y="326081"/>
              <a:ext cx="5813955" cy="132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900"/>
                </a:lnSpc>
              </a:pPr>
              <a:r>
                <a:rPr lang="fa-IR" sz="3000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اعلام شگفت انگیز برای یک رویداد آینده؟</a:t>
              </a:r>
              <a:endParaRPr lang="en-US" sz="30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28687" y="472701"/>
              <a:ext cx="1334172" cy="10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50"/>
                </a:lnSpc>
              </a:pPr>
              <a:r>
                <a:rPr lang="en-US" sz="4500" dirty="0">
                  <a:solidFill>
                    <a:srgbClr val="FFFFFF"/>
                  </a:solidFill>
                  <a:latin typeface="Secular One"/>
                  <a:cs typeface="B Nazanin" panose="00000400000000000000" pitchFamily="2" charset="-78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797962" y="6282365"/>
            <a:ext cx="6007071" cy="1359039"/>
            <a:chOff x="0" y="0"/>
            <a:chExt cx="8009429" cy="1812052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0" y="0"/>
              <a:ext cx="1812059" cy="1812052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2267E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195474" y="326081"/>
              <a:ext cx="5813955" cy="132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900"/>
                </a:lnSpc>
              </a:pPr>
              <a:r>
                <a:rPr lang="fa-IR" sz="3000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اعلام شگفت انگیز برای یک رویداد آینده؟</a:t>
              </a:r>
              <a:endParaRPr lang="en-US" sz="30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28687" y="472701"/>
              <a:ext cx="1334172" cy="10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50"/>
                </a:lnSpc>
              </a:pPr>
              <a:r>
                <a:rPr lang="en-US" sz="4500" dirty="0">
                  <a:solidFill>
                    <a:srgbClr val="FFFFFF"/>
                  </a:solidFill>
                  <a:latin typeface="Secular One"/>
                  <a:cs typeface="B Nazanin" panose="00000400000000000000" pitchFamily="2" charset="-78"/>
                </a:rPr>
                <a:t>04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797962" y="8033587"/>
            <a:ext cx="6007071" cy="1359039"/>
            <a:chOff x="0" y="0"/>
            <a:chExt cx="8009429" cy="1812052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0" y="0"/>
              <a:ext cx="1812059" cy="1812052"/>
              <a:chOff x="0" y="0"/>
              <a:chExt cx="6350000" cy="634997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2267E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195474" y="326081"/>
              <a:ext cx="5813955" cy="132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900"/>
                </a:lnSpc>
              </a:pPr>
              <a:r>
                <a:rPr lang="fa-IR" sz="3000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اعلام شگفت انگیز برای یک رویداد آینده؟</a:t>
              </a:r>
              <a:endParaRPr lang="en-US" sz="30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28687" y="472701"/>
              <a:ext cx="1334172" cy="10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50"/>
                </a:lnSpc>
              </a:pPr>
              <a:r>
                <a:rPr lang="en-US" sz="4500" dirty="0">
                  <a:solidFill>
                    <a:srgbClr val="FFFFFF"/>
                  </a:solidFill>
                  <a:latin typeface="Secular One"/>
                  <a:cs typeface="B Nazanin" panose="00000400000000000000" pitchFamily="2" charset="-78"/>
                </a:rPr>
                <a:t>05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2341682" y="7762743"/>
            <a:ext cx="1144160" cy="114416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 rot="-10800000">
            <a:off x="3485842" y="7762743"/>
            <a:ext cx="1144160" cy="1144160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 rot="5400000">
            <a:off x="1245200" y="7810420"/>
            <a:ext cx="1144160" cy="1048805"/>
            <a:chOff x="0" y="0"/>
            <a:chExt cx="6350000" cy="582079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5820791"/>
            </a:xfrm>
            <a:custGeom>
              <a:avLst/>
              <a:gdLst/>
              <a:ahLst/>
              <a:cxnLst/>
              <a:rect l="l" t="t" r="r" b="b"/>
              <a:pathLst>
                <a:path w="6350000" h="5820791">
                  <a:moveTo>
                    <a:pt x="6350000" y="5820791"/>
                  </a:moveTo>
                  <a:lnTo>
                    <a:pt x="0" y="5820791"/>
                  </a:lnTo>
                  <a:cubicBezTo>
                    <a:pt x="0" y="4716272"/>
                    <a:pt x="564388" y="3743706"/>
                    <a:pt x="1420241" y="3175000"/>
                  </a:cubicBezTo>
                  <a:lnTo>
                    <a:pt x="0" y="3175000"/>
                  </a:lnTo>
                  <a:cubicBezTo>
                    <a:pt x="0" y="1421511"/>
                    <a:pt x="1421511" y="0"/>
                    <a:pt x="3175000" y="0"/>
                  </a:cubicBezTo>
                  <a:cubicBezTo>
                    <a:pt x="4928489" y="0"/>
                    <a:pt x="6350000" y="1421511"/>
                    <a:pt x="6350000" y="3175000"/>
                  </a:cubicBezTo>
                  <a:lnTo>
                    <a:pt x="4929759" y="3175000"/>
                  </a:lnTo>
                  <a:cubicBezTo>
                    <a:pt x="5785612" y="3743706"/>
                    <a:pt x="6350000" y="4716272"/>
                    <a:pt x="6350000" y="582079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1038225"/>
            <a:ext cx="931079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rtl="1">
              <a:lnSpc>
                <a:spcPts val="8399"/>
              </a:lnSpc>
              <a:spcBef>
                <a:spcPct val="0"/>
              </a:spcBef>
            </a:pPr>
            <a:r>
              <a:rPr lang="fa-IR" sz="6999" dirty="0">
                <a:solidFill>
                  <a:srgbClr val="FFFFFF"/>
                </a:solidFill>
                <a:latin typeface="Secular One"/>
                <a:cs typeface="B Nazanin" panose="00000400000000000000" pitchFamily="2" charset="-78"/>
              </a:rPr>
              <a:t>یک صفحه دستور کار اضافه کنید</a:t>
            </a:r>
            <a:endParaRPr lang="en-US" sz="6999" dirty="0">
              <a:solidFill>
                <a:srgbClr val="FFFFFF"/>
              </a:solidFill>
              <a:latin typeface="Secular One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3018875"/>
            <a:ext cx="681091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r" rtl="1">
              <a:lnSpc>
                <a:spcPts val="5400"/>
              </a:lnSpc>
              <a:buFont typeface="Arial"/>
              <a:buChar char="•"/>
            </a:pPr>
            <a:r>
              <a:rPr lang="fa-IR" sz="45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یک دستور کار را اینجا بنویسید.</a:t>
            </a:r>
            <a:endParaRPr lang="en-US" sz="4500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172575" y="-84045"/>
            <a:ext cx="17425149" cy="10455089"/>
            <a:chOff x="0" y="0"/>
            <a:chExt cx="6350000" cy="381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3"/>
              <a:stretch>
                <a:fillRect l="-6824"/>
              </a:stretch>
            </a:blip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3857350"/>
            <a:ext cx="681091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r" rtl="1">
              <a:lnSpc>
                <a:spcPts val="5400"/>
              </a:lnSpc>
              <a:buFont typeface="Arial"/>
              <a:buChar char="•"/>
            </a:pPr>
            <a:r>
              <a:rPr lang="fa-IR" sz="45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یک دستور کار را اینجا بنویسید.</a:t>
            </a:r>
            <a:endParaRPr lang="en-US" sz="4500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4695825"/>
            <a:ext cx="681091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r" rtl="1">
              <a:lnSpc>
                <a:spcPts val="5400"/>
              </a:lnSpc>
              <a:buFont typeface="Arial"/>
              <a:buChar char="•"/>
            </a:pPr>
            <a:r>
              <a:rPr lang="fa-IR" sz="45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یک دستور کار را اینجا بنویسید.</a:t>
            </a:r>
            <a:endParaRPr lang="en-US" sz="4500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5534300"/>
            <a:ext cx="681091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r" rtl="1">
              <a:lnSpc>
                <a:spcPts val="5400"/>
              </a:lnSpc>
              <a:buFont typeface="Arial"/>
              <a:buChar char="•"/>
            </a:pPr>
            <a:r>
              <a:rPr lang="fa-IR" sz="45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یک دستور کار را اینجا بنویسید.</a:t>
            </a:r>
            <a:endParaRPr lang="en-US" sz="4500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6372775"/>
            <a:ext cx="681091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r" rtl="1">
              <a:lnSpc>
                <a:spcPts val="5400"/>
              </a:lnSpc>
              <a:buFont typeface="Arial"/>
              <a:buChar char="•"/>
            </a:pPr>
            <a:r>
              <a:rPr lang="fa-IR" sz="45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یک دستور کار را اینجا بنویسید.</a:t>
            </a:r>
            <a:endParaRPr lang="en-US" sz="4500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2145839" y="8308770"/>
            <a:ext cx="1144160" cy="114416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267E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10800000">
            <a:off x="3289998" y="8308770"/>
            <a:ext cx="1144160" cy="114416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5400000">
            <a:off x="1049356" y="8356447"/>
            <a:ext cx="1144160" cy="1048805"/>
            <a:chOff x="0" y="0"/>
            <a:chExt cx="6350000" cy="58207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820791"/>
            </a:xfrm>
            <a:custGeom>
              <a:avLst/>
              <a:gdLst/>
              <a:ahLst/>
              <a:cxnLst/>
              <a:rect l="l" t="t" r="r" b="b"/>
              <a:pathLst>
                <a:path w="6350000" h="5820791">
                  <a:moveTo>
                    <a:pt x="6350000" y="5820791"/>
                  </a:moveTo>
                  <a:lnTo>
                    <a:pt x="0" y="5820791"/>
                  </a:lnTo>
                  <a:cubicBezTo>
                    <a:pt x="0" y="4716272"/>
                    <a:pt x="564388" y="3743706"/>
                    <a:pt x="1420241" y="3175000"/>
                  </a:cubicBezTo>
                  <a:lnTo>
                    <a:pt x="0" y="3175000"/>
                  </a:lnTo>
                  <a:cubicBezTo>
                    <a:pt x="0" y="1421511"/>
                    <a:pt x="1421511" y="0"/>
                    <a:pt x="3175000" y="0"/>
                  </a:cubicBezTo>
                  <a:cubicBezTo>
                    <a:pt x="4928489" y="0"/>
                    <a:pt x="6350000" y="1421511"/>
                    <a:pt x="6350000" y="3175000"/>
                  </a:cubicBezTo>
                  <a:lnTo>
                    <a:pt x="4929759" y="3175000"/>
                  </a:lnTo>
                  <a:cubicBezTo>
                    <a:pt x="5785612" y="3743706"/>
                    <a:pt x="6350000" y="4716272"/>
                    <a:pt x="6350000" y="5820791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984167" y="3636107"/>
            <a:ext cx="9815762" cy="5889457"/>
            <a:chOff x="0" y="0"/>
            <a:chExt cx="6350000" cy="381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t="-5625" b="-5625"/>
              </a:stretch>
            </a:blip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99929" y="3730793"/>
            <a:ext cx="5794771" cy="57947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3541420"/>
            <a:ext cx="5984167" cy="5984143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0340" r="-19658"/>
              </a:stretch>
            </a:blip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38233" y="2143125"/>
            <a:ext cx="10074312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400"/>
              </a:lnSpc>
            </a:pPr>
            <a:r>
              <a:rPr lang="fa-IR" sz="45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در مورد آنچه می خواهید بحث کنید توضیح دهید</a:t>
            </a:r>
            <a:endParaRPr lang="en-US" sz="4500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2925" y="1019175"/>
            <a:ext cx="12689849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000"/>
              </a:lnSpc>
            </a:pPr>
            <a:r>
              <a:rPr lang="fa-IR" sz="7500" dirty="0">
                <a:solidFill>
                  <a:srgbClr val="FFFFFF"/>
                </a:solidFill>
                <a:latin typeface="Secular One"/>
                <a:cs typeface="B Nazanin" panose="00000400000000000000" pitchFamily="2" charset="-78"/>
              </a:rPr>
              <a:t>موضوع یا ایده بزرگ خود را بنویسید</a:t>
            </a:r>
            <a:endParaRPr lang="en-US" sz="7500" dirty="0">
              <a:solidFill>
                <a:srgbClr val="FFFFFF"/>
              </a:solidFill>
              <a:latin typeface="Secular One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0742" y="792385"/>
            <a:ext cx="1806130" cy="18061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ct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723706" y="792385"/>
            <a:ext cx="1806130" cy="180613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ct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0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1421130"/>
                    <a:pt x="1753870" y="0"/>
                    <a:pt x="0" y="0"/>
                  </a:cubicBez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lose/>
                </a:path>
              </a:pathLst>
            </a:custGeom>
            <a:solidFill>
              <a:srgbClr val="02267E"/>
            </a:solidFill>
          </p:spPr>
          <p:txBody>
            <a:bodyPr/>
            <a:lstStyle/>
            <a:p>
              <a:pPr algn="ctr" rtl="1"/>
              <a:endParaRPr lang="en-US"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626770" y="792385"/>
            <a:ext cx="1791656" cy="179165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ctr" rtl="1"/>
              <a:endParaRPr lang="en-US">
                <a:cs typeface="B Nazanin" panose="00000400000000000000" pitchFamily="2" charset="-78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>
            <a:off x="3061965" y="5441399"/>
            <a:ext cx="10042206" cy="114300"/>
          </a:xfrm>
          <a:prstGeom prst="line">
            <a:avLst/>
          </a:prstGeom>
          <a:ln w="1143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algn="ctr" rtl="1"/>
            <a:endParaRPr lang="en-US">
              <a:cs typeface="B Nazanin" panose="00000400000000000000" pitchFamily="2" charset="-78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053661" y="4294164"/>
            <a:ext cx="2345643" cy="234564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ct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12201" y="4294164"/>
            <a:ext cx="2345643" cy="234564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ct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04092" y="4294164"/>
            <a:ext cx="2345643" cy="234564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ct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13846" y="4675225"/>
            <a:ext cx="1427469" cy="158352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28580" y="4482938"/>
            <a:ext cx="1595744" cy="17758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85547" y="4702980"/>
            <a:ext cx="1598951" cy="1425665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028700" y="1019175"/>
            <a:ext cx="945318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9000"/>
              </a:lnSpc>
              <a:spcBef>
                <a:spcPct val="0"/>
              </a:spcBef>
            </a:pPr>
            <a:r>
              <a:rPr lang="fa-IR" sz="7500" dirty="0">
                <a:solidFill>
                  <a:srgbClr val="FFFFFF"/>
                </a:solidFill>
                <a:latin typeface="Secular One"/>
                <a:cs typeface="B Nazanin" panose="00000400000000000000" pitchFamily="2" charset="-78"/>
              </a:rPr>
              <a:t>یک صفحه زمانی اضافه کنید</a:t>
            </a:r>
            <a:endParaRPr lang="en-US" sz="7500" dirty="0">
              <a:solidFill>
                <a:srgbClr val="FFFFFF"/>
              </a:solidFill>
              <a:latin typeface="Secular One"/>
              <a:cs typeface="B Nazanin" panose="00000400000000000000" pitchFamily="2" charset="-78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426471" y="7021387"/>
            <a:ext cx="3799961" cy="1541786"/>
            <a:chOff x="0" y="-28575"/>
            <a:chExt cx="5066615" cy="2055714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28575"/>
              <a:ext cx="506661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200"/>
                </a:lnSpc>
                <a:spcBef>
                  <a:spcPct val="0"/>
                </a:spcBef>
              </a:pPr>
              <a:r>
                <a:rPr lang="fa-IR" sz="3500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یک نکته اصلی اضافه کنید</a:t>
              </a:r>
              <a:endParaRPr lang="en-US" sz="3500" u="none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39224" y="830230"/>
              <a:ext cx="4486566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499"/>
                </a:lnSpc>
                <a:spcBef>
                  <a:spcPct val="0"/>
                </a:spcBef>
              </a:pPr>
              <a:r>
                <a:rPr lang="fa-IR" sz="2499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499" u="none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427600" y="7021387"/>
            <a:ext cx="3799961" cy="1541786"/>
            <a:chOff x="0" y="-28575"/>
            <a:chExt cx="5066615" cy="2055714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28575"/>
              <a:ext cx="506661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200"/>
                </a:lnSpc>
                <a:spcBef>
                  <a:spcPct val="0"/>
                </a:spcBef>
              </a:pPr>
              <a:r>
                <a:rPr lang="fa-IR" sz="3500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یک نکته اصلی اضافه کنید</a:t>
              </a:r>
              <a:endParaRPr lang="en-US" sz="3500" u="none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39224" y="830230"/>
              <a:ext cx="4486566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499"/>
                </a:lnSpc>
                <a:spcBef>
                  <a:spcPct val="0"/>
                </a:spcBef>
              </a:pPr>
              <a:r>
                <a:rPr lang="fa-IR" sz="2499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499" u="none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927035" y="7021387"/>
            <a:ext cx="3799961" cy="1541786"/>
            <a:chOff x="0" y="-28575"/>
            <a:chExt cx="5066615" cy="2055714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28575"/>
              <a:ext cx="506661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200"/>
                </a:lnSpc>
                <a:spcBef>
                  <a:spcPct val="0"/>
                </a:spcBef>
              </a:pPr>
              <a:r>
                <a:rPr lang="fa-IR" sz="3500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یک نکته اصلی اضافه کنید</a:t>
              </a:r>
              <a:endParaRPr lang="en-US" sz="3500" u="none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39224" y="830230"/>
              <a:ext cx="4486566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499"/>
                </a:lnSpc>
                <a:spcBef>
                  <a:spcPct val="0"/>
                </a:spcBef>
              </a:pPr>
              <a:r>
                <a:rPr lang="fa-IR" sz="2499" dirty="0">
                  <a:solidFill>
                    <a:srgbClr val="FFFFFF"/>
                  </a:solidFill>
                  <a:latin typeface="Ubuntu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499" u="none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0070" y="1973981"/>
            <a:ext cx="3007594" cy="30075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97664" y="1973981"/>
            <a:ext cx="3007594" cy="30075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90070" y="4953000"/>
            <a:ext cx="3007594" cy="30075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97664" y="4953000"/>
            <a:ext cx="3007594" cy="300759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645904" y="2568140"/>
            <a:ext cx="97212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Secular One"/>
                <a:cs typeface="B Nazanin" panose="00000400000000000000" pitchFamily="2" charset="-78"/>
              </a:rPr>
              <a:t>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56775" y="2568140"/>
            <a:ext cx="97212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Secular One"/>
                <a:cs typeface="B Nazanin" panose="00000400000000000000" pitchFamily="2" charset="-78"/>
              </a:rPr>
              <a:t>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50654" y="5607835"/>
            <a:ext cx="97212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Secular One"/>
                <a:cs typeface="B Nazanin" panose="00000400000000000000" pitchFamily="2" charset="-78"/>
              </a:rPr>
              <a:t>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63023" y="5607835"/>
            <a:ext cx="97212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Secular One"/>
                <a:cs typeface="B Nazanin" panose="00000400000000000000" pitchFamily="2" charset="-78"/>
              </a:rPr>
              <a:t>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42223" y="2215715"/>
            <a:ext cx="276317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250"/>
              </a:lnSpc>
              <a:spcBef>
                <a:spcPct val="0"/>
              </a:spcBef>
            </a:pPr>
            <a:r>
              <a:rPr lang="fa-IR" sz="3500" dirty="0">
                <a:solidFill>
                  <a:srgbClr val="FFFFFF"/>
                </a:solidFill>
                <a:latin typeface="Secular One Bold"/>
                <a:cs typeface="B Nazanin" panose="00000400000000000000" pitchFamily="2" charset="-78"/>
              </a:rPr>
              <a:t>نقاط قوت</a:t>
            </a:r>
            <a:endParaRPr lang="en-US" sz="3500" dirty="0">
              <a:solidFill>
                <a:srgbClr val="FFFFFF"/>
              </a:solidFill>
              <a:latin typeface="Secular One Bold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01923" y="3082490"/>
            <a:ext cx="3834407" cy="185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749"/>
              </a:lnSpc>
              <a:spcBef>
                <a:spcPct val="0"/>
              </a:spcBef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چه کار خوبی می کنی؟</a:t>
            </a:r>
          </a:p>
          <a:p>
            <a:pPr algn="r" rtl="1">
              <a:lnSpc>
                <a:spcPts val="3749"/>
              </a:lnSpc>
              <a:spcBef>
                <a:spcPct val="0"/>
              </a:spcBef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چه چیزی شما را متمایز می کند؟</a:t>
            </a:r>
          </a:p>
          <a:p>
            <a:pPr algn="r" rtl="1">
              <a:lnSpc>
                <a:spcPts val="3749"/>
              </a:lnSpc>
              <a:spcBef>
                <a:spcPct val="0"/>
              </a:spcBef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تو چی هستی</a:t>
            </a:r>
          </a:p>
          <a:p>
            <a:pPr algn="r" rtl="1">
              <a:lnSpc>
                <a:spcPts val="3749"/>
              </a:lnSpc>
              <a:spcBef>
                <a:spcPct val="0"/>
              </a:spcBef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کیفیت خوب؟</a:t>
            </a:r>
            <a:endParaRPr lang="en-US" sz="2499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752600" y="5845960"/>
            <a:ext cx="3500982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250"/>
              </a:lnSpc>
              <a:spcBef>
                <a:spcPct val="0"/>
              </a:spcBef>
            </a:pPr>
            <a:r>
              <a:rPr lang="fa-IR" sz="3500" dirty="0">
                <a:solidFill>
                  <a:srgbClr val="FFFFFF"/>
                </a:solidFill>
                <a:latin typeface="Secular One Bold"/>
                <a:cs typeface="B Nazanin" panose="00000400000000000000" pitchFamily="2" charset="-78"/>
              </a:rPr>
              <a:t>فرصت ها</a:t>
            </a:r>
            <a:endParaRPr lang="en-US" sz="3500" dirty="0">
              <a:solidFill>
                <a:srgbClr val="FFFFFF"/>
              </a:solidFill>
              <a:latin typeface="Secular One Bold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01923" y="6760360"/>
            <a:ext cx="4386813" cy="1390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749"/>
              </a:lnSpc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اهداف شما چه هستند؟</a:t>
            </a:r>
          </a:p>
          <a:p>
            <a:pPr algn="r" rtl="1">
              <a:lnSpc>
                <a:spcPts val="3749"/>
              </a:lnSpc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آیا تقاضاها تغییر می کنند؟</a:t>
            </a:r>
          </a:p>
          <a:p>
            <a:pPr algn="r" rtl="1">
              <a:lnSpc>
                <a:spcPts val="3749"/>
              </a:lnSpc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چگونه می توانید آن را بهبود بخشید؟</a:t>
            </a:r>
            <a:endParaRPr lang="en-US" sz="2499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790299" y="2215715"/>
            <a:ext cx="3202301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250"/>
              </a:lnSpc>
              <a:spcBef>
                <a:spcPct val="0"/>
              </a:spcBef>
            </a:pPr>
            <a:r>
              <a:rPr lang="fa-IR" sz="3500" dirty="0">
                <a:solidFill>
                  <a:srgbClr val="FFFFFF"/>
                </a:solidFill>
                <a:latin typeface="Secular One Bold"/>
                <a:cs typeface="B Nazanin" panose="00000400000000000000" pitchFamily="2" charset="-78"/>
              </a:rPr>
              <a:t>نقاط ضعف</a:t>
            </a:r>
            <a:endParaRPr lang="en-US" sz="3500" dirty="0">
              <a:solidFill>
                <a:srgbClr val="FFFFFF"/>
              </a:solidFill>
              <a:latin typeface="Secular One Bold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243434" y="3082490"/>
            <a:ext cx="4780744" cy="92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749"/>
              </a:lnSpc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کجا نیاز به بهبود دارید؟ آیا منابع کافی هستند؟ دیگران چه کاری را بهتر از شما انجام می دهند؟</a:t>
            </a:r>
            <a:endParaRPr lang="en-US" sz="2499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11200" y="5845960"/>
            <a:ext cx="2600232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250"/>
              </a:lnSpc>
              <a:spcBef>
                <a:spcPct val="0"/>
              </a:spcBef>
            </a:pPr>
            <a:r>
              <a:rPr lang="fa-IR" sz="3500" dirty="0">
                <a:solidFill>
                  <a:srgbClr val="FFFFFF"/>
                </a:solidFill>
                <a:latin typeface="Secular One Bold"/>
                <a:cs typeface="B Nazanin" panose="00000400000000000000" pitchFamily="2" charset="-78"/>
              </a:rPr>
              <a:t>تهدیدها</a:t>
            </a:r>
            <a:endParaRPr lang="en-US" sz="3500" dirty="0">
              <a:solidFill>
                <a:srgbClr val="FFFFFF"/>
              </a:solidFill>
              <a:latin typeface="Secular One Bold"/>
              <a:cs typeface="B Nazanin" panose="00000400000000000000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243434" y="6760360"/>
            <a:ext cx="3895349" cy="140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749"/>
              </a:lnSpc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مسدود کننده هایی که با آن روبرو هستید چیست؟</a:t>
            </a:r>
          </a:p>
          <a:p>
            <a:pPr algn="r" rtl="1">
              <a:lnSpc>
                <a:spcPts val="3749"/>
              </a:lnSpc>
            </a:pPr>
            <a:r>
              <a:rPr lang="fa-IR" sz="2499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عوامل خارج از کنترل شما چیست؟</a:t>
            </a:r>
            <a:endParaRPr lang="en-US" sz="2499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1985418" y="6627010"/>
            <a:ext cx="350098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1756818" y="2949140"/>
            <a:ext cx="350098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8" name="AutoShape 28"/>
          <p:cNvSpPr/>
          <p:nvPr/>
        </p:nvSpPr>
        <p:spPr>
          <a:xfrm>
            <a:off x="13720218" y="2987240"/>
            <a:ext cx="350098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 rtl="1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9" name="AutoShape 29"/>
          <p:cNvSpPr/>
          <p:nvPr/>
        </p:nvSpPr>
        <p:spPr>
          <a:xfrm>
            <a:off x="12729618" y="6646060"/>
            <a:ext cx="350098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 rtl="1"/>
            <a:endParaRPr lang="en-US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56965" y="1050614"/>
            <a:ext cx="8281988" cy="8466067"/>
            <a:chOff x="0" y="-57150"/>
            <a:chExt cx="11042650" cy="11288089"/>
          </a:xfrm>
        </p:grpSpPr>
        <p:sp>
          <p:nvSpPr>
            <p:cNvPr id="3" name="TextBox 3"/>
            <p:cNvSpPr txBox="1"/>
            <p:nvPr/>
          </p:nvSpPr>
          <p:spPr>
            <a:xfrm>
              <a:off x="1094999" y="10671811"/>
              <a:ext cx="1172964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fa-IR" sz="2400" dirty="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مورد 1</a:t>
              </a:r>
              <a:endParaRPr lang="en-US" sz="2400" dirty="0">
                <a:solidFill>
                  <a:srgbClr val="000000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203833" y="10671810"/>
              <a:ext cx="1172964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fa-IR" sz="2400" dirty="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مورد 2</a:t>
              </a:r>
              <a:endParaRPr lang="en-US" sz="2400" dirty="0">
                <a:solidFill>
                  <a:srgbClr val="000000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312668" y="10671810"/>
              <a:ext cx="1172964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fa-IR" sz="2400" dirty="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مورد 3</a:t>
              </a:r>
              <a:endParaRPr lang="en-US" sz="2400" dirty="0">
                <a:solidFill>
                  <a:srgbClr val="000000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421504" y="10671810"/>
              <a:ext cx="1172964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fa-IR" sz="2400" dirty="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مورد 4</a:t>
              </a:r>
              <a:endParaRPr lang="en-US" sz="2400" dirty="0">
                <a:solidFill>
                  <a:srgbClr val="000000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530338" y="10671810"/>
              <a:ext cx="1172964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fa-IR" sz="2400" dirty="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مورد 5</a:t>
              </a:r>
              <a:endParaRPr lang="en-US" sz="2400" dirty="0">
                <a:solidFill>
                  <a:srgbClr val="000000"/>
                </a:solidFill>
                <a:latin typeface="Ubuntu"/>
                <a:cs typeface="B Nazanin" panose="00000400000000000000" pitchFamily="2" charset="-78"/>
              </a:endParaRP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755650" y="238760"/>
              <a:ext cx="10287000" cy="10287000"/>
              <a:chOff x="0" y="0"/>
              <a:chExt cx="10287000" cy="10287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-57150"/>
              <a:ext cx="55245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50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000250"/>
              <a:ext cx="55245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40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057650"/>
              <a:ext cx="55245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30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15050"/>
              <a:ext cx="55245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20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172450"/>
              <a:ext cx="552450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10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9195" y="10229850"/>
              <a:ext cx="323255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Ubuntu"/>
                  <a:cs typeface="B Nazanin" panose="00000400000000000000" pitchFamily="2" charset="-78"/>
                </a:rPr>
                <a:t>0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755514" y="232410"/>
              <a:ext cx="10287136" cy="10293350"/>
              <a:chOff x="-136" y="-6350"/>
              <a:chExt cx="10287136" cy="1029335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avLst/>
                <a:gdLst/>
                <a:ahLst/>
                <a:cxnLst/>
                <a:rect l="l" t="t" r="r" b="b"/>
                <a:pathLst>
                  <a:path w="1855125" h="2070137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412115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617855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823595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029335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03505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0145E8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29692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0145E8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5148792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0145E8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65887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0145E8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8646414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0145E8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6484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089275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706178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4529074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02267E"/>
              </a:solidFill>
            </p:spPr>
            <p:txBody>
              <a:bodyPr/>
              <a:lstStyle/>
              <a:p>
                <a:pPr algn="r" rtl="1"/>
                <a:endParaRPr lang="en-US"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-8538562" y="40726"/>
            <a:ext cx="17077124" cy="10246274"/>
            <a:chOff x="0" y="0"/>
            <a:chExt cx="6350000" cy="381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-1269933" y="996043"/>
            <a:ext cx="7754183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000"/>
              </a:lnSpc>
            </a:pPr>
            <a:r>
              <a:rPr lang="fa-IR" sz="7500" dirty="0">
                <a:solidFill>
                  <a:srgbClr val="FFFFFF"/>
                </a:solidFill>
                <a:latin typeface="Secular One"/>
                <a:cs typeface="B Nazanin" panose="00000400000000000000" pitchFamily="2" charset="-78"/>
              </a:rPr>
              <a:t>موضوع یا ایده خود را بنویسید</a:t>
            </a:r>
            <a:endParaRPr lang="en-US" sz="7500" dirty="0">
              <a:solidFill>
                <a:srgbClr val="FFFFFF"/>
              </a:solidFill>
              <a:latin typeface="Secular One"/>
              <a:cs typeface="B Nazanin" panose="00000400000000000000" pitchFamily="2" charset="-78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28700" y="3632426"/>
            <a:ext cx="588703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50"/>
              </a:lnSpc>
            </a:pPr>
            <a:r>
              <a:rPr lang="fa-IR" sz="3500" dirty="0">
                <a:solidFill>
                  <a:srgbClr val="FFFFFF"/>
                </a:solidFill>
                <a:latin typeface="Ubuntu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3500" dirty="0">
              <a:solidFill>
                <a:srgbClr val="FFFFFF"/>
              </a:solidFill>
              <a:latin typeface="Ubuntu"/>
              <a:cs typeface="B Nazanin" panose="00000400000000000000" pitchFamily="2" charset="-78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1684842" y="8602158"/>
            <a:ext cx="656142" cy="656142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5E8"/>
            </a:solidFill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 rtl="1">
                <a:lnSpc>
                  <a:spcPts val="1748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028700" y="8602158"/>
            <a:ext cx="656142" cy="656142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 rot="-5400000">
            <a:off x="2313643" y="8629499"/>
            <a:ext cx="656142" cy="601459"/>
            <a:chOff x="0" y="0"/>
            <a:chExt cx="6350000" cy="5820791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50000" cy="5820791"/>
            </a:xfrm>
            <a:custGeom>
              <a:avLst/>
              <a:gdLst/>
              <a:ahLst/>
              <a:cxnLst/>
              <a:rect l="l" t="t" r="r" b="b"/>
              <a:pathLst>
                <a:path w="6350000" h="5820791">
                  <a:moveTo>
                    <a:pt x="6350000" y="5820791"/>
                  </a:moveTo>
                  <a:lnTo>
                    <a:pt x="0" y="5820791"/>
                  </a:lnTo>
                  <a:cubicBezTo>
                    <a:pt x="0" y="4716272"/>
                    <a:pt x="564388" y="3743706"/>
                    <a:pt x="1420241" y="3175000"/>
                  </a:cubicBezTo>
                  <a:lnTo>
                    <a:pt x="0" y="3175000"/>
                  </a:lnTo>
                  <a:cubicBezTo>
                    <a:pt x="0" y="1421511"/>
                    <a:pt x="1421511" y="0"/>
                    <a:pt x="3175000" y="0"/>
                  </a:cubicBezTo>
                  <a:cubicBezTo>
                    <a:pt x="4928489" y="0"/>
                    <a:pt x="6350000" y="1421511"/>
                    <a:pt x="6350000" y="3175000"/>
                  </a:cubicBezTo>
                  <a:lnTo>
                    <a:pt x="4929759" y="3175000"/>
                  </a:lnTo>
                  <a:cubicBezTo>
                    <a:pt x="5785612" y="3743706"/>
                    <a:pt x="6350000" y="4716272"/>
                    <a:pt x="6350000" y="5820791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r" rtl="1"/>
              <a:endParaRPr lang="en-US"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Custom</PresentationFormat>
  <Paragraphs>63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B Nazanin</vt:lpstr>
      <vt:lpstr>Secular One Bold</vt:lpstr>
      <vt:lpstr>Secular One</vt:lpstr>
      <vt:lpstr>Ubuntu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2023-11-13T12:19:56Z</dcterms:created>
  <dcterms:modified xsi:type="dcterms:W3CDTF">2024-07-02T16:48:45Z</dcterms:modified>
  <dc:identifier/>
</cp:coreProperties>
</file>